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108" y="5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0D6C-08EF-4D82-BE76-A196B91DE794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F1A0E-4542-4B2F-891D-6F66DBE99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065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0D6C-08EF-4D82-BE76-A196B91DE794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F1A0E-4542-4B2F-891D-6F66DBE99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8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0D6C-08EF-4D82-BE76-A196B91DE794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F1A0E-4542-4B2F-891D-6F66DBE99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830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0D6C-08EF-4D82-BE76-A196B91DE794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F1A0E-4542-4B2F-891D-6F66DBE99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8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0D6C-08EF-4D82-BE76-A196B91DE794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F1A0E-4542-4B2F-891D-6F66DBE99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192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0D6C-08EF-4D82-BE76-A196B91DE794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F1A0E-4542-4B2F-891D-6F66DBE99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338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0D6C-08EF-4D82-BE76-A196B91DE794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F1A0E-4542-4B2F-891D-6F66DBE99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37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0D6C-08EF-4D82-BE76-A196B91DE794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F1A0E-4542-4B2F-891D-6F66DBE99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6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0D6C-08EF-4D82-BE76-A196B91DE794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F1A0E-4542-4B2F-891D-6F66DBE99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28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0D6C-08EF-4D82-BE76-A196B91DE794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F1A0E-4542-4B2F-891D-6F66DBE99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493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0D6C-08EF-4D82-BE76-A196B91DE794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F1A0E-4542-4B2F-891D-6F66DBE99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980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B0D6C-08EF-4D82-BE76-A196B91DE794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F1A0E-4542-4B2F-891D-6F66DBE99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914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991128" y="584462"/>
            <a:ext cx="1772239" cy="177223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75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Wilson</dc:creator>
  <cp:lastModifiedBy>John Wilson</cp:lastModifiedBy>
  <cp:revision>4</cp:revision>
  <dcterms:created xsi:type="dcterms:W3CDTF">2017-05-10T10:03:17Z</dcterms:created>
  <dcterms:modified xsi:type="dcterms:W3CDTF">2017-05-10T10:06:35Z</dcterms:modified>
</cp:coreProperties>
</file>