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9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9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0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0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08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9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1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1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7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9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8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99B8-DA5C-4AF1-8E62-36BD0D456DF1}" type="datetimeFigureOut">
              <a:rPr lang="en-GB" smtClean="0"/>
              <a:t>13/02/2011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BCB4-2F43-4611-9E35-0159F9523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6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292" y="1365504"/>
            <a:ext cx="5502656" cy="4126992"/>
          </a:xfrm>
          <a:prstGeom prst="rect">
            <a:avLst/>
          </a:prstGeom>
        </p:spPr>
      </p:pic>
      <p:sp useBgFill="1"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828292" y="1365504"/>
                </a:moveTo>
                <a:lnTo>
                  <a:pt x="1828292" y="5492496"/>
                </a:lnTo>
                <a:lnTo>
                  <a:pt x="7330948" y="5492496"/>
                </a:lnTo>
                <a:lnTo>
                  <a:pt x="7330948" y="1365504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Johnsrw</dc:creator>
  <cp:lastModifiedBy>Johnsrw</cp:lastModifiedBy>
  <cp:revision>7</cp:revision>
  <dcterms:created xsi:type="dcterms:W3CDTF">2011-02-13T12:58:05Z</dcterms:created>
  <dcterms:modified xsi:type="dcterms:W3CDTF">2011-02-13T13:23:45Z</dcterms:modified>
</cp:coreProperties>
</file>