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9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3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2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8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7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49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9839-2701-49E9-BFD4-7D977363CC9B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A2D1-FFCF-4833-9445-C2A6F99A2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4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My Title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628800"/>
            <a:ext cx="4176464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Picture One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Picture two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Picture Three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Public\Pictures\Sample Pictures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560" y="1700808"/>
            <a:ext cx="1828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10" y="1886546"/>
            <a:ext cx="17907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560" y="175795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73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1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Title</dc:title>
  <dc:creator>JSRWilson</dc:creator>
  <cp:lastModifiedBy>JSRWilson</cp:lastModifiedBy>
  <cp:revision>2</cp:revision>
  <dcterms:created xsi:type="dcterms:W3CDTF">2014-02-05T09:40:48Z</dcterms:created>
  <dcterms:modified xsi:type="dcterms:W3CDTF">2014-02-05T09:50:57Z</dcterms:modified>
</cp:coreProperties>
</file>