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73" r:id="rId3"/>
  </p:sldIdLst>
  <p:sldSz cx="10058400" cy="7772400"/>
  <p:notesSz cx="6858000" cy="9313863"/>
  <p:custDataLst>
    <p:custData r:id="rId1"/>
    <p:tags r:id="rId6"/>
  </p:custDataLst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5" autoAdjust="0"/>
    <p:restoredTop sz="94660"/>
  </p:normalViewPr>
  <p:slideViewPr>
    <p:cSldViewPr>
      <p:cViewPr varScale="1">
        <p:scale>
          <a:sx n="93" d="100"/>
          <a:sy n="93" d="100"/>
        </p:scale>
        <p:origin x="-402" y="-102"/>
      </p:cViewPr>
      <p:guideLst>
        <p:guide orient="horz" pos="2448"/>
        <p:guide orient="horz" pos="4464"/>
        <p:guide orient="horz" pos="465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-1752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B604-5BE2-4C8D-BD8D-1EC6FBEDE674}" type="datetimeFigureOut">
              <a:rPr lang="en-US"/>
              <a:pPr/>
              <a:t>6/28/2016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B476-7804-4565-BAFC-4A05FB04B93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872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94FC-8EC6-4B7C-AA2D-CA7F877A8CF7}" type="datetimeFigureOut">
              <a:rPr lang="en-US"/>
              <a:pPr/>
              <a:t>6/28/2016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8500"/>
            <a:ext cx="45212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F8AE6-4F46-40F7-93B4-B49EEE2BD6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85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>
            <a:off x="297180" y="1380744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01752" y="3172968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297180" y="3446830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Cravath_Logo"/>
          <p:cNvGrpSpPr/>
          <p:nvPr/>
        </p:nvGrpSpPr>
        <p:grpSpPr>
          <a:xfrm>
            <a:off x="3924300" y="1246788"/>
            <a:ext cx="2209800" cy="239617"/>
            <a:chOff x="3924300" y="1246788"/>
            <a:chExt cx="2209800" cy="239617"/>
          </a:xfrm>
        </p:grpSpPr>
        <p:sp>
          <p:nvSpPr>
            <p:cNvPr id="14" name="Rectangle 13"/>
            <p:cNvSpPr/>
            <p:nvPr/>
          </p:nvSpPr>
          <p:spPr bwMode="white">
            <a:xfrm>
              <a:off x="3924300" y="1246788"/>
              <a:ext cx="2209800" cy="239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" r="2593"/>
            <a:stretch/>
          </p:blipFill>
          <p:spPr>
            <a:xfrm>
              <a:off x="3962400" y="1288769"/>
              <a:ext cx="2128838" cy="16001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63624"/>
            <a:ext cx="9144000" cy="1591056"/>
          </a:xfrm>
        </p:spPr>
        <p:txBody>
          <a:bodyPr lIns="110629" tIns="55314" rIns="110629" bIns="55314" anchor="ctr"/>
          <a:lstStyle>
            <a:lvl1pPr marL="0" marR="0" indent="0">
              <a:lnSpc>
                <a:spcPct val="80000"/>
              </a:lnSpc>
              <a:spcAft>
                <a:spcPts val="0"/>
              </a:spcAft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171822"/>
            <a:ext cx="9144000" cy="274320"/>
          </a:xfrm>
        </p:spPr>
        <p:txBody>
          <a:bodyPr lIns="0" tIns="0" rIns="0" bIns="0" anchor="ctr">
            <a:noAutofit/>
          </a:bodyPr>
          <a:lstStyle>
            <a:lvl1pPr marL="0" marR="0" indent="0" algn="ctr">
              <a:spcBef>
                <a:spcPts val="2299"/>
              </a:spcBef>
              <a:spcAft>
                <a:spcPts val="0"/>
              </a:spcAft>
              <a:buNone/>
              <a:defRPr sz="1000" b="0" cap="all" baseline="0">
                <a:solidFill>
                  <a:schemeClr val="accent3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insert presentation date</a:t>
            </a:r>
          </a:p>
        </p:txBody>
      </p:sp>
      <p:sp>
        <p:nvSpPr>
          <p:cNvPr id="17" name="Cravath_Copyright"/>
          <p:cNvSpPr txBox="1">
            <a:spLocks/>
          </p:cNvSpPr>
          <p:nvPr/>
        </p:nvSpPr>
        <p:spPr>
          <a:xfrm>
            <a:off x="6332728" y="7397496"/>
            <a:ext cx="3127248" cy="274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sz="800" spc="10" noProof="1">
                <a:solidFill>
                  <a:schemeClr val="accent6"/>
                </a:solidFill>
              </a:rPr>
              <a:t>© </a:t>
            </a:r>
            <a:r>
              <a:rPr lang="en-US" sz="800" spc="10" noProof="1" smtClean="0">
                <a:solidFill>
                  <a:schemeClr val="accent6"/>
                </a:solidFill>
              </a:rPr>
              <a:t>2016</a:t>
            </a:r>
            <a:r>
              <a:rPr sz="800" spc="-10" baseline="0" smtClean="0">
                <a:solidFill>
                  <a:schemeClr val="accent6"/>
                </a:solidFill>
              </a:rPr>
              <a:t> </a:t>
            </a:r>
            <a:r>
              <a:rPr sz="800" spc="10" noProof="1">
                <a:solidFill>
                  <a:schemeClr val="accent6"/>
                </a:solidFill>
              </a:rPr>
              <a:t>Cravath,</a:t>
            </a:r>
            <a:r>
              <a:rPr sz="800" spc="30" dirty="0">
                <a:solidFill>
                  <a:schemeClr val="accent6"/>
                </a:solidFill>
              </a:rPr>
              <a:t> </a:t>
            </a:r>
            <a:r>
              <a:rPr lang="en-GB" sz="800" spc="30" baseline="0" noProof="1" smtClean="0">
                <a:solidFill>
                  <a:schemeClr val="accent6"/>
                </a:solidFill>
              </a:rPr>
              <a:t>Swaine </a:t>
            </a:r>
            <a:r>
              <a:rPr sz="800" spc="10" dirty="0" smtClean="0">
                <a:solidFill>
                  <a:schemeClr val="accent6"/>
                </a:solidFill>
              </a:rPr>
              <a:t>&amp;</a:t>
            </a:r>
            <a:r>
              <a:rPr sz="800" spc="10" baseline="0" dirty="0" smtClean="0">
                <a:solidFill>
                  <a:schemeClr val="accent6"/>
                </a:solidFill>
              </a:rPr>
              <a:t> </a:t>
            </a:r>
            <a:r>
              <a:rPr sz="800" spc="10" baseline="0" noProof="1">
                <a:solidFill>
                  <a:schemeClr val="accent6"/>
                </a:solidFill>
              </a:rPr>
              <a:t>Moore LLP. All rights reserved.</a:t>
            </a:r>
            <a:endParaRPr sz="800" spc="10" dirty="0">
              <a:solidFill>
                <a:schemeClr val="accent6"/>
              </a:solidFill>
            </a:endParaRPr>
          </a:p>
        </p:txBody>
      </p:sp>
      <p:sp>
        <p:nvSpPr>
          <p:cNvPr id="12" name="Footnote" hidden="1"/>
          <p:cNvSpPr txBox="1"/>
          <p:nvPr/>
        </p:nvSpPr>
        <p:spPr>
          <a:xfrm>
            <a:off x="731520" y="7084368"/>
            <a:ext cx="85953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cID2"/>
          <p:cNvSpPr txBox="1"/>
          <p:nvPr userDrawn="1"/>
        </p:nvSpPr>
        <p:spPr>
          <a:xfrm>
            <a:off x="9459976" y="7397496"/>
            <a:ext cx="314960" cy="27432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 marR="0" indent="0" algn="r">
              <a:spcBef>
                <a:spcPts val="0"/>
              </a:spcBef>
              <a:spcAft>
                <a:spcPts val="0"/>
              </a:spcAft>
              <a:defRPr sz="800" spc="1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 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8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07424" y="7397496"/>
            <a:ext cx="672762" cy="301752"/>
          </a:xfrm>
        </p:spPr>
        <p:txBody>
          <a:bodyPr/>
          <a:lstStyle/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7" name="Cravath_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6" name="Footnote" hidden="1"/>
          <p:cNvSpPr txBox="1"/>
          <p:nvPr/>
        </p:nvSpPr>
        <p:spPr>
          <a:xfrm>
            <a:off x="731520" y="7084368"/>
            <a:ext cx="85953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971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01752" y="923544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01752" y="292608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107424" y="7397496"/>
            <a:ext cx="672762" cy="301752"/>
          </a:xfrm>
        </p:spPr>
        <p:txBody>
          <a:bodyPr/>
          <a:lstStyle/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" name="Cravath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9" name="Footnote" hidden="1"/>
          <p:cNvSpPr txBox="1"/>
          <p:nvPr/>
        </p:nvSpPr>
        <p:spPr>
          <a:xfrm>
            <a:off x="731520" y="7084368"/>
            <a:ext cx="85953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939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lay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01752" y="923544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01752" y="292608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344167"/>
            <a:ext cx="7680960" cy="5715000"/>
          </a:xfrm>
        </p:spPr>
        <p:txBody>
          <a:bodyPr lIns="0" tIns="0" rIns="0" bIns="0" anchor="t"/>
          <a:lstStyle>
            <a:lvl1pPr marL="0" marR="0" inden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7662672" algn="r"/>
              </a:tabLst>
              <a:defRPr sz="1800" b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338328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685800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024128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1371600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1719072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6pPr>
            <a:lvl7pPr marL="2066544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7pPr>
            <a:lvl8pPr marL="2404872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8pPr>
            <a:lvl9pPr marL="2816352" marR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  <a:tabLst>
                <a:tab pos="7662672" algn="r"/>
              </a:tabLst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9107424" y="7397496"/>
            <a:ext cx="672762" cy="301752"/>
          </a:xfrm>
        </p:spPr>
        <p:txBody>
          <a:bodyPr/>
          <a:lstStyle/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Cravath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9" name="Footnote" hidden="1"/>
          <p:cNvSpPr txBox="1"/>
          <p:nvPr/>
        </p:nvSpPr>
        <p:spPr>
          <a:xfrm>
            <a:off x="1188720" y="7084368"/>
            <a:ext cx="76809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206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01752" y="923544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01752" y="292608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9107424" y="7397496"/>
            <a:ext cx="672762" cy="301752"/>
          </a:xfrm>
        </p:spPr>
        <p:txBody>
          <a:bodyPr/>
          <a:lstStyle/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" name="Cravath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10" name="Footnote" hidden="1"/>
          <p:cNvSpPr txBox="1"/>
          <p:nvPr/>
        </p:nvSpPr>
        <p:spPr>
          <a:xfrm>
            <a:off x="731520" y="7084368"/>
            <a:ext cx="85953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58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143000"/>
            <a:ext cx="4617720" cy="5943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496" y="1143000"/>
            <a:ext cx="4617720" cy="5943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107424" y="7397496"/>
            <a:ext cx="672762" cy="301752"/>
          </a:xfrm>
        </p:spPr>
        <p:txBody>
          <a:bodyPr/>
          <a:lstStyle/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01752" y="923544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01752" y="292608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ravath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10" name="Footnote" hidden="1"/>
          <p:cNvSpPr txBox="1"/>
          <p:nvPr/>
        </p:nvSpPr>
        <p:spPr>
          <a:xfrm>
            <a:off x="301752" y="7084368"/>
            <a:ext cx="941832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75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752" y="7342632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72968"/>
            <a:ext cx="8686800" cy="1047754"/>
          </a:xfrm>
        </p:spPr>
        <p:txBody>
          <a:bodyPr lIns="0" tIns="0" rIns="0" bIns="0" anchor="t">
            <a:noAutofit/>
          </a:bodyPr>
          <a:lstStyle>
            <a:lvl1pPr marL="0" marR="0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297180" y="3008376"/>
            <a:ext cx="9464040" cy="1588"/>
          </a:xfrm>
          <a:prstGeom prst="line">
            <a:avLst/>
          </a:prstGeom>
          <a:ln w="1397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97180" y="2251495"/>
            <a:ext cx="9464040" cy="1588"/>
          </a:xfrm>
          <a:prstGeom prst="line">
            <a:avLst/>
          </a:prstGeom>
          <a:ln w="1397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51495"/>
            <a:ext cx="8686800" cy="75895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2" name="Cravath_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7406640"/>
            <a:ext cx="2011680" cy="106112"/>
          </a:xfrm>
          <a:prstGeom prst="rect">
            <a:avLst/>
          </a:prstGeom>
        </p:spPr>
      </p:pic>
      <p:sp>
        <p:nvSpPr>
          <p:cNvPr id="8" name="Footnote" hidden="1"/>
          <p:cNvSpPr txBox="1"/>
          <p:nvPr userDrawn="1"/>
        </p:nvSpPr>
        <p:spPr>
          <a:xfrm>
            <a:off x="731520" y="7084368"/>
            <a:ext cx="8595360" cy="230832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118872" indent="-118872" algn="l" defTabSz="914293" rtl="0" eaLnBrk="1" latinLnBrk="0" hangingPunct="1">
              <a:buFont typeface="+mj-lt"/>
              <a:buNone/>
            </a:pPr>
            <a:r>
              <a:rPr lang="en-US" sz="900" baseline="300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90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Footnote</a:t>
            </a:r>
            <a:endParaRPr lang="en-US" sz="9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20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" y="292608"/>
            <a:ext cx="9464040" cy="630936"/>
          </a:xfrm>
          <a:prstGeom prst="rect">
            <a:avLst/>
          </a:prstGeom>
        </p:spPr>
        <p:txBody>
          <a:bodyPr vert="horz" lIns="100572" tIns="50285" rIns="100572" bIns="5028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43000"/>
            <a:ext cx="8595360" cy="594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7993380"/>
            <a:ext cx="1089660" cy="3017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8077200"/>
            <a:ext cx="4442460" cy="3017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marR="0" indent="0" algn="l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6"/>
                </a:solidFill>
              </a:defRPr>
            </a:lvl1pPr>
          </a:lstStyle>
          <a:p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144000" y="7397496"/>
            <a:ext cx="672762" cy="30175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marR="0" indent="0" algn="r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/>
              <a:t>Page </a:t>
            </a:r>
            <a:fld id="{011B0BE5-ED22-46BF-BAAB-59679A1C8AA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B_Blue" hidden="1"/>
          <p:cNvSpPr/>
          <p:nvPr>
            <p:custDataLst>
              <p:tags r:id="rId9"/>
            </p:custDataLst>
          </p:nvPr>
        </p:nvSpPr>
        <p:spPr>
          <a:xfrm>
            <a:off x="10820400" y="48126"/>
            <a:ext cx="1819705" cy="228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Death Bar or Other Event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B_Black" hidden="1"/>
          <p:cNvSpPr/>
          <p:nvPr>
            <p:custDataLst>
              <p:tags r:id="rId10"/>
            </p:custDataLst>
          </p:nvPr>
        </p:nvSpPr>
        <p:spPr>
          <a:xfrm>
            <a:off x="10820400" y="685800"/>
            <a:ext cx="1819705" cy="228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1">
                  <a:lumMod val="7500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Death Bar or Other Event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3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4" r:id="rId3"/>
    <p:sldLayoutId id="2147483673" r:id="rId4"/>
    <p:sldLayoutId id="2147483675" r:id="rId5"/>
    <p:sldLayoutId id="2147483676" r:id="rId6"/>
    <p:sldLayoutId id="214748367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ctr" defTabSz="914293" rtl="0" eaLnBrk="1" latinLnBrk="0" hangingPunct="1">
        <a:spcBef>
          <a:spcPct val="0"/>
        </a:spcBef>
        <a:spcAft>
          <a:spcPts val="0"/>
        </a:spcAft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36" marR="0" indent="-173736" algn="l" defTabSz="914293" rtl="0" eaLnBrk="1" latinLnBrk="0" hangingPunct="1">
        <a:spcBef>
          <a:spcPts val="1900"/>
        </a:spcBef>
        <a:spcAft>
          <a:spcPts val="0"/>
        </a:spcAft>
        <a:buClrTx/>
        <a:buSzPct val="100000"/>
        <a:buFont typeface="Wingdings" pitchFamily="2" charset="2"/>
        <a:buChar char="§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2064" marR="0" indent="-173736" algn="l" defTabSz="914293" rtl="0" eaLnBrk="1" latinLnBrk="0" hangingPunct="1">
        <a:spcBef>
          <a:spcPts val="500"/>
        </a:spcBef>
        <a:spcAft>
          <a:spcPts val="0"/>
        </a:spcAft>
        <a:buClrTx/>
        <a:buSzPct val="117000"/>
        <a:buFont typeface="Arial" pitchFamily="34" charset="0"/>
        <a:buChar char="•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marR="0" indent="-164592" algn="l" defTabSz="857250" rtl="0" eaLnBrk="1" latinLnBrk="0" hangingPunct="1">
        <a:spcBef>
          <a:spcPts val="500"/>
        </a:spcBef>
        <a:spcAft>
          <a:spcPts val="0"/>
        </a:spcAft>
        <a:buSzPct val="85000"/>
        <a:buFont typeface="Symbol" pitchFamily="18" charset="2"/>
        <a:buChar char="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marR="0" indent="-173736" algn="l" defTabSz="914293" rtl="0" eaLnBrk="1" latinLnBrk="0" hangingPunct="1">
        <a:spcBef>
          <a:spcPts val="500"/>
        </a:spcBef>
        <a:spcAft>
          <a:spcPts val="0"/>
        </a:spcAft>
        <a:buSzPct val="100000"/>
        <a:buFont typeface="Arial" pitchFamily="34" charset="0"/>
        <a:buChar char="­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6192" marR="0" indent="-164592" algn="l" defTabSz="914293" rtl="0" eaLnBrk="1" latinLnBrk="0" hangingPunct="1">
        <a:spcBef>
          <a:spcPts val="500"/>
        </a:spcBef>
        <a:spcAft>
          <a:spcPts val="0"/>
        </a:spcAft>
        <a:buSzPct val="117000"/>
        <a:buFont typeface="Arial" pitchFamily="34" charset="0"/>
        <a:buChar char="•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2808" marR="0" indent="-173736" algn="l" defTabSz="914293" rtl="0" eaLnBrk="1" latinLnBrk="0" hangingPunct="1">
        <a:spcBef>
          <a:spcPts val="500"/>
        </a:spcBef>
        <a:spcAft>
          <a:spcPts val="0"/>
        </a:spcAft>
        <a:buSzPct val="100000"/>
        <a:buFont typeface="Arial" pitchFamily="34" charset="0"/>
        <a:buChar char="­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31136" marR="0" indent="-164592" algn="l" defTabSz="914293" rtl="0" eaLnBrk="1" latinLnBrk="0" hangingPunct="1">
        <a:spcBef>
          <a:spcPts val="500"/>
        </a:spcBef>
        <a:spcAft>
          <a:spcPts val="0"/>
        </a:spcAft>
        <a:buSzPct val="117000"/>
        <a:buFont typeface="Arial" pitchFamily="34" charset="0"/>
        <a:buChar char="•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8608" marR="0" indent="-173736" algn="l" defTabSz="914293" rtl="0" eaLnBrk="1" latinLnBrk="0" hangingPunct="1">
        <a:spcBef>
          <a:spcPts val="500"/>
        </a:spcBef>
        <a:spcAft>
          <a:spcPts val="0"/>
        </a:spcAft>
        <a:buSzPct val="100000"/>
        <a:buFont typeface="Arial" pitchFamily="34" charset="0"/>
        <a:buChar char="­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80944" marR="0" indent="-164592" algn="l" defTabSz="914293" rtl="0" eaLnBrk="1" latinLnBrk="0" hangingPunct="1">
        <a:spcBef>
          <a:spcPts val="500"/>
        </a:spcBef>
        <a:spcAft>
          <a:spcPts val="0"/>
        </a:spcAft>
        <a:buSzPct val="117000"/>
        <a:buFont typeface="Arial" pitchFamily="34" charset="0"/>
        <a:buChar char="•"/>
        <a:defRPr sz="12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Wildlife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Bookmark 1" time="2492.1681"/>
                    <p14:bmk name="Bookmark 2" time="4575.1742"/>
                    <p14:bmk name="Bookmark 3" time="7513.7008"/>
                    <p14:bmk name="Bookmark 4" time="10043.0655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57275"/>
            <a:ext cx="10058400" cy="56578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" y="228600"/>
            <a:ext cx="1828800" cy="685800"/>
          </a:xfrm>
          <a:prstGeom prst="ellips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TEXT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7696200" y="228600"/>
            <a:ext cx="1828800" cy="685800"/>
          </a:xfrm>
          <a:prstGeom prst="ellips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MORE TEXT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56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2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3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MediaBookmark" delay="0">
                        <p:tgtEl>
                          <p14:bmkTgt spid="2" bmkName="Bookmar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Bookmark 4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" grpId="1" animBg="1"/>
          <p:bldP spid="6" grpId="0" animBg="1"/>
          <p:bldP spid="6" grpId="1" animBg="1"/>
          <p:bldP spid="6" grpId="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7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  <p:bldLst>
          <p:bldP spid="6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1"/>
  <p:tag name="COUNT_CRV" val="1"/>
  <p:tag name="YEAR" val="2016"/>
  <p:tag name="LINGO_COUNT" val="1"/>
  <p:tag name="ID_PRESSED2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UNT" val="5"/>
  <p:tag name="SN" val="HIDDE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AR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BAR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ANGELINE" val="YES"/>
</p:tagLst>
</file>

<file path=ppt/theme/theme1.xml><?xml version="1.0" encoding="utf-8"?>
<a:theme xmlns:a="http://schemas.openxmlformats.org/drawingml/2006/main" name="Cravath_Standard">
  <a:themeElements>
    <a:clrScheme name="Cravath_White">
      <a:dk1>
        <a:srgbClr val="092C54"/>
      </a:dk1>
      <a:lt1>
        <a:srgbClr val="FFFFFF"/>
      </a:lt1>
      <a:dk2>
        <a:srgbClr val="000000"/>
      </a:dk2>
      <a:lt2>
        <a:srgbClr val="6D6F72"/>
      </a:lt2>
      <a:accent1>
        <a:srgbClr val="092C54"/>
      </a:accent1>
      <a:accent2>
        <a:srgbClr val="55768E"/>
      </a:accent2>
      <a:accent3>
        <a:srgbClr val="E58E1A"/>
      </a:accent3>
      <a:accent4>
        <a:srgbClr val="F4BA75"/>
      </a:accent4>
      <a:accent5>
        <a:srgbClr val="6D6F72"/>
      </a:accent5>
      <a:accent6>
        <a:srgbClr val="ACACAC"/>
      </a:accent6>
      <a:hlink>
        <a:srgbClr val="55768E"/>
      </a:hlink>
      <a:folHlink>
        <a:srgbClr val="F4BA75"/>
      </a:folHlink>
    </a:clrScheme>
    <a:fontScheme name="Cravath_Whit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541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/>
        </a:defPPr>
      </a:lstStyle>
    </a:txDef>
  </a:objectDefaults>
  <a:extraClrSchemeLst/>
  <a:custClrLst>
    <a:custClr name="Yellow">
      <a:srgbClr val="E6C846"/>
    </a:custClr>
    <a:custClr name="Gray">
      <a:srgbClr val="847F7A"/>
    </a:custClr>
  </a:custClrLst>
</a:theme>
</file>

<file path=ppt/theme/theme2.xml><?xml version="1.0" encoding="utf-8"?>
<a:theme xmlns:a="http://schemas.openxmlformats.org/drawingml/2006/main" name="Office Theme">
  <a:themeElements>
    <a:clrScheme name="Cravath_White">
      <a:dk1>
        <a:srgbClr val="092C54"/>
      </a:dk1>
      <a:lt1>
        <a:srgbClr val="FFFFFF"/>
      </a:lt1>
      <a:dk2>
        <a:srgbClr val="000000"/>
      </a:dk2>
      <a:lt2>
        <a:srgbClr val="6D6F72"/>
      </a:lt2>
      <a:accent1>
        <a:srgbClr val="092C54"/>
      </a:accent1>
      <a:accent2>
        <a:srgbClr val="55768E"/>
      </a:accent2>
      <a:accent3>
        <a:srgbClr val="E58E1A"/>
      </a:accent3>
      <a:accent4>
        <a:srgbClr val="F4BA75"/>
      </a:accent4>
      <a:accent5>
        <a:srgbClr val="6D6F72"/>
      </a:accent5>
      <a:accent6>
        <a:srgbClr val="ACACAC"/>
      </a:accent6>
      <a:hlink>
        <a:srgbClr val="55768E"/>
      </a:hlink>
      <a:folHlink>
        <a:srgbClr val="F4BA75"/>
      </a:folHlink>
    </a:clrScheme>
    <a:fontScheme name="Cravath_Whit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/>
        </a:defPPr>
      </a:lstStyle>
    </a:txDef>
  </a:objectDefaults>
  <a:extraClrSchemeLst/>
  <a:custClrLst>
    <a:custClr name="Yellow">
      <a:srgbClr val="E6C846"/>
    </a:custClr>
    <a:custClr name="Gray">
      <a:srgbClr val="847F7A"/>
    </a:custClr>
  </a:custClrLst>
</a:theme>
</file>

<file path=ppt/theme/theme3.xml><?xml version="1.0" encoding="utf-8"?>
<a:theme xmlns:a="http://schemas.openxmlformats.org/drawingml/2006/main" name="Office Theme">
  <a:themeElements>
    <a:clrScheme name="Cravath_White">
      <a:dk1>
        <a:srgbClr val="092C54"/>
      </a:dk1>
      <a:lt1>
        <a:srgbClr val="FFFFFF"/>
      </a:lt1>
      <a:dk2>
        <a:srgbClr val="000000"/>
      </a:dk2>
      <a:lt2>
        <a:srgbClr val="6D6F72"/>
      </a:lt2>
      <a:accent1>
        <a:srgbClr val="092C54"/>
      </a:accent1>
      <a:accent2>
        <a:srgbClr val="55768E"/>
      </a:accent2>
      <a:accent3>
        <a:srgbClr val="E58E1A"/>
      </a:accent3>
      <a:accent4>
        <a:srgbClr val="F4BA75"/>
      </a:accent4>
      <a:accent5>
        <a:srgbClr val="6D6F72"/>
      </a:accent5>
      <a:accent6>
        <a:srgbClr val="ACACAC"/>
      </a:accent6>
      <a:hlink>
        <a:srgbClr val="55768E"/>
      </a:hlink>
      <a:folHlink>
        <a:srgbClr val="F4BA75"/>
      </a:folHlink>
    </a:clrScheme>
    <a:fontScheme name="Cravath_Whit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/>
        </a:defPPr>
      </a:lstStyle>
    </a:txDef>
  </a:objectDefaults>
  <a:extraClrSchemeLst/>
  <a:custClrLst>
    <a:custClr name="Yellow">
      <a:srgbClr val="E6C846"/>
    </a:custClr>
    <a:custClr name="Gray">
      <a:srgbClr val="847F7A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DisplayMode>DisplayMode_Single</DisplayMode>
</file>

<file path=customXml/itemProps1.xml><?xml version="1.0" encoding="utf-8"?>
<ds:datastoreItem xmlns:ds="http://schemas.openxmlformats.org/officeDocument/2006/customXml" ds:itemID="{E0717B65-938A-412D-9866-668F5D9C280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3</Words>
  <Application>Microsoft Office PowerPoint</Application>
  <PresentationFormat>Custom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Cravath_Standard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</cp:revision>
  <dcterms:created xsi:type="dcterms:W3CDTF">2016-06-28T16:12:44Z</dcterms:created>
  <dcterms:modified xsi:type="dcterms:W3CDTF">2016-06-28T16:18:31Z</dcterms:modified>
</cp:coreProperties>
</file>