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9" d="100"/>
          <a:sy n="99" d="100"/>
        </p:scale>
        <p:origin x="-12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8B80-F4E5-4C4B-8C44-B03DD4E6739A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D587-8126-4397-AAA7-7B0A916F3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58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8B80-F4E5-4C4B-8C44-B03DD4E6739A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D587-8126-4397-AAA7-7B0A916F3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5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8B80-F4E5-4C4B-8C44-B03DD4E6739A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D587-8126-4397-AAA7-7B0A916F3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33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8B80-F4E5-4C4B-8C44-B03DD4E6739A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D587-8126-4397-AAA7-7B0A916F3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32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8B80-F4E5-4C4B-8C44-B03DD4E6739A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D587-8126-4397-AAA7-7B0A916F3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85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8B80-F4E5-4C4B-8C44-B03DD4E6739A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D587-8126-4397-AAA7-7B0A916F3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44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8B80-F4E5-4C4B-8C44-B03DD4E6739A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D587-8126-4397-AAA7-7B0A916F3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30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8B80-F4E5-4C4B-8C44-B03DD4E6739A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D587-8126-4397-AAA7-7B0A916F3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24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8B80-F4E5-4C4B-8C44-B03DD4E6739A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D587-8126-4397-AAA7-7B0A916F3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51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8B80-F4E5-4C4B-8C44-B03DD4E6739A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D587-8126-4397-AAA7-7B0A916F3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3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8B80-F4E5-4C4B-8C44-B03DD4E6739A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D587-8126-4397-AAA7-7B0A916F3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32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B8B80-F4E5-4C4B-8C44-B03DD4E6739A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5D587-8126-4397-AAA7-7B0A916F3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3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Wildlife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5594.2115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895600" y="2667000"/>
            <a:ext cx="1524000" cy="1371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1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537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7" fill="hold" display="0">
                      <p:stCondLst>
                        <p:cond delay="indefinite"/>
                      </p:stCondLst>
                    </p:cTn>
                    <p:tgtEl>
                      <p:spTgt spid="4"/>
                    </p:tgtEl>
                  </p:cMediaNode>
                </p:video>
                <p:seq concurrent="1" nextAc="seek">
                  <p:cTn id="8" restart="whenNotActive" fill="hold" evtFilter="cancelBubble" nodeType="interactiveSeq">
                    <p:stCondLst>
                      <p:cond evt="onMediaBookmark" delay="0">
                        <p:tgtEl>
                          <p14:bmkTgt spid="4" bmkName="Bookmark 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3" dur="2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15" dur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4" bmkName="Bookmark 1"/>
                      </p:tgtEl>
                    </p:cond>
                  </p:nextCondLst>
                </p:seq>
                <p:seq concurrent="1" nextAc="seek">
                  <p:cTn id="16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" fill="hold">
                          <p:stCondLst>
                            <p:cond delay="0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20" dur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537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7" fill="hold" display="0">
                      <p:stCondLst>
                        <p:cond delay="indefinite"/>
                      </p:stCondLst>
                    </p:cTn>
                    <p:tgtEl>
                      <p:spTgt spid="4"/>
                    </p:tgtEl>
                  </p:cMediaNode>
                </p:video>
                <p:seq concurrent="1" nextAc="seek">
                  <p:cTn id="16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" fill="hold">
                          <p:stCondLst>
                            <p:cond delay="0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20" dur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</p:childTnLst>
            </p:cTn>
          </p:par>
        </p:tnLst>
        <p:bldLst>
          <p:bldP spid="5" grpId="1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John</cp:lastModifiedBy>
  <cp:revision>4</cp:revision>
  <dcterms:created xsi:type="dcterms:W3CDTF">2016-07-04T10:50:15Z</dcterms:created>
  <dcterms:modified xsi:type="dcterms:W3CDTF">2016-07-04T10:58:59Z</dcterms:modified>
</cp:coreProperties>
</file>