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2"/>
  </p:sldMasterIdLst>
  <p:notesMasterIdLst>
    <p:notesMasterId r:id="rId4"/>
  </p:notesMasterIdLst>
  <p:handoutMasterIdLst>
    <p:handoutMasterId r:id="rId5"/>
  </p:handoutMasterIdLst>
  <p:sldIdLst>
    <p:sldId id="273" r:id="rId3"/>
  </p:sldIdLst>
  <p:sldSz cx="10058400" cy="7772400"/>
  <p:notesSz cx="6858000" cy="9313863"/>
  <p:custDataLst>
    <p:custData r:id="rId1"/>
    <p:tags r:id="rId6"/>
  </p:custDataLst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12C8C85-51F0-491E-9774-3900AFEF0FD7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05" autoAdjust="0"/>
    <p:restoredTop sz="94660"/>
  </p:normalViewPr>
  <p:slideViewPr>
    <p:cSldViewPr>
      <p:cViewPr varScale="1">
        <p:scale>
          <a:sx n="93" d="100"/>
          <a:sy n="93" d="100"/>
        </p:scale>
        <p:origin x="-1428" y="-102"/>
      </p:cViewPr>
      <p:guideLst>
        <p:guide orient="horz" pos="2448"/>
        <p:guide orient="horz" pos="4464"/>
        <p:guide orient="horz" pos="465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2" d="100"/>
          <a:sy n="72" d="100"/>
        </p:scale>
        <p:origin x="-1752" y="-96"/>
      </p:cViewPr>
      <p:guideLst>
        <p:guide orient="horz" pos="293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1B604-5BE2-4C8D-BD8D-1EC6FBEDE674}" type="datetimeFigureOut">
              <a:rPr lang="en-US"/>
              <a:pPr/>
              <a:t>8/22/2016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9B476-7804-4565-BAFC-4A05FB04B93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9872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A94FC-8EC6-4B7C-AA2D-CA7F877A8CF7}" type="datetimeFigureOut">
              <a:rPr lang="en-US"/>
              <a:pPr/>
              <a:t>8/22/2016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8500"/>
            <a:ext cx="452120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F8AE6-4F46-40F7-93B4-B49EEE2BD6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2850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E0F-E425-4E3E-A7D3-E2E96E71943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C714-56E1-4764-A73C-A9D78B58C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4610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011B0BE5-ED22-46BF-BAAB-59679A1C8A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61657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3" y="352637"/>
            <a:ext cx="7301071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011B0BE5-ED22-46BF-BAAB-59679A1C8A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82071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011B0BE5-ED22-46BF-BAAB-59679A1C8A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25225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8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3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70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0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67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1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4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48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011B0BE5-ED22-46BF-BAAB-59679A1C8A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56911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2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011B0BE5-ED22-46BF-BAAB-59679A1C8A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04874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352" indent="0">
              <a:buNone/>
              <a:defRPr sz="2200" b="1"/>
            </a:lvl2pPr>
            <a:lvl3pPr marL="1018705" indent="0">
              <a:buNone/>
              <a:defRPr sz="2000" b="1"/>
            </a:lvl3pPr>
            <a:lvl4pPr marL="1528058" indent="0">
              <a:buNone/>
              <a:defRPr sz="1800" b="1"/>
            </a:lvl4pPr>
            <a:lvl5pPr marL="2037411" indent="0">
              <a:buNone/>
              <a:defRPr sz="1800" b="1"/>
            </a:lvl5pPr>
            <a:lvl6pPr marL="2546764" indent="0">
              <a:buNone/>
              <a:defRPr sz="1800" b="1"/>
            </a:lvl6pPr>
            <a:lvl7pPr marL="3056116" indent="0">
              <a:buNone/>
              <a:defRPr sz="1800" b="1"/>
            </a:lvl7pPr>
            <a:lvl8pPr marL="3565469" indent="0">
              <a:buNone/>
              <a:defRPr sz="1800" b="1"/>
            </a:lvl8pPr>
            <a:lvl9pPr marL="4074821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352" indent="0">
              <a:buNone/>
              <a:defRPr sz="2200" b="1"/>
            </a:lvl2pPr>
            <a:lvl3pPr marL="1018705" indent="0">
              <a:buNone/>
              <a:defRPr sz="2000" b="1"/>
            </a:lvl3pPr>
            <a:lvl4pPr marL="1528058" indent="0">
              <a:buNone/>
              <a:defRPr sz="1800" b="1"/>
            </a:lvl4pPr>
            <a:lvl5pPr marL="2037411" indent="0">
              <a:buNone/>
              <a:defRPr sz="1800" b="1"/>
            </a:lvl5pPr>
            <a:lvl6pPr marL="2546764" indent="0">
              <a:buNone/>
              <a:defRPr sz="1800" b="1"/>
            </a:lvl6pPr>
            <a:lvl7pPr marL="3056116" indent="0">
              <a:buNone/>
              <a:defRPr sz="1800" b="1"/>
            </a:lvl7pPr>
            <a:lvl8pPr marL="3565469" indent="0">
              <a:buNone/>
              <a:defRPr sz="1800" b="1"/>
            </a:lvl8pPr>
            <a:lvl9pPr marL="4074821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011B0BE5-ED22-46BF-BAAB-59679A1C8A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35606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E0F-E425-4E3E-A7D3-E2E96E71943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011B0BE5-ED22-46BF-BAAB-59679A1C8A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14552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E0F-E425-4E3E-A7D3-E2E96E71943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011B0BE5-ED22-46BF-BAAB-59679A1C8A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90822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352" indent="0">
              <a:buNone/>
              <a:defRPr sz="1300"/>
            </a:lvl2pPr>
            <a:lvl3pPr marL="1018705" indent="0">
              <a:buNone/>
              <a:defRPr sz="1100"/>
            </a:lvl3pPr>
            <a:lvl4pPr marL="1528058" indent="0">
              <a:buNone/>
              <a:defRPr sz="1000"/>
            </a:lvl4pPr>
            <a:lvl5pPr marL="2037411" indent="0">
              <a:buNone/>
              <a:defRPr sz="1000"/>
            </a:lvl5pPr>
            <a:lvl6pPr marL="2546764" indent="0">
              <a:buNone/>
              <a:defRPr sz="1000"/>
            </a:lvl6pPr>
            <a:lvl7pPr marL="3056116" indent="0">
              <a:buNone/>
              <a:defRPr sz="1000"/>
            </a:lvl7pPr>
            <a:lvl8pPr marL="3565469" indent="0">
              <a:buNone/>
              <a:defRPr sz="1000"/>
            </a:lvl8pPr>
            <a:lvl9pPr marL="407482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011B0BE5-ED22-46BF-BAAB-59679A1C8A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01398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352" indent="0">
              <a:buNone/>
              <a:defRPr sz="3100"/>
            </a:lvl2pPr>
            <a:lvl3pPr marL="1018705" indent="0">
              <a:buNone/>
              <a:defRPr sz="2700"/>
            </a:lvl3pPr>
            <a:lvl4pPr marL="1528058" indent="0">
              <a:buNone/>
              <a:defRPr sz="2200"/>
            </a:lvl4pPr>
            <a:lvl5pPr marL="2037411" indent="0">
              <a:buNone/>
              <a:defRPr sz="2200"/>
            </a:lvl5pPr>
            <a:lvl6pPr marL="2546764" indent="0">
              <a:buNone/>
              <a:defRPr sz="2200"/>
            </a:lvl6pPr>
            <a:lvl7pPr marL="3056116" indent="0">
              <a:buNone/>
              <a:defRPr sz="2200"/>
            </a:lvl7pPr>
            <a:lvl8pPr marL="3565469" indent="0">
              <a:buNone/>
              <a:defRPr sz="2200"/>
            </a:lvl8pPr>
            <a:lvl9pPr marL="4074821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352" indent="0">
              <a:buNone/>
              <a:defRPr sz="1300"/>
            </a:lvl2pPr>
            <a:lvl3pPr marL="1018705" indent="0">
              <a:buNone/>
              <a:defRPr sz="1100"/>
            </a:lvl3pPr>
            <a:lvl4pPr marL="1528058" indent="0">
              <a:buNone/>
              <a:defRPr sz="1000"/>
            </a:lvl4pPr>
            <a:lvl5pPr marL="2037411" indent="0">
              <a:buNone/>
              <a:defRPr sz="1000"/>
            </a:lvl5pPr>
            <a:lvl6pPr marL="2546764" indent="0">
              <a:buNone/>
              <a:defRPr sz="1000"/>
            </a:lvl6pPr>
            <a:lvl7pPr marL="3056116" indent="0">
              <a:buNone/>
              <a:defRPr sz="1000"/>
            </a:lvl7pPr>
            <a:lvl8pPr marL="3565469" indent="0">
              <a:buNone/>
              <a:defRPr sz="1000"/>
            </a:lvl8pPr>
            <a:lvl9pPr marL="407482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011B0BE5-ED22-46BF-BAAB-59679A1C8A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28904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70" tIns="50935" rIns="101870" bIns="5093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2"/>
            <a:ext cx="9052560" cy="5129425"/>
          </a:xfrm>
          <a:prstGeom prst="rect">
            <a:avLst/>
          </a:prstGeom>
        </p:spPr>
        <p:txBody>
          <a:bodyPr vert="horz" lIns="101870" tIns="50935" rIns="101870" bIns="509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70" tIns="50935" rIns="101870" bIns="5093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70" tIns="50935" rIns="101870" bIns="5093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70" tIns="50935" rIns="101870" bIns="5093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Page </a:t>
            </a:r>
            <a:fld id="{011B0BE5-ED22-46BF-BAAB-59679A1C8A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58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ctr" defTabSz="101870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15" indent="-382015" algn="l" defTabSz="101870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698" indent="-318346" algn="l" defTabSz="1018705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382" indent="-254676" algn="l" defTabSz="101870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34" indent="-254676" algn="l" defTabSz="1018705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087" indent="-254676" algn="l" defTabSz="1018705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440" indent="-254676" algn="l" defTabSz="101870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793" indent="-254676" algn="l" defTabSz="101870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145" indent="-254676" algn="l" defTabSz="101870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9498" indent="-254676" algn="l" defTabSz="101870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352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705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058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411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764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116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469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821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37" y="541824"/>
            <a:ext cx="10058400" cy="6688752"/>
          </a:xfrm>
          <a:prstGeom prst="rect">
            <a:avLst/>
          </a:prstGeom>
        </p:spPr>
      </p:pic>
      <p:sp>
        <p:nvSpPr>
          <p:cNvPr id="3" name="40"/>
          <p:cNvSpPr/>
          <p:nvPr/>
        </p:nvSpPr>
        <p:spPr>
          <a:xfrm>
            <a:off x="6858000" y="1295400"/>
            <a:ext cx="304800" cy="3048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X"/>
          <p:cNvSpPr txBox="1"/>
          <p:nvPr/>
        </p:nvSpPr>
        <p:spPr>
          <a:xfrm>
            <a:off x="6858000" y="122348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40"/>
          <p:cNvSpPr/>
          <p:nvPr/>
        </p:nvSpPr>
        <p:spPr>
          <a:xfrm>
            <a:off x="5562600" y="2485305"/>
            <a:ext cx="304800" cy="3048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X"/>
          <p:cNvSpPr txBox="1"/>
          <p:nvPr/>
        </p:nvSpPr>
        <p:spPr>
          <a:xfrm>
            <a:off x="5562600" y="241338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" name="40"/>
          <p:cNvSpPr/>
          <p:nvPr/>
        </p:nvSpPr>
        <p:spPr>
          <a:xfrm>
            <a:off x="5191902" y="3434992"/>
            <a:ext cx="304800" cy="3048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X"/>
          <p:cNvSpPr txBox="1"/>
          <p:nvPr/>
        </p:nvSpPr>
        <p:spPr>
          <a:xfrm>
            <a:off x="5191902" y="3363074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" name="40"/>
          <p:cNvSpPr/>
          <p:nvPr/>
        </p:nvSpPr>
        <p:spPr>
          <a:xfrm>
            <a:off x="4790326" y="2884281"/>
            <a:ext cx="304800" cy="3048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X"/>
          <p:cNvSpPr txBox="1"/>
          <p:nvPr/>
        </p:nvSpPr>
        <p:spPr>
          <a:xfrm>
            <a:off x="4790326" y="281236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2" name="40"/>
          <p:cNvSpPr/>
          <p:nvPr/>
        </p:nvSpPr>
        <p:spPr>
          <a:xfrm>
            <a:off x="4246652" y="2732926"/>
            <a:ext cx="304800" cy="3048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X"/>
          <p:cNvSpPr txBox="1"/>
          <p:nvPr/>
        </p:nvSpPr>
        <p:spPr>
          <a:xfrm>
            <a:off x="4246652" y="266100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" name="40"/>
          <p:cNvSpPr/>
          <p:nvPr/>
        </p:nvSpPr>
        <p:spPr>
          <a:xfrm>
            <a:off x="4714126" y="4268910"/>
            <a:ext cx="304800" cy="3048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X"/>
          <p:cNvSpPr txBox="1"/>
          <p:nvPr/>
        </p:nvSpPr>
        <p:spPr>
          <a:xfrm>
            <a:off x="4714126" y="419699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6" name="40"/>
          <p:cNvSpPr/>
          <p:nvPr/>
        </p:nvSpPr>
        <p:spPr>
          <a:xfrm>
            <a:off x="3210674" y="2306548"/>
            <a:ext cx="304800" cy="3048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X"/>
          <p:cNvSpPr txBox="1"/>
          <p:nvPr/>
        </p:nvSpPr>
        <p:spPr>
          <a:xfrm>
            <a:off x="3210674" y="223463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8" name="40"/>
          <p:cNvSpPr/>
          <p:nvPr/>
        </p:nvSpPr>
        <p:spPr>
          <a:xfrm>
            <a:off x="3581400" y="3572653"/>
            <a:ext cx="304800" cy="3048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X"/>
          <p:cNvSpPr txBox="1"/>
          <p:nvPr/>
        </p:nvSpPr>
        <p:spPr>
          <a:xfrm>
            <a:off x="3581400" y="3500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0" name="40"/>
          <p:cNvSpPr/>
          <p:nvPr/>
        </p:nvSpPr>
        <p:spPr>
          <a:xfrm>
            <a:off x="3962400" y="4375749"/>
            <a:ext cx="304800" cy="3048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X"/>
          <p:cNvSpPr txBox="1"/>
          <p:nvPr/>
        </p:nvSpPr>
        <p:spPr>
          <a:xfrm>
            <a:off x="3962400" y="430383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2" name="40"/>
          <p:cNvSpPr/>
          <p:nvPr/>
        </p:nvSpPr>
        <p:spPr>
          <a:xfrm>
            <a:off x="2971800" y="4415318"/>
            <a:ext cx="304800" cy="3048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X"/>
          <p:cNvSpPr txBox="1"/>
          <p:nvPr/>
        </p:nvSpPr>
        <p:spPr>
          <a:xfrm>
            <a:off x="2971800" y="4343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4" name="40"/>
          <p:cNvSpPr/>
          <p:nvPr/>
        </p:nvSpPr>
        <p:spPr>
          <a:xfrm>
            <a:off x="2362200" y="2734453"/>
            <a:ext cx="304800" cy="3048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X"/>
          <p:cNvSpPr txBox="1"/>
          <p:nvPr/>
        </p:nvSpPr>
        <p:spPr>
          <a:xfrm>
            <a:off x="2362200" y="2662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6" name="40"/>
          <p:cNvSpPr/>
          <p:nvPr/>
        </p:nvSpPr>
        <p:spPr>
          <a:xfrm>
            <a:off x="2362200" y="3661882"/>
            <a:ext cx="304800" cy="3048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X"/>
          <p:cNvSpPr txBox="1"/>
          <p:nvPr/>
        </p:nvSpPr>
        <p:spPr>
          <a:xfrm>
            <a:off x="2362200" y="3589964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8" name="40"/>
          <p:cNvSpPr/>
          <p:nvPr/>
        </p:nvSpPr>
        <p:spPr>
          <a:xfrm>
            <a:off x="1524000" y="2586518"/>
            <a:ext cx="304800" cy="3048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X"/>
          <p:cNvSpPr txBox="1"/>
          <p:nvPr/>
        </p:nvSpPr>
        <p:spPr>
          <a:xfrm>
            <a:off x="15240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0" name="40"/>
          <p:cNvSpPr/>
          <p:nvPr/>
        </p:nvSpPr>
        <p:spPr>
          <a:xfrm>
            <a:off x="381000" y="2303793"/>
            <a:ext cx="304800" cy="3048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X"/>
          <p:cNvSpPr txBox="1"/>
          <p:nvPr/>
        </p:nvSpPr>
        <p:spPr>
          <a:xfrm>
            <a:off x="381000" y="223187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2" name="40"/>
          <p:cNvSpPr/>
          <p:nvPr/>
        </p:nvSpPr>
        <p:spPr>
          <a:xfrm>
            <a:off x="766282" y="4410853"/>
            <a:ext cx="304800" cy="3048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X"/>
          <p:cNvSpPr txBox="1"/>
          <p:nvPr/>
        </p:nvSpPr>
        <p:spPr>
          <a:xfrm>
            <a:off x="766282" y="4338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4" name="40"/>
          <p:cNvSpPr/>
          <p:nvPr/>
        </p:nvSpPr>
        <p:spPr>
          <a:xfrm>
            <a:off x="990600" y="5934853"/>
            <a:ext cx="304800" cy="3048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X"/>
          <p:cNvSpPr txBox="1"/>
          <p:nvPr/>
        </p:nvSpPr>
        <p:spPr>
          <a:xfrm>
            <a:off x="990600" y="5862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95456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9" grpId="0"/>
      <p:bldP spid="9" grpId="1"/>
      <p:bldP spid="11" grpId="0"/>
      <p:bldP spid="11" grpId="1"/>
      <p:bldP spid="13" grpId="0"/>
      <p:bldP spid="13" grpId="1"/>
      <p:bldP spid="15" grpId="0"/>
      <p:bldP spid="15" grpId="1"/>
      <p:bldP spid="17" grpId="0"/>
      <p:bldP spid="17" grpId="1"/>
      <p:bldP spid="19" grpId="0"/>
      <p:bldP spid="19" grpId="1"/>
      <p:bldP spid="21" grpId="0"/>
      <p:bldP spid="21" grpId="1"/>
      <p:bldP spid="23" grpId="0"/>
      <p:bldP spid="23" grpId="1"/>
      <p:bldP spid="25" grpId="0"/>
      <p:bldP spid="25" grpId="1"/>
      <p:bldP spid="27" grpId="0"/>
      <p:bldP spid="27" grpId="1"/>
      <p:bldP spid="29" grpId="0"/>
      <p:bldP spid="29" grpId="1"/>
      <p:bldP spid="31" grpId="0"/>
      <p:bldP spid="31" grpId="1"/>
      <p:bldP spid="33" grpId="0"/>
      <p:bldP spid="33" grpId="1"/>
      <p:bldP spid="35" grpId="0"/>
      <p:bldP spid="35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UNT" val="1"/>
  <p:tag name="COUNT_CRV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ravath_White">
      <a:dk1>
        <a:srgbClr val="092C54"/>
      </a:dk1>
      <a:lt1>
        <a:srgbClr val="FFFFFF"/>
      </a:lt1>
      <a:dk2>
        <a:srgbClr val="000000"/>
      </a:dk2>
      <a:lt2>
        <a:srgbClr val="6D6F72"/>
      </a:lt2>
      <a:accent1>
        <a:srgbClr val="092C54"/>
      </a:accent1>
      <a:accent2>
        <a:srgbClr val="55768E"/>
      </a:accent2>
      <a:accent3>
        <a:srgbClr val="E58E1A"/>
      </a:accent3>
      <a:accent4>
        <a:srgbClr val="F4BA75"/>
      </a:accent4>
      <a:accent5>
        <a:srgbClr val="6D6F72"/>
      </a:accent5>
      <a:accent6>
        <a:srgbClr val="ACACAC"/>
      </a:accent6>
      <a:hlink>
        <a:srgbClr val="55768E"/>
      </a:hlink>
      <a:folHlink>
        <a:srgbClr val="F4BA75"/>
      </a:folHlink>
    </a:clrScheme>
    <a:fontScheme name="Cravath_White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defRPr sz="12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/>
        </a:defPPr>
      </a:lstStyle>
    </a:txDef>
  </a:objectDefaults>
  <a:extraClrSchemeLst/>
  <a:custClrLst>
    <a:custClr name="Yellow">
      <a:srgbClr val="E6C846"/>
    </a:custClr>
    <a:custClr name="Gray">
      <a:srgbClr val="847F7A"/>
    </a:custClr>
  </a:custClrLst>
</a:theme>
</file>

<file path=ppt/theme/theme3.xml><?xml version="1.0" encoding="utf-8"?>
<a:theme xmlns:a="http://schemas.openxmlformats.org/drawingml/2006/main" name="Office Theme">
  <a:themeElements>
    <a:clrScheme name="Cravath_White">
      <a:dk1>
        <a:srgbClr val="092C54"/>
      </a:dk1>
      <a:lt1>
        <a:srgbClr val="FFFFFF"/>
      </a:lt1>
      <a:dk2>
        <a:srgbClr val="000000"/>
      </a:dk2>
      <a:lt2>
        <a:srgbClr val="6D6F72"/>
      </a:lt2>
      <a:accent1>
        <a:srgbClr val="092C54"/>
      </a:accent1>
      <a:accent2>
        <a:srgbClr val="55768E"/>
      </a:accent2>
      <a:accent3>
        <a:srgbClr val="E58E1A"/>
      </a:accent3>
      <a:accent4>
        <a:srgbClr val="F4BA75"/>
      </a:accent4>
      <a:accent5>
        <a:srgbClr val="6D6F72"/>
      </a:accent5>
      <a:accent6>
        <a:srgbClr val="ACACAC"/>
      </a:accent6>
      <a:hlink>
        <a:srgbClr val="55768E"/>
      </a:hlink>
      <a:folHlink>
        <a:srgbClr val="F4BA75"/>
      </a:folHlink>
    </a:clrScheme>
    <a:fontScheme name="Cravath_White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defRPr sz="12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/>
        </a:defPPr>
      </a:lstStyle>
    </a:txDef>
  </a:objectDefaults>
  <a:extraClrSchemeLst/>
  <a:custClrLst>
    <a:custClr name="Yellow">
      <a:srgbClr val="E6C846"/>
    </a:custClr>
    <a:custClr name="Gray">
      <a:srgbClr val="847F7A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DisplayMode>DisplayMode_Single</DisplayMode>
</file>

<file path=customXml/itemProps1.xml><?xml version="1.0" encoding="utf-8"?>
<ds:datastoreItem xmlns:ds="http://schemas.openxmlformats.org/officeDocument/2006/customXml" ds:itemID="{E0717B65-938A-412D-9866-668F5D9C2806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16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4</cp:revision>
  <dcterms:created xsi:type="dcterms:W3CDTF">2016-08-22T06:28:18Z</dcterms:created>
  <dcterms:modified xsi:type="dcterms:W3CDTF">2016-08-22T06:41:31Z</dcterms:modified>
</cp:coreProperties>
</file>