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4B8A-524B-4D7C-B71A-F3897C1B3F09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8F0CF-0949-46E4-A58E-827CB4168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815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4B8A-524B-4D7C-B71A-F3897C1B3F09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8F0CF-0949-46E4-A58E-827CB4168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938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4B8A-524B-4D7C-B71A-F3897C1B3F09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8F0CF-0949-46E4-A58E-827CB4168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82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4B8A-524B-4D7C-B71A-F3897C1B3F09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8F0CF-0949-46E4-A58E-827CB4168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708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4B8A-524B-4D7C-B71A-F3897C1B3F09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8F0CF-0949-46E4-A58E-827CB4168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469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4B8A-524B-4D7C-B71A-F3897C1B3F09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8F0CF-0949-46E4-A58E-827CB4168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64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4B8A-524B-4D7C-B71A-F3897C1B3F09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8F0CF-0949-46E4-A58E-827CB4168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588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4B8A-524B-4D7C-B71A-F3897C1B3F09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8F0CF-0949-46E4-A58E-827CB4168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070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4B8A-524B-4D7C-B71A-F3897C1B3F09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8F0CF-0949-46E4-A58E-827CB4168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566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4B8A-524B-4D7C-B71A-F3897C1B3F09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8F0CF-0949-46E4-A58E-827CB4168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302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4B8A-524B-4D7C-B71A-F3897C1B3F09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8F0CF-0949-46E4-A58E-827CB4168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08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54B8A-524B-4D7C-B71A-F3897C1B3F09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8F0CF-0949-46E4-A58E-827CB4168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287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>
            <a:spLocks noMove="true"/>
          </p:cNvSpPr>
          <p:nvPr/>
        </p:nvSpPr>
        <p:spPr>
          <a:xfrm>
            <a:off x="381000" y="457200"/>
            <a:ext cx="2286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Try </a:t>
            </a:r>
            <a:r>
              <a:rPr lang="en-GB" smtClean="0"/>
              <a:t>to Move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47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18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JSRWilson</dc:creator>
  <cp:lastModifiedBy>JSRWilson</cp:lastModifiedBy>
  <cp:revision>2</cp:revision>
  <dcterms:created xsi:type="dcterms:W3CDTF">2014-03-13T09:56:08Z</dcterms:created>
  <dcterms:modified xsi:type="dcterms:W3CDTF">2014-03-13T10:14:57Z</dcterms:modified>
</cp:coreProperties>
</file>