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0" d="100"/>
          <a:sy n="30" d="100"/>
        </p:scale>
        <p:origin x="-870" y="-1188"/>
      </p:cViewPr>
      <p:guideLst>
        <p:guide orient="horz" pos="2160"/>
        <p:guide pos="288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5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4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4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3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3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8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0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6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9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763F-7541-450B-B551-E124B4979C28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F5C7-2C60-4266-803B-4C0FEFE0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9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4300"/>
            <a:ext cx="6400800" cy="1752600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0"/>
            <a:ext cx="9427779" cy="6858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0" y="0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5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 0 " pathEditMode="relative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73441E-6 L -1 4.73441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9306 4.73441E-6 L -1.99653 4.73441E-6 " pathEditMode="fixed" rAng="0" ptsTypes="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4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99774 0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Johnsr</dc:creator>
  <cp:lastModifiedBy>Johnsr</cp:lastModifiedBy>
  <cp:revision>6</cp:revision>
  <dcterms:created xsi:type="dcterms:W3CDTF">2012-07-13T09:02:42Z</dcterms:created>
  <dcterms:modified xsi:type="dcterms:W3CDTF">2012-07-13T12:52:39Z</dcterms:modified>
</cp:coreProperties>
</file>