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custShowLst>
    <p:custShow name="Custom Show 1" id="0">
      <p:sldLst>
        <p:sld r:id="rId2"/>
        <p:sld r:id="rId3"/>
        <p:sld r:id="rId4"/>
        <p:sld r:id="rId5"/>
        <p:sld r:id="rId6"/>
        <p:sld r:id="rId7"/>
      </p:sldLst>
    </p:custShow>
    <p:custShow name="Custom Show 2" id="1">
      <p:sldLst>
        <p:sld r:id="rId8"/>
        <p:sld r:id="rId9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custShow id="0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6E80-30A8-4B55-94F6-2298357541E5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CC0F-BBE3-4FE5-AEA1-914877007F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6E80-30A8-4B55-94F6-2298357541E5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CC0F-BBE3-4FE5-AEA1-914877007F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6E80-30A8-4B55-94F6-2298357541E5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CC0F-BBE3-4FE5-AEA1-914877007F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6E80-30A8-4B55-94F6-2298357541E5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CC0F-BBE3-4FE5-AEA1-914877007F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6E80-30A8-4B55-94F6-2298357541E5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CC0F-BBE3-4FE5-AEA1-914877007F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6E80-30A8-4B55-94F6-2298357541E5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CC0F-BBE3-4FE5-AEA1-914877007F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6E80-30A8-4B55-94F6-2298357541E5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CC0F-BBE3-4FE5-AEA1-914877007F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6E80-30A8-4B55-94F6-2298357541E5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CC0F-BBE3-4FE5-AEA1-914877007F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6E80-30A8-4B55-94F6-2298357541E5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CC0F-BBE3-4FE5-AEA1-914877007F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6E80-30A8-4B55-94F6-2298357541E5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CC0F-BBE3-4FE5-AEA1-914877007F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66E80-30A8-4B55-94F6-2298357541E5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0CC0F-BBE3-4FE5-AEA1-914877007F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66E80-30A8-4B55-94F6-2298357541E5}" type="datetimeFigureOut">
              <a:rPr lang="en-GB" smtClean="0"/>
              <a:t>04/01/2013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0CC0F-BBE3-4FE5-AEA1-914877007F0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ction Button: Forward or Next 3">
            <a:hlinkClick r:id="" action="ppaction://customshow?id=1" highlightClick="1"/>
          </p:cNvPr>
          <p:cNvSpPr/>
          <p:nvPr/>
        </p:nvSpPr>
        <p:spPr>
          <a:xfrm>
            <a:off x="8172400" y="6381328"/>
            <a:ext cx="79208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ction Button: Forward or Next 3">
            <a:hlinkClick r:id="" action="ppaction://customshow?id=1" highlightClick="1"/>
          </p:cNvPr>
          <p:cNvSpPr/>
          <p:nvPr/>
        </p:nvSpPr>
        <p:spPr>
          <a:xfrm>
            <a:off x="8172400" y="6381328"/>
            <a:ext cx="79208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ction Button: Forward or Next 3">
            <a:hlinkClick r:id="" action="ppaction://customshow?id=1" highlightClick="1"/>
          </p:cNvPr>
          <p:cNvSpPr/>
          <p:nvPr/>
        </p:nvSpPr>
        <p:spPr>
          <a:xfrm>
            <a:off x="8172400" y="6381328"/>
            <a:ext cx="79208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ction Button: Forward or Next 3">
            <a:hlinkClick r:id="" action="ppaction://customshow?id=1" highlightClick="1"/>
          </p:cNvPr>
          <p:cNvSpPr/>
          <p:nvPr/>
        </p:nvSpPr>
        <p:spPr>
          <a:xfrm>
            <a:off x="8172400" y="6381328"/>
            <a:ext cx="79208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ction Button: Forward or Next 3">
            <a:hlinkClick r:id="" action="ppaction://customshow?id=1" highlightClick="1"/>
          </p:cNvPr>
          <p:cNvSpPr/>
          <p:nvPr/>
        </p:nvSpPr>
        <p:spPr>
          <a:xfrm>
            <a:off x="8172400" y="6381328"/>
            <a:ext cx="79208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ction Button: Forward or Next 3">
            <a:hlinkClick r:id="" action="ppaction://customshow?id=1" highlightClick="1"/>
          </p:cNvPr>
          <p:cNvSpPr/>
          <p:nvPr/>
        </p:nvSpPr>
        <p:spPr>
          <a:xfrm>
            <a:off x="8172400" y="6381328"/>
            <a:ext cx="79208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more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ction Button: Custom 3">
            <a:hlinkClick r:id="" action="ppaction://hlinkshowjump?jump=endshow" highlightClick="1"/>
          </p:cNvPr>
          <p:cNvSpPr/>
          <p:nvPr/>
        </p:nvSpPr>
        <p:spPr>
          <a:xfrm>
            <a:off x="7884368" y="6381328"/>
            <a:ext cx="1008112" cy="360040"/>
          </a:xfrm>
          <a:prstGeom prst="actionButtonBlan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END</a:t>
            </a:r>
            <a:endParaRPr lang="en-GB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  <vt:variant>
        <vt:lpstr>Custom Shows</vt:lpstr>
      </vt:variant>
      <vt:variant>
        <vt:i4>2</vt:i4>
      </vt:variant>
    </vt:vector>
  </HeadingPairs>
  <TitlesOfParts>
    <vt:vector size="11" baseType="lpstr">
      <vt:lpstr>Office Theme</vt:lpstr>
      <vt:lpstr>1</vt:lpstr>
      <vt:lpstr>2</vt:lpstr>
      <vt:lpstr>3</vt:lpstr>
      <vt:lpstr>4</vt:lpstr>
      <vt:lpstr>5</vt:lpstr>
      <vt:lpstr>6</vt:lpstr>
      <vt:lpstr>The rest</vt:lpstr>
      <vt:lpstr>And more</vt:lpstr>
      <vt:lpstr>Custom Show 1</vt:lpstr>
      <vt:lpstr>Custom Show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JSRWilson</dc:creator>
  <cp:lastModifiedBy>JSRWilson</cp:lastModifiedBy>
  <cp:revision>2</cp:revision>
  <dcterms:created xsi:type="dcterms:W3CDTF">2013-01-04T08:10:36Z</dcterms:created>
  <dcterms:modified xsi:type="dcterms:W3CDTF">2013-01-04T08:21:24Z</dcterms:modified>
</cp:coreProperties>
</file>