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45" r:id="rId3"/>
    <p:sldId id="279" r:id="rId4"/>
    <p:sldId id="275" r:id="rId5"/>
    <p:sldId id="287" r:id="rId6"/>
    <p:sldId id="288" r:id="rId7"/>
    <p:sldId id="276" r:id="rId8"/>
    <p:sldId id="281" r:id="rId9"/>
    <p:sldId id="282" r:id="rId10"/>
    <p:sldId id="284" r:id="rId11"/>
    <p:sldId id="286" r:id="rId12"/>
    <p:sldId id="298" r:id="rId13"/>
    <p:sldId id="299" r:id="rId14"/>
    <p:sldId id="323" r:id="rId15"/>
    <p:sldId id="325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B6845"/>
    <a:srgbClr val="CBBB8F"/>
    <a:srgbClr val="5C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5" d="100"/>
          <a:sy n="105" d="100"/>
        </p:scale>
        <p:origin x="-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88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067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83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8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44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58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51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46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03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40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2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DA49C-E189-4966-B870-17AF5380BD34}" type="datetimeFigureOut">
              <a:rPr lang="de-DE" smtClean="0"/>
              <a:pPr/>
              <a:t>07.01.2016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9A4D3-C82C-47D3-80DA-BBA92CA2D75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8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18" Type="http://schemas.openxmlformats.org/officeDocument/2006/relationships/audio" Target="../media/audio6.wav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13.xml"/><Relationship Id="rId7" Type="http://schemas.openxmlformats.org/officeDocument/2006/relationships/audio" Target="../media/audio1.wav"/><Relationship Id="rId12" Type="http://schemas.openxmlformats.org/officeDocument/2006/relationships/slide" Target="slide8.xml"/><Relationship Id="rId17" Type="http://schemas.openxmlformats.org/officeDocument/2006/relationships/slide" Target="slide3.xml"/><Relationship Id="rId25" Type="http://schemas.openxmlformats.org/officeDocument/2006/relationships/audio" Target="../media/audio10.wav"/><Relationship Id="rId2" Type="http://schemas.microsoft.com/office/2007/relationships/media" Target="../media/media1.WAV"/><Relationship Id="rId16" Type="http://schemas.openxmlformats.org/officeDocument/2006/relationships/audio" Target="../media/audio5.wav"/><Relationship Id="rId20" Type="http://schemas.openxmlformats.org/officeDocument/2006/relationships/audio" Target="../media/audio7.wav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audio" Target="../media/audio3.wav"/><Relationship Id="rId24" Type="http://schemas.openxmlformats.org/officeDocument/2006/relationships/slide" Target="slide15.xm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23" Type="http://schemas.openxmlformats.org/officeDocument/2006/relationships/audio" Target="../media/audio9.wav"/><Relationship Id="rId28" Type="http://schemas.openxmlformats.org/officeDocument/2006/relationships/image" Target="../media/image3.png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image" Target="../media/image1.png"/><Relationship Id="rId9" Type="http://schemas.openxmlformats.org/officeDocument/2006/relationships/audio" Target="../media/audio2.wav"/><Relationship Id="rId14" Type="http://schemas.openxmlformats.org/officeDocument/2006/relationships/audio" Target="../media/audio4.wav"/><Relationship Id="rId22" Type="http://schemas.openxmlformats.org/officeDocument/2006/relationships/audio" Target="../media/audio8.wav"/><Relationship Id="rId27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0.xml"/><Relationship Id="rId18" Type="http://schemas.openxmlformats.org/officeDocument/2006/relationships/audio" Target="../media/audio6.wav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slide" Target="slide13.xml"/><Relationship Id="rId7" Type="http://schemas.openxmlformats.org/officeDocument/2006/relationships/audio" Target="../media/audio1.wav"/><Relationship Id="rId12" Type="http://schemas.openxmlformats.org/officeDocument/2006/relationships/slide" Target="slide8.xml"/><Relationship Id="rId17" Type="http://schemas.openxmlformats.org/officeDocument/2006/relationships/slide" Target="slide3.xml"/><Relationship Id="rId25" Type="http://schemas.openxmlformats.org/officeDocument/2006/relationships/audio" Target="../media/audio10.wav"/><Relationship Id="rId2" Type="http://schemas.microsoft.com/office/2007/relationships/media" Target="../media/media1.WAV"/><Relationship Id="rId16" Type="http://schemas.openxmlformats.org/officeDocument/2006/relationships/audio" Target="../media/audio5.wav"/><Relationship Id="rId20" Type="http://schemas.openxmlformats.org/officeDocument/2006/relationships/audio" Target="../media/audio7.wav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audio" Target="../media/audio3.wav"/><Relationship Id="rId24" Type="http://schemas.openxmlformats.org/officeDocument/2006/relationships/slide" Target="slide15.xml"/><Relationship Id="rId5" Type="http://schemas.openxmlformats.org/officeDocument/2006/relationships/image" Target="../media/image2.png"/><Relationship Id="rId15" Type="http://schemas.openxmlformats.org/officeDocument/2006/relationships/slide" Target="slide11.xml"/><Relationship Id="rId23" Type="http://schemas.openxmlformats.org/officeDocument/2006/relationships/audio" Target="../media/audio9.wav"/><Relationship Id="rId28" Type="http://schemas.openxmlformats.org/officeDocument/2006/relationships/image" Target="../media/image3.png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image" Target="../media/image1.png"/><Relationship Id="rId9" Type="http://schemas.openxmlformats.org/officeDocument/2006/relationships/audio" Target="../media/audio2.wav"/><Relationship Id="rId14" Type="http://schemas.openxmlformats.org/officeDocument/2006/relationships/audio" Target="../media/audio4.wav"/><Relationship Id="rId22" Type="http://schemas.openxmlformats.org/officeDocument/2006/relationships/audio" Target="../media/audio8.wav"/><Relationship Id="rId27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sic.WAV" hidden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704487" y="1999211"/>
            <a:ext cx="609600" cy="609600"/>
          </a:xfrm>
          <a:prstGeom prst="rect">
            <a:avLst/>
          </a:prstGeom>
        </p:spPr>
      </p:pic>
      <p:pic>
        <p:nvPicPr>
          <p:cNvPr id="3075" name="Picture 3" descr="L:\SMG\Englisch\7. Klasse\Differenzierung 2. Unit\Bilder\wizard study new.png" hidden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50" y="0"/>
            <a:ext cx="9394077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L:\SMG\Englisch\7. Klasse\Differenzierung 2. Unit\Bilder\wizard study new.png" hidden="1">
            <a:hlinkClick r:id="rId6" action="ppaction://hlinksldjump"/>
            <a:hlinkHover r:id="" action="ppaction://noaction">
              <a:snd r:embed="rId7" name="dragon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3" r="11089" b="75313"/>
          <a:stretch/>
        </p:blipFill>
        <p:spPr bwMode="auto">
          <a:xfrm>
            <a:off x="8691154" y="0"/>
            <a:ext cx="957943" cy="17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L:\SMG\Englisch\7. Klasse\Differenzierung 2. Unit\Bilder\wizard study new.png" hidden="1">
            <a:hlinkClick r:id="rId8" action="ppaction://hlinksldjump"/>
            <a:hlinkHover r:id="" action="ppaction://noaction">
              <a:snd r:embed="rId9" name="wind and chimes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1" t="22082" r="24533" b="60799"/>
          <a:stretch/>
        </p:blipFill>
        <p:spPr bwMode="auto">
          <a:xfrm>
            <a:off x="7689669" y="1550126"/>
            <a:ext cx="696685" cy="120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L:\SMG\Englisch\7. Klasse\Differenzierung 2. Unit\Bilder\wizard study new.png" hidden="1">
            <a:hlinkClick r:id="rId10" action="ppaction://hlinksldjump"/>
            <a:hlinkHover r:id="" action="ppaction://noaction">
              <a:snd r:embed="rId11" name="Grandfather Clock Ticking and Striking 12 Sound Effect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3" t="10172" r="56793" b="79655"/>
          <a:stretch/>
        </p:blipFill>
        <p:spPr bwMode="auto">
          <a:xfrm>
            <a:off x="4859383" y="714102"/>
            <a:ext cx="496388" cy="7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L:\SMG\Englisch\7. Klasse\Differenzierung 2. Unit\Bilder\wizard study new.png" hidden="1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5" t="12344" b="67179"/>
          <a:stretch/>
        </p:blipFill>
        <p:spPr bwMode="auto">
          <a:xfrm>
            <a:off x="9570720" y="866503"/>
            <a:ext cx="1120207" cy="143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L:\SMG\Englisch\7. Klasse\Differenzierung 2. Unit\Bilder\wizard study new.png" hidden="1">
            <a:hlinkClick r:id="rId13" action="ppaction://hlinksldjump"/>
            <a:hlinkHover r:id="" action="ppaction://noaction">
              <a:snd r:embed="rId14" name="book pages turning2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2" t="70392" r="53363" b="22413"/>
          <a:stretch/>
        </p:blipFill>
        <p:spPr bwMode="auto">
          <a:xfrm>
            <a:off x="4371703" y="4946468"/>
            <a:ext cx="1306286" cy="5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L:\SMG\Englisch\7. Klasse\Differenzierung 2. Unit\Bilder\wizard study new.png" hidden="1">
            <a:hlinkClick r:id="rId15" action="ppaction://hlinksldjump"/>
            <a:hlinkHover r:id="" action="ppaction://noaction">
              <a:snd r:embed="rId16" name="bottle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29401" r="79505" b="62837"/>
          <a:stretch/>
        </p:blipFill>
        <p:spPr bwMode="auto">
          <a:xfrm>
            <a:off x="2638697" y="2063931"/>
            <a:ext cx="583474" cy="5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L:\SMG\Englisch\7. Klasse\Differenzierung 2. Unit\Bilder\wizard study new.png" hidden="1">
            <a:hlinkClick r:id="rId17" action="ppaction://hlinksldjump"/>
            <a:hlinkHover r:id="" action="ppaction://noaction">
              <a:snd r:embed="rId18" name="cup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6" t="77658" r="26505" b="15333"/>
          <a:stretch/>
        </p:blipFill>
        <p:spPr bwMode="auto">
          <a:xfrm>
            <a:off x="7458075" y="5451564"/>
            <a:ext cx="742950" cy="4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L:\SMG\Englisch\7. Klasse\Differenzierung 2. Unit\Bilder\wizard study new.png" hidden="1">
            <a:hlinkClick r:id="rId19" action="ppaction://hlinksldjump"/>
            <a:hlinkHover r:id="" action="ppaction://noaction">
              <a:snd r:embed="rId20" name="book pages turning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6" t="46268" r="11925" b="43692"/>
          <a:stretch/>
        </p:blipFill>
        <p:spPr bwMode="auto">
          <a:xfrm>
            <a:off x="8620125" y="3248024"/>
            <a:ext cx="95059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L:\SMG\Englisch\7. Klasse\Differenzierung 2. Unit\Bilder\wizard study new.png" hidden="1">
            <a:hlinkClick r:id="rId21" action="ppaction://hlinksldjump"/>
            <a:hlinkHover r:id="" action="ppaction://noaction">
              <a:snd r:embed="rId22" name="sand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t="12343" r="68076" b="79655"/>
          <a:stretch/>
        </p:blipFill>
        <p:spPr bwMode="auto">
          <a:xfrm>
            <a:off x="3990975" y="866502"/>
            <a:ext cx="304800" cy="5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L:\SMG\Englisch\7. Klasse\Differenzierung 2. Unit\Bilder\wizard study new.png" hidden="1">
            <a:hlinkClick r:id="" action="ppaction://noaction"/>
            <a:hlinkHover r:id="" action="ppaction://noaction">
              <a:snd r:embed="rId23" name="clothes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5" t="47218" r="17785" b="37585"/>
          <a:stretch/>
        </p:blipFill>
        <p:spPr bwMode="auto">
          <a:xfrm>
            <a:off x="7924800" y="3314700"/>
            <a:ext cx="10953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L:\SMG\Englisch\7. Klasse\Differenzierung 2. Unit\Bilder\wizard study new.png" hidden="1">
            <a:hlinkClick r:id="rId24" action="ppaction://hlinksldjump"/>
            <a:hlinkHover r:id="" action="ppaction://noaction">
              <a:snd r:embed="rId25" name="Tawny Owl Ambience audio atmosphere-2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6" t="7815" r="36032" b="78117"/>
          <a:stretch/>
        </p:blipFill>
        <p:spPr bwMode="auto">
          <a:xfrm>
            <a:off x="6592824" y="548640"/>
            <a:ext cx="71323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hidden="1">
            <a:hlinkClick r:id="rId26" action="ppaction://hlinksldjump"/>
            <a:hlinkHover r:id="" action="ppaction://noaction">
              <a:snd r:embed="rId27" name="raven.wav"/>
            </a:hlinkHover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386" y="2862865"/>
            <a:ext cx="942814" cy="720000"/>
          </a:xfrm>
          <a:prstGeom prst="rect">
            <a:avLst/>
          </a:prstGeom>
        </p:spPr>
      </p:pic>
      <p:pic>
        <p:nvPicPr>
          <p:cNvPr id="24" name="Picture 3" descr="L:\SMG\Englisch\7. Klasse\Differenzierung 2. Unit\Bilder\wizard study new.png" hidden="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4" t="33691" r="55402" b="53784"/>
          <a:stretch/>
        </p:blipFill>
        <p:spPr bwMode="auto">
          <a:xfrm>
            <a:off x="4791807" y="2365131"/>
            <a:ext cx="694593" cy="87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" action="ppaction://hlinkshowjump?jump=firstslide"/>
          </p:cNvPr>
          <p:cNvSpPr/>
          <p:nvPr/>
        </p:nvSpPr>
        <p:spPr>
          <a:xfrm>
            <a:off x="2275743" y="3562315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546379" y="653433"/>
            <a:ext cx="7511143" cy="15358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600" dirty="0" smtClean="0">
              <a:latin typeface="Arial Rounded MT Bold" pitchFamily="34" charset="0"/>
              <a:cs typeface="Tunga" panose="020B0502040204020203" pitchFamily="34" charset="0"/>
            </a:endParaRPr>
          </a:p>
          <a:p>
            <a:endParaRPr lang="en-US" sz="2600" dirty="0">
              <a:latin typeface="Arial Rounded MT Bold" pitchFamily="34" charset="0"/>
              <a:cs typeface="Tunga" panose="020B0502040204020203" pitchFamily="34" charset="0"/>
            </a:endParaRPr>
          </a:p>
          <a:p>
            <a:pPr marL="0" indent="0" algn="ctr"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text8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2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4501" y="375257"/>
            <a:ext cx="11707586" cy="5130799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 smtClean="0">
                <a:latin typeface="Arial Rounded MT Bold" pitchFamily="34" charset="0"/>
                <a:cs typeface="Tunga" panose="020B0502040204020203" pitchFamily="34" charset="0"/>
              </a:rPr>
              <a:t>text9.</a:t>
            </a:r>
          </a:p>
        </p:txBody>
      </p:sp>
      <p:sp>
        <p:nvSpPr>
          <p:cNvPr id="6" name="Rechteck 6">
            <a:hlinkClick r:id="" action="ppaction://hlinkshowjump?jump=firstslide"/>
          </p:cNvPr>
          <p:cNvSpPr/>
          <p:nvPr/>
        </p:nvSpPr>
        <p:spPr>
          <a:xfrm>
            <a:off x="2831124" y="3303102"/>
            <a:ext cx="64594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60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66406" y="1825625"/>
            <a:ext cx="788739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 Rounded MT Bold" pitchFamily="34" charset="0"/>
                <a:cs typeface="Tunga" panose="020B0502040204020203" pitchFamily="34" charset="0"/>
              </a:rPr>
              <a:t>text10</a:t>
            </a:r>
          </a:p>
        </p:txBody>
      </p:sp>
      <p:sp>
        <p:nvSpPr>
          <p:cNvPr id="6" name="Rechteck 6">
            <a:hlinkClick r:id="" action="ppaction://hlinkshowjump?jump=firstslide"/>
          </p:cNvPr>
          <p:cNvSpPr/>
          <p:nvPr/>
        </p:nvSpPr>
        <p:spPr>
          <a:xfrm>
            <a:off x="2799964" y="3564094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</a:t>
            </a:r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3" action="ppaction://hlinksldjump"/>
              </a:rPr>
              <a:t>.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9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3412" y="2193868"/>
            <a:ext cx="10925175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500" dirty="0" smtClean="0">
                <a:latin typeface="Arial Rounded MT Bold" pitchFamily="34" charset="0"/>
                <a:cs typeface="Tunga" panose="020B0502040204020203" pitchFamily="34" charset="0"/>
              </a:rPr>
              <a:t>text11</a:t>
            </a:r>
            <a:endParaRPr lang="en-US" sz="3200" dirty="0" smtClean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6" name="Rechteck 6">
            <a:hlinkClick r:id="" action="ppaction://hlinkshowjump?jump=firstslide"/>
          </p:cNvPr>
          <p:cNvSpPr/>
          <p:nvPr/>
        </p:nvSpPr>
        <p:spPr>
          <a:xfrm>
            <a:off x="3392366" y="4081762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391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 Rounded MT Bold" pitchFamily="34" charset="0"/>
                <a:cs typeface="Tunga" panose="020B0502040204020203" pitchFamily="34" charset="0"/>
              </a:rPr>
              <a:t>text12</a:t>
            </a:r>
          </a:p>
        </p:txBody>
      </p:sp>
      <p:sp>
        <p:nvSpPr>
          <p:cNvPr id="5" name="Rechteck 6">
            <a:hlinkClick r:id="" action="ppaction://hlinkshowjump?jump=firstslide"/>
          </p:cNvPr>
          <p:cNvSpPr/>
          <p:nvPr/>
        </p:nvSpPr>
        <p:spPr>
          <a:xfrm>
            <a:off x="3814508" y="3157718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96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199" y="22274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 Rounded MT Bold" pitchFamily="34" charset="0"/>
                <a:cs typeface="Tunga" panose="020B0502040204020203" pitchFamily="34" charset="0"/>
              </a:rPr>
              <a:t>text13</a:t>
            </a:r>
          </a:p>
        </p:txBody>
      </p:sp>
      <p:sp>
        <p:nvSpPr>
          <p:cNvPr id="8" name="Rechteck 6">
            <a:hlinkClick r:id="" action="ppaction://hlinkshowjump?jump=firstslide"/>
          </p:cNvPr>
          <p:cNvSpPr/>
          <p:nvPr/>
        </p:nvSpPr>
        <p:spPr>
          <a:xfrm>
            <a:off x="3216689" y="3037943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2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si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704487" y="1999211"/>
            <a:ext cx="609600" cy="609600"/>
          </a:xfrm>
          <a:prstGeom prst="rect">
            <a:avLst/>
          </a:prstGeom>
        </p:spPr>
      </p:pic>
      <p:pic>
        <p:nvPicPr>
          <p:cNvPr id="3075" name="Picture 3" descr="L:\SMG\Englisch\7. Klasse\Differenzierung 2. Unit\Bilder\wizard study n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50" y="0"/>
            <a:ext cx="9394077" cy="70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L:\SMG\Englisch\7. Klasse\Differenzierung 2. Unit\Bilder\wizard study new.png">
            <a:hlinkClick r:id="rId6" action="ppaction://hlinksldjump"/>
            <a:hlinkHover r:id="" action="ppaction://noaction">
              <a:snd r:embed="rId7" name="dragon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3" r="11089" b="75313"/>
          <a:stretch/>
        </p:blipFill>
        <p:spPr bwMode="auto">
          <a:xfrm>
            <a:off x="8691154" y="0"/>
            <a:ext cx="957943" cy="17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L:\SMG\Englisch\7. Klasse\Differenzierung 2. Unit\Bilder\wizard study new.png">
            <a:hlinkClick r:id="rId8" action="ppaction://hlinksldjump"/>
            <a:hlinkHover r:id="" action="ppaction://noaction">
              <a:snd r:embed="rId9" name="wind and chimes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1" t="22082" r="24533" b="60799"/>
          <a:stretch/>
        </p:blipFill>
        <p:spPr bwMode="auto">
          <a:xfrm>
            <a:off x="7689669" y="1550126"/>
            <a:ext cx="696685" cy="120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L:\SMG\Englisch\7. Klasse\Differenzierung 2. Unit\Bilder\wizard study new.png">
            <a:hlinkClick r:id="rId10" action="ppaction://hlinksldjump"/>
            <a:hlinkHover r:id="" action="ppaction://noaction">
              <a:snd r:embed="rId11" name="Grandfather Clock Ticking and Striking 12 Sound Effect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3" t="10172" r="56793" b="79655"/>
          <a:stretch/>
        </p:blipFill>
        <p:spPr bwMode="auto">
          <a:xfrm>
            <a:off x="4859383" y="714102"/>
            <a:ext cx="496388" cy="7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L:\SMG\Englisch\7. Klasse\Differenzierung 2. Unit\Bilder\wizard study new.pn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5" t="12344" b="67179"/>
          <a:stretch/>
        </p:blipFill>
        <p:spPr bwMode="auto">
          <a:xfrm>
            <a:off x="9570720" y="866503"/>
            <a:ext cx="1120207" cy="143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L:\SMG\Englisch\7. Klasse\Differenzierung 2. Unit\Bilder\wizard study new.png">
            <a:hlinkClick r:id="rId13" action="ppaction://hlinksldjump"/>
            <a:hlinkHover r:id="" action="ppaction://noaction">
              <a:snd r:embed="rId14" name="book pages turning2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2" t="70392" r="53363" b="22413"/>
          <a:stretch/>
        </p:blipFill>
        <p:spPr bwMode="auto">
          <a:xfrm>
            <a:off x="4371703" y="4946468"/>
            <a:ext cx="1306286" cy="5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L:\SMG\Englisch\7. Klasse\Differenzierung 2. Unit\Bilder\wizard study new.png">
            <a:hlinkClick r:id="rId15" action="ppaction://hlinksldjump"/>
            <a:hlinkHover r:id="" action="ppaction://noaction">
              <a:snd r:embed="rId16" name="bottle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29401" r="79505" b="62837"/>
          <a:stretch/>
        </p:blipFill>
        <p:spPr bwMode="auto">
          <a:xfrm>
            <a:off x="2638697" y="2063931"/>
            <a:ext cx="583474" cy="5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L:\SMG\Englisch\7. Klasse\Differenzierung 2. Unit\Bilder\wizard study new.png">
            <a:hlinkClick r:id="rId17" action="ppaction://hlinksldjump"/>
            <a:hlinkHover r:id="" action="ppaction://noaction">
              <a:snd r:embed="rId18" name="cup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6" t="77658" r="26505" b="15333"/>
          <a:stretch/>
        </p:blipFill>
        <p:spPr bwMode="auto">
          <a:xfrm>
            <a:off x="7458075" y="5451564"/>
            <a:ext cx="742950" cy="4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L:\SMG\Englisch\7. Klasse\Differenzierung 2. Unit\Bilder\wizard study new.png">
            <a:hlinkClick r:id="rId19" action="ppaction://hlinksldjump"/>
            <a:hlinkHover r:id="" action="ppaction://noaction">
              <a:snd r:embed="rId20" name="book pages turning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6" t="46268" r="11925" b="43692"/>
          <a:stretch/>
        </p:blipFill>
        <p:spPr bwMode="auto">
          <a:xfrm>
            <a:off x="8620125" y="3248024"/>
            <a:ext cx="950595" cy="70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L:\SMG\Englisch\7. Klasse\Differenzierung 2. Unit\Bilder\wizard study new.png">
            <a:hlinkClick r:id="rId21" action="ppaction://hlinksldjump"/>
            <a:hlinkHover r:id="" action="ppaction://noaction">
              <a:snd r:embed="rId22" name="sand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9" t="12343" r="68076" b="79655"/>
          <a:stretch/>
        </p:blipFill>
        <p:spPr bwMode="auto">
          <a:xfrm>
            <a:off x="3990975" y="866502"/>
            <a:ext cx="304800" cy="5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L:\SMG\Englisch\7. Klasse\Differenzierung 2. Unit\Bilder\wizard study new.png">
            <a:hlinkClick r:id="" action="ppaction://noaction"/>
            <a:hlinkHover r:id="" action="ppaction://noaction">
              <a:snd r:embed="rId23" name="clothes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55" t="47218" r="17785" b="37585"/>
          <a:stretch/>
        </p:blipFill>
        <p:spPr bwMode="auto">
          <a:xfrm>
            <a:off x="7924800" y="3314700"/>
            <a:ext cx="10953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L:\SMG\Englisch\7. Klasse\Differenzierung 2. Unit\Bilder\wizard study new.png">
            <a:hlinkClick r:id="rId24" action="ppaction://hlinksldjump"/>
            <a:hlinkHover r:id="" action="ppaction://noaction">
              <a:snd r:embed="rId25" name="Tawny Owl Ambience audio atmosphere-2.wav"/>
            </a:hlinkHover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6" t="7815" r="36032" b="78117"/>
          <a:stretch/>
        </p:blipFill>
        <p:spPr bwMode="auto">
          <a:xfrm>
            <a:off x="6592824" y="548640"/>
            <a:ext cx="713232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26" action="ppaction://hlinksldjump"/>
            <a:hlinkHover r:id="" action="ppaction://noaction">
              <a:snd r:embed="rId27" name="raven.wav"/>
            </a:hlinkHover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386" y="2862865"/>
            <a:ext cx="942814" cy="720000"/>
          </a:xfrm>
          <a:prstGeom prst="rect">
            <a:avLst/>
          </a:prstGeom>
        </p:spPr>
      </p:pic>
      <p:pic>
        <p:nvPicPr>
          <p:cNvPr id="24" name="Picture 3" descr="L:\SMG\Englisch\7. Klasse\Differenzierung 2. Unit\Bilder\wizard study n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4" t="33691" r="55402" b="53784"/>
          <a:stretch/>
        </p:blipFill>
        <p:spPr bwMode="auto">
          <a:xfrm>
            <a:off x="4791807" y="2365131"/>
            <a:ext cx="694593" cy="87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08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5724" y="1034505"/>
            <a:ext cx="830897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latin typeface="Arial Rounded MT Bold" pitchFamily="34" charset="0"/>
                <a:cs typeface="Tunga" panose="020B0502040204020203" pitchFamily="34" charset="0"/>
              </a:rPr>
              <a:t>text1</a:t>
            </a:r>
          </a:p>
        </p:txBody>
      </p:sp>
      <p:sp>
        <p:nvSpPr>
          <p:cNvPr id="7" name="Rechteck 6">
            <a:hlinkClick r:id="" action="ppaction://hlinkshowjump?jump=firstslide"/>
          </p:cNvPr>
          <p:cNvSpPr/>
          <p:nvPr/>
        </p:nvSpPr>
        <p:spPr>
          <a:xfrm>
            <a:off x="2514110" y="2886075"/>
            <a:ext cx="4437185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50" dirty="0" smtClean="0">
                <a:ln w="9525"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 w="9525"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2490828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atin typeface="Arial Rounded MT Bold" pitchFamily="34" charset="0"/>
                <a:cs typeface="Tunga" panose="020B0502040204020203" pitchFamily="34" charset="0"/>
              </a:rPr>
              <a:t>text2</a:t>
            </a:r>
            <a:endParaRPr lang="en-US" sz="2300" dirty="0"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8" name="Rechteck 6">
            <a:hlinkClick r:id="" action="ppaction://hlinkshowjump?jump=firstslide"/>
          </p:cNvPr>
          <p:cNvSpPr/>
          <p:nvPr/>
        </p:nvSpPr>
        <p:spPr>
          <a:xfrm>
            <a:off x="1563567" y="3379674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 w="9525"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 w="9525"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2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552090" y="3734622"/>
            <a:ext cx="859699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</a:t>
            </a:r>
            <a:endParaRPr lang="en-US" sz="230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34786" y="2261508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Arial Rounded MT Bold" pitchFamily="34" charset="0"/>
              </a:rPr>
              <a:t>text3</a:t>
            </a:r>
            <a:endParaRPr lang="en-US" sz="40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</p:cNvPr>
          <p:cNvSpPr/>
          <p:nvPr/>
        </p:nvSpPr>
        <p:spPr>
          <a:xfrm>
            <a:off x="2266193" y="3308764"/>
            <a:ext cx="859699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30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30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254050" y="1698988"/>
            <a:ext cx="26212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dirty="0" smtClean="0">
                <a:latin typeface="Arial Rounded MT Bold" pitchFamily="34" charset="0"/>
              </a:rPr>
              <a:t>text4</a:t>
            </a:r>
          </a:p>
        </p:txBody>
      </p:sp>
    </p:spTree>
    <p:extLst>
      <p:ext uri="{BB962C8B-B14F-4D97-AF65-F5344CB8AC3E}">
        <p14:creationId xmlns:p14="http://schemas.microsoft.com/office/powerpoint/2010/main" val="155009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0692" y="2586538"/>
            <a:ext cx="7819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 smtClean="0">
                <a:latin typeface="Arial Rounded MT Bold" pitchFamily="34" charset="0"/>
                <a:cs typeface="Tunga" panose="020B0502040204020203" pitchFamily="34" charset="0"/>
              </a:rPr>
              <a:t>text5.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8" name="Rechteck 6">
            <a:hlinkClick r:id="" action="ppaction://hlinkshowjump?jump=firstslide"/>
          </p:cNvPr>
          <p:cNvSpPr/>
          <p:nvPr/>
        </p:nvSpPr>
        <p:spPr>
          <a:xfrm>
            <a:off x="1924051" y="3894268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999601" y="1566089"/>
            <a:ext cx="89524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dirty="0" smtClean="0">
                <a:latin typeface="Arial Rounded MT Bold" pitchFamily="34" charset="0"/>
                <a:cs typeface="Tunga" panose="020B0502040204020203" pitchFamily="34" charset="0"/>
              </a:rPr>
              <a:t>text6</a:t>
            </a:r>
          </a:p>
        </p:txBody>
      </p:sp>
      <p:sp>
        <p:nvSpPr>
          <p:cNvPr id="7" name="Rechteck 6">
            <a:hlinkClick r:id="" action="ppaction://hlinkshowjump?jump=firstslide"/>
          </p:cNvPr>
          <p:cNvSpPr/>
          <p:nvPr/>
        </p:nvSpPr>
        <p:spPr>
          <a:xfrm>
            <a:off x="2395255" y="3511233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305628" y="1522302"/>
            <a:ext cx="80728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latin typeface="Arial Rounded MT Bold" pitchFamily="34" charset="0"/>
                <a:cs typeface="Tunga" panose="020B0502040204020203" pitchFamily="34" charset="0"/>
              </a:rPr>
              <a:t>text7</a:t>
            </a:r>
            <a:endParaRPr lang="en-US" sz="2600" dirty="0">
              <a:latin typeface="Arial Rounded MT Bold" pitchFamily="34" charset="0"/>
              <a:cs typeface="Tunga" panose="020B0502040204020203" pitchFamily="34" charset="0"/>
            </a:endParaRPr>
          </a:p>
        </p:txBody>
      </p:sp>
      <p:sp>
        <p:nvSpPr>
          <p:cNvPr id="7" name="Rechteck 6">
            <a:hlinkClick r:id="" action="ppaction://hlinkshowjump?jump=firstslide"/>
          </p:cNvPr>
          <p:cNvSpPr/>
          <p:nvPr/>
        </p:nvSpPr>
        <p:spPr>
          <a:xfrm>
            <a:off x="3375966" y="3304458"/>
            <a:ext cx="561540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50" dirty="0" smtClean="0">
                <a:ln>
                  <a:solidFill>
                    <a:schemeClr val="accent1"/>
                  </a:solidFill>
                </a:ln>
                <a:latin typeface="Arial Rounded MT Bold" pitchFamily="34" charset="0"/>
                <a:cs typeface="Tunga" panose="020B0502040204020203" pitchFamily="34" charset="0"/>
                <a:hlinkClick r:id="rId2" action="ppaction://hlinksldjump"/>
              </a:rPr>
              <a:t>Click here to go back.</a:t>
            </a:r>
            <a:endParaRPr lang="en-US" sz="2250" dirty="0">
              <a:ln>
                <a:solidFill>
                  <a:schemeClr val="accent1"/>
                </a:solidFill>
              </a:ln>
              <a:latin typeface="Arial Rounded MT Bold" pitchFamily="34" charset="0"/>
              <a:cs typeface="Tu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enutzerdefinier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9CC3E5"/>
      </a:hlink>
      <a:folHlink>
        <a:srgbClr val="9CC3E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91</Words>
  <Application>Microsoft Office PowerPoint</Application>
  <PresentationFormat>Custom</PresentationFormat>
  <Paragraphs>28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Melinda Endlich</dc:creator>
  <cp:lastModifiedBy>John</cp:lastModifiedBy>
  <cp:revision>148</cp:revision>
  <dcterms:created xsi:type="dcterms:W3CDTF">2015-12-17T16:41:57Z</dcterms:created>
  <dcterms:modified xsi:type="dcterms:W3CDTF">2016-01-07T17:40:03Z</dcterms:modified>
</cp:coreProperties>
</file>