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00"/>
    <a:srgbClr val="0000FF"/>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4660"/>
  </p:normalViewPr>
  <p:slideViewPr>
    <p:cSldViewPr snapToGrid="0">
      <p:cViewPr varScale="1">
        <p:scale>
          <a:sx n="65" d="100"/>
          <a:sy n="65" d="100"/>
        </p:scale>
        <p:origin x="-930" y="-114"/>
      </p:cViewPr>
      <p:guideLst>
        <p:guide orient="horz" pos="2160"/>
        <p:guide pos="2880"/>
      </p:guideLst>
    </p:cSldViewPr>
  </p:slideViewPr>
  <p:notesTextViewPr>
    <p:cViewPr>
      <p:scale>
        <a:sx n="100" d="100"/>
        <a:sy n="100" d="100"/>
      </p:scale>
      <p:origin x="0" y="0"/>
    </p:cViewPr>
  </p:notesTextViewPr>
  <p:gridSpacing cx="368685763" cy="368685763"/>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lvl1pPr>
              <a:defRPr/>
            </a:lvl1pPr>
          </a:lstStyle>
          <a:p>
            <a:pPr>
              <a:defRPr/>
            </a:pPr>
            <a:fld id="{053CE6A1-8C47-46D3-8036-74D152E3C4AB}" type="datetimeFigureOut">
              <a:rPr lang="en-GB"/>
              <a:pPr>
                <a:defRPr/>
              </a:pPr>
              <a:t>12/01/2010</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D5C071FF-F41F-43D8-B7F9-404320F5326F}" type="slidenum">
              <a:rPr lang="en-GB"/>
              <a:pPr>
                <a:defRPr/>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pPr>
              <a:defRPr/>
            </a:pPr>
            <a:fld id="{7A4E06AB-10AB-4212-BA1D-73EEE3114A21}" type="datetimeFigureOut">
              <a:rPr lang="en-GB"/>
              <a:pPr>
                <a:defRPr/>
              </a:pPr>
              <a:t>12/01/2010</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2B2D819B-F052-4E33-84D6-F3C6A2111152}" type="slidenum">
              <a:rPr lang="en-GB"/>
              <a:pPr>
                <a:defRPr/>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pPr>
              <a:defRPr/>
            </a:pPr>
            <a:fld id="{4DE963D6-5C75-40BE-AEA5-622A6410BE59}" type="datetimeFigureOut">
              <a:rPr lang="en-GB"/>
              <a:pPr>
                <a:defRPr/>
              </a:pPr>
              <a:t>12/01/2010</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96749730-7AE5-41B2-AB85-B41BDC035D4C}" type="slidenum">
              <a:rPr lang="en-GB"/>
              <a:pPr>
                <a:defRPr/>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dirty="0"/>
          </a:p>
        </p:txBody>
      </p:sp>
      <p:sp>
        <p:nvSpPr>
          <p:cNvPr id="4" name="Date Placeholder 3"/>
          <p:cNvSpPr>
            <a:spLocks noGrp="1"/>
          </p:cNvSpPr>
          <p:nvPr>
            <p:ph type="dt" sz="half" idx="10"/>
          </p:nvPr>
        </p:nvSpPr>
        <p:spPr/>
        <p:txBody>
          <a:bodyPr/>
          <a:lstStyle>
            <a:lvl1pPr>
              <a:defRPr/>
            </a:lvl1pPr>
          </a:lstStyle>
          <a:p>
            <a:pPr>
              <a:defRPr/>
            </a:pPr>
            <a:fld id="{6A197908-D4A4-4A71-8F34-D2354515A01B}" type="datetimeFigureOut">
              <a:rPr lang="en-GB"/>
              <a:pPr>
                <a:defRPr/>
              </a:pPr>
              <a:t>12/01/2010</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7697E71A-E910-42A3-BD07-71533AF221F3}" type="slidenum">
              <a:rPr lang="en-GB"/>
              <a:pPr>
                <a:defRPr/>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8A7CD25C-3413-4ABD-9C53-ED92B7AEB0D6}" type="datetimeFigureOut">
              <a:rPr lang="en-GB"/>
              <a:pPr>
                <a:defRPr/>
              </a:pPr>
              <a:t>12/01/2010</a:t>
            </a:fld>
            <a:endParaRPr lang="en-GB"/>
          </a:p>
        </p:txBody>
      </p:sp>
      <p:sp>
        <p:nvSpPr>
          <p:cNvPr id="5" name="Footer Placeholder 4"/>
          <p:cNvSpPr>
            <a:spLocks noGrp="1"/>
          </p:cNvSpPr>
          <p:nvPr>
            <p:ph type="ftr" sz="quarter" idx="11"/>
          </p:nvPr>
        </p:nvSpPr>
        <p:spPr/>
        <p:txBody>
          <a:bodyPr/>
          <a:lstStyle>
            <a:lvl1pPr>
              <a:defRPr/>
            </a:lvl1pPr>
          </a:lstStyle>
          <a:p>
            <a:pPr>
              <a:defRPr/>
            </a:pPr>
            <a:endParaRPr lang="en-GB"/>
          </a:p>
        </p:txBody>
      </p:sp>
      <p:sp>
        <p:nvSpPr>
          <p:cNvPr id="6" name="Slide Number Placeholder 5"/>
          <p:cNvSpPr>
            <a:spLocks noGrp="1"/>
          </p:cNvSpPr>
          <p:nvPr>
            <p:ph type="sldNum" sz="quarter" idx="12"/>
          </p:nvPr>
        </p:nvSpPr>
        <p:spPr/>
        <p:txBody>
          <a:bodyPr/>
          <a:lstStyle>
            <a:lvl1pPr>
              <a:defRPr/>
            </a:lvl1pPr>
          </a:lstStyle>
          <a:p>
            <a:pPr>
              <a:defRPr/>
            </a:pPr>
            <a:fld id="{61EED398-F89A-49FD-8CE8-B0ACF9114625}" type="slidenum">
              <a:rPr lang="en-GB"/>
              <a:pPr>
                <a:defRPr/>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3"/>
          <p:cNvSpPr>
            <a:spLocks noGrp="1"/>
          </p:cNvSpPr>
          <p:nvPr>
            <p:ph type="dt" sz="half" idx="10"/>
          </p:nvPr>
        </p:nvSpPr>
        <p:spPr/>
        <p:txBody>
          <a:bodyPr/>
          <a:lstStyle>
            <a:lvl1pPr>
              <a:defRPr/>
            </a:lvl1pPr>
          </a:lstStyle>
          <a:p>
            <a:pPr>
              <a:defRPr/>
            </a:pPr>
            <a:fld id="{352EECEC-95AA-4101-A77B-586B6154B2F0}" type="datetimeFigureOut">
              <a:rPr lang="en-GB"/>
              <a:pPr>
                <a:defRPr/>
              </a:pPr>
              <a:t>12/01/2010</a:t>
            </a:fld>
            <a:endParaRPr lang="en-GB"/>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AF49EC6F-DAC6-434A-8BFA-8B8327330952}"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3"/>
          <p:cNvSpPr>
            <a:spLocks noGrp="1"/>
          </p:cNvSpPr>
          <p:nvPr>
            <p:ph type="dt" sz="half" idx="10"/>
          </p:nvPr>
        </p:nvSpPr>
        <p:spPr/>
        <p:txBody>
          <a:bodyPr/>
          <a:lstStyle>
            <a:lvl1pPr>
              <a:defRPr/>
            </a:lvl1pPr>
          </a:lstStyle>
          <a:p>
            <a:pPr>
              <a:defRPr/>
            </a:pPr>
            <a:fld id="{8D57C7D1-A555-4AEB-B1A3-7151DF2C52CC}" type="datetimeFigureOut">
              <a:rPr lang="en-GB"/>
              <a:pPr>
                <a:defRPr/>
              </a:pPr>
              <a:t>12/01/2010</a:t>
            </a:fld>
            <a:endParaRPr lang="en-GB"/>
          </a:p>
        </p:txBody>
      </p:sp>
      <p:sp>
        <p:nvSpPr>
          <p:cNvPr id="8" name="Footer Placeholder 4"/>
          <p:cNvSpPr>
            <a:spLocks noGrp="1"/>
          </p:cNvSpPr>
          <p:nvPr>
            <p:ph type="ftr" sz="quarter" idx="11"/>
          </p:nvPr>
        </p:nvSpPr>
        <p:spPr/>
        <p:txBody>
          <a:bodyPr/>
          <a:lstStyle>
            <a:lvl1pPr>
              <a:defRPr/>
            </a:lvl1pPr>
          </a:lstStyle>
          <a:p>
            <a:pPr>
              <a:defRPr/>
            </a:pPr>
            <a:endParaRPr lang="en-GB"/>
          </a:p>
        </p:txBody>
      </p:sp>
      <p:sp>
        <p:nvSpPr>
          <p:cNvPr id="9" name="Slide Number Placeholder 5"/>
          <p:cNvSpPr>
            <a:spLocks noGrp="1"/>
          </p:cNvSpPr>
          <p:nvPr>
            <p:ph type="sldNum" sz="quarter" idx="12"/>
          </p:nvPr>
        </p:nvSpPr>
        <p:spPr/>
        <p:txBody>
          <a:bodyPr/>
          <a:lstStyle>
            <a:lvl1pPr>
              <a:defRPr/>
            </a:lvl1pPr>
          </a:lstStyle>
          <a:p>
            <a:pPr>
              <a:defRPr/>
            </a:pPr>
            <a:fld id="{50C4C556-EA24-4F96-9080-3819DAB5CCDC}"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3"/>
          <p:cNvSpPr>
            <a:spLocks noGrp="1"/>
          </p:cNvSpPr>
          <p:nvPr>
            <p:ph type="dt" sz="half" idx="10"/>
          </p:nvPr>
        </p:nvSpPr>
        <p:spPr/>
        <p:txBody>
          <a:bodyPr/>
          <a:lstStyle>
            <a:lvl1pPr>
              <a:defRPr/>
            </a:lvl1pPr>
          </a:lstStyle>
          <a:p>
            <a:pPr>
              <a:defRPr/>
            </a:pPr>
            <a:fld id="{6665882B-0EDD-453A-88CB-6721F0165A6E}" type="datetimeFigureOut">
              <a:rPr lang="en-GB"/>
              <a:pPr>
                <a:defRPr/>
              </a:pPr>
              <a:t>12/01/2010</a:t>
            </a:fld>
            <a:endParaRPr lang="en-GB"/>
          </a:p>
        </p:txBody>
      </p:sp>
      <p:sp>
        <p:nvSpPr>
          <p:cNvPr id="4" name="Footer Placeholder 4"/>
          <p:cNvSpPr>
            <a:spLocks noGrp="1"/>
          </p:cNvSpPr>
          <p:nvPr>
            <p:ph type="ftr" sz="quarter" idx="11"/>
          </p:nvPr>
        </p:nvSpPr>
        <p:spPr/>
        <p:txBody>
          <a:bodyPr/>
          <a:lstStyle>
            <a:lvl1pPr>
              <a:defRPr/>
            </a:lvl1pPr>
          </a:lstStyle>
          <a:p>
            <a:pPr>
              <a:defRPr/>
            </a:pPr>
            <a:endParaRPr lang="en-GB"/>
          </a:p>
        </p:txBody>
      </p:sp>
      <p:sp>
        <p:nvSpPr>
          <p:cNvPr id="5" name="Slide Number Placeholder 5"/>
          <p:cNvSpPr>
            <a:spLocks noGrp="1"/>
          </p:cNvSpPr>
          <p:nvPr>
            <p:ph type="sldNum" sz="quarter" idx="12"/>
          </p:nvPr>
        </p:nvSpPr>
        <p:spPr/>
        <p:txBody>
          <a:bodyPr/>
          <a:lstStyle>
            <a:lvl1pPr>
              <a:defRPr/>
            </a:lvl1pPr>
          </a:lstStyle>
          <a:p>
            <a:pPr>
              <a:defRPr/>
            </a:pPr>
            <a:fld id="{CBEFBA8E-2FAD-4093-83DC-1D33F638FDF3}" type="slidenum">
              <a:rPr lang="en-GB"/>
              <a:pPr>
                <a:defRPr/>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46EF9A10-792B-4329-A595-DAFF229994DF}" type="datetimeFigureOut">
              <a:rPr lang="en-GB"/>
              <a:pPr>
                <a:defRPr/>
              </a:pPr>
              <a:t>12/01/2010</a:t>
            </a:fld>
            <a:endParaRPr lang="en-GB"/>
          </a:p>
        </p:txBody>
      </p:sp>
      <p:sp>
        <p:nvSpPr>
          <p:cNvPr id="3" name="Footer Placeholder 4"/>
          <p:cNvSpPr>
            <a:spLocks noGrp="1"/>
          </p:cNvSpPr>
          <p:nvPr>
            <p:ph type="ftr" sz="quarter" idx="11"/>
          </p:nvPr>
        </p:nvSpPr>
        <p:spPr/>
        <p:txBody>
          <a:bodyPr/>
          <a:lstStyle>
            <a:lvl1pPr>
              <a:defRPr/>
            </a:lvl1pPr>
          </a:lstStyle>
          <a:p>
            <a:pPr>
              <a:defRPr/>
            </a:pPr>
            <a:endParaRPr lang="en-GB"/>
          </a:p>
        </p:txBody>
      </p:sp>
      <p:sp>
        <p:nvSpPr>
          <p:cNvPr id="4" name="Slide Number Placeholder 5"/>
          <p:cNvSpPr>
            <a:spLocks noGrp="1"/>
          </p:cNvSpPr>
          <p:nvPr>
            <p:ph type="sldNum" sz="quarter" idx="12"/>
          </p:nvPr>
        </p:nvSpPr>
        <p:spPr/>
        <p:txBody>
          <a:bodyPr/>
          <a:lstStyle>
            <a:lvl1pPr>
              <a:defRPr/>
            </a:lvl1pPr>
          </a:lstStyle>
          <a:p>
            <a:pPr>
              <a:defRPr/>
            </a:pPr>
            <a:fld id="{120C2F2C-DACB-458A-B184-7485E868A0BB}" type="slidenum">
              <a:rPr lang="en-GB"/>
              <a:pPr>
                <a:defRPr/>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357CC179-73FD-4D55-8A22-0C57291DACA2}" type="datetimeFigureOut">
              <a:rPr lang="en-GB"/>
              <a:pPr>
                <a:defRPr/>
              </a:pPr>
              <a:t>12/01/2010</a:t>
            </a:fld>
            <a:endParaRPr lang="en-GB"/>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7900A30A-130B-4C1F-B619-581538288A7E}"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GB"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932486F2-D995-47F7-A889-012E358A079B}" type="datetimeFigureOut">
              <a:rPr lang="en-GB"/>
              <a:pPr>
                <a:defRPr/>
              </a:pPr>
              <a:t>12/01/2010</a:t>
            </a:fld>
            <a:endParaRPr lang="en-GB"/>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47F87561-9FA4-480E-9683-0F46B80D329D}"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en-GB"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cs typeface="+mn-cs"/>
              </a:defRPr>
            </a:lvl1pPr>
          </a:lstStyle>
          <a:p>
            <a:pPr>
              <a:defRPr/>
            </a:pPr>
            <a:fld id="{F8AC900B-545C-4F92-B878-DD49CDBB3568}" type="datetimeFigureOut">
              <a:rPr lang="en-GB"/>
              <a:pPr>
                <a:defRPr/>
              </a:pPr>
              <a:t>12/01/2010</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cs typeface="+mn-cs"/>
              </a:defRPr>
            </a:lvl1pPr>
          </a:lstStyle>
          <a:p>
            <a:pPr>
              <a:defRPr/>
            </a:pPr>
            <a:fld id="{12CA61D3-60FE-4DDE-9847-0C2891D279FF}"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Arial" pitchFamily="34" charset="0"/>
          <a:ea typeface="+mn-ea"/>
          <a:cs typeface="Arial" pitchFamily="34" charset="0"/>
        </a:defRPr>
      </a:lvl1pPr>
      <a:lvl2pPr marL="742950" indent="-285750" algn="l" rtl="0" fontAlgn="base">
        <a:spcBef>
          <a:spcPct val="20000"/>
        </a:spcBef>
        <a:spcAft>
          <a:spcPct val="0"/>
        </a:spcAft>
        <a:buFont typeface="Arial" charset="0"/>
        <a:buChar char="–"/>
        <a:defRPr sz="2800" kern="1200">
          <a:solidFill>
            <a:schemeClr val="tx1"/>
          </a:solidFill>
          <a:latin typeface="Arial" pitchFamily="34" charset="0"/>
          <a:ea typeface="+mn-ea"/>
          <a:cs typeface="Arial" pitchFamily="34" charset="0"/>
        </a:defRPr>
      </a:lvl2pPr>
      <a:lvl3pPr marL="1143000" indent="-228600" algn="l" rtl="0" fontAlgn="base">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fontAlgn="base">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4pPr>
      <a:lvl5pPr marL="2057400" indent="-228600" algn="l" rtl="0" fontAlgn="base">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pptalchemy.co.uk/Highlighter.html" TargetMode="Externa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5" name="Rectangle 1"/>
          <p:cNvSpPr>
            <a:spLocks noChangeArrowheads="1"/>
          </p:cNvSpPr>
          <p:nvPr/>
        </p:nvSpPr>
        <p:spPr bwMode="auto">
          <a:xfrm>
            <a:off x="1135625" y="1386015"/>
            <a:ext cx="634196" cy="369332"/>
          </a:xfrm>
          <a:prstGeom prst="rect">
            <a:avLst/>
          </a:prstGeom>
          <a:noFill/>
          <a:ln w="9525">
            <a:noFill/>
            <a:miter lim="800000"/>
            <a:headEnd/>
            <a:tailEnd/>
          </a:ln>
          <a:effectLst/>
        </p:spPr>
        <p:txBody>
          <a:bodyPr wrap="square" anchor="ctr">
            <a:spAutoFit/>
          </a:bodyPr>
          <a:lstStyle/>
          <a:p>
            <a:pPr>
              <a:defRPr/>
            </a:pPr>
            <a:r>
              <a:rPr lang="en-GB" kern="0" dirty="0" smtClean="0">
                <a:highlight>
                  <a:srgbClr val="FFFF00"/>
                </a:highlight>
                <a:latin typeface="+mn-lt"/>
                <a:ea typeface="Calibri" pitchFamily="34" charset="0"/>
                <a:cs typeface="Arial" pitchFamily="34" charset="0"/>
              </a:rPr>
              <a:t>john</a:t>
            </a:r>
            <a:endParaRPr lang="en-GB" kern="0" dirty="0">
              <a:highlight>
                <a:srgbClr val="FFFF00"/>
              </a:highlight>
              <a:latin typeface="+mn-lt"/>
              <a:cs typeface="Arial" pitchFamily="34" charset="0"/>
            </a:endParaRPr>
          </a:p>
        </p:txBody>
      </p:sp>
      <p:sp>
        <p:nvSpPr>
          <p:cNvPr id="7" name="Rectangle 1"/>
          <p:cNvSpPr>
            <a:spLocks noChangeArrowheads="1"/>
          </p:cNvSpPr>
          <p:nvPr/>
        </p:nvSpPr>
        <p:spPr bwMode="auto">
          <a:xfrm>
            <a:off x="1135625" y="2073848"/>
            <a:ext cx="634196" cy="369332"/>
          </a:xfrm>
          <a:prstGeom prst="rect">
            <a:avLst/>
          </a:prstGeom>
          <a:noFill/>
          <a:ln w="9525">
            <a:noFill/>
            <a:miter lim="800000"/>
            <a:headEnd/>
            <a:tailEnd/>
          </a:ln>
          <a:effectLst/>
        </p:spPr>
        <p:txBody>
          <a:bodyPr wrap="square" anchor="ctr">
            <a:spAutoFit/>
          </a:bodyPr>
          <a:lstStyle/>
          <a:p>
            <a:pPr>
              <a:defRPr/>
            </a:pPr>
            <a:r>
              <a:rPr lang="en-GB" kern="0" dirty="0" smtClean="0">
                <a:solidFill>
                  <a:sysClr val="windowText" lastClr="000000"/>
                </a:solidFill>
                <a:highlight>
                  <a:srgbClr val="00FFFF"/>
                </a:highlight>
                <a:latin typeface="+mn-lt"/>
                <a:ea typeface="Calibri" pitchFamily="34" charset="0"/>
                <a:cs typeface="Arial" pitchFamily="34" charset="0"/>
              </a:rPr>
              <a:t>john</a:t>
            </a:r>
            <a:endParaRPr lang="en-GB" kern="0" dirty="0">
              <a:solidFill>
                <a:sysClr val="windowText" lastClr="000000"/>
              </a:solidFill>
              <a:highlight>
                <a:srgbClr val="00FFFF"/>
              </a:highlight>
              <a:latin typeface="+mn-lt"/>
              <a:cs typeface="Arial" pitchFamily="34" charset="0"/>
            </a:endParaRPr>
          </a:p>
        </p:txBody>
      </p:sp>
      <p:sp>
        <p:nvSpPr>
          <p:cNvPr id="8" name="Rectangle 1"/>
          <p:cNvSpPr>
            <a:spLocks noChangeArrowheads="1"/>
          </p:cNvSpPr>
          <p:nvPr/>
        </p:nvSpPr>
        <p:spPr bwMode="auto">
          <a:xfrm>
            <a:off x="1135625" y="2900182"/>
            <a:ext cx="634196" cy="369332"/>
          </a:xfrm>
          <a:prstGeom prst="rect">
            <a:avLst/>
          </a:prstGeom>
          <a:noFill/>
          <a:ln w="9525">
            <a:noFill/>
            <a:miter lim="800000"/>
            <a:headEnd/>
            <a:tailEnd/>
          </a:ln>
          <a:effectLst/>
        </p:spPr>
        <p:txBody>
          <a:bodyPr wrap="square" anchor="ctr">
            <a:spAutoFit/>
          </a:bodyPr>
          <a:lstStyle/>
          <a:p>
            <a:pPr>
              <a:defRPr/>
            </a:pPr>
            <a:r>
              <a:rPr lang="en-GB" kern="0" dirty="0" smtClean="0">
                <a:solidFill>
                  <a:sysClr val="windowText" lastClr="000000"/>
                </a:solidFill>
                <a:highlight>
                  <a:srgbClr val="FF00FF"/>
                </a:highlight>
                <a:latin typeface="+mn-lt"/>
                <a:ea typeface="Calibri" pitchFamily="34" charset="0"/>
                <a:cs typeface="Arial" pitchFamily="34" charset="0"/>
              </a:rPr>
              <a:t>john</a:t>
            </a:r>
            <a:endParaRPr lang="en-GB" kern="0" dirty="0">
              <a:solidFill>
                <a:sysClr val="windowText" lastClr="000000"/>
              </a:solidFill>
              <a:highlight>
                <a:srgbClr val="FF00FF"/>
              </a:highlight>
              <a:latin typeface="+mn-lt"/>
              <a:cs typeface="Arial" pitchFamily="34" charset="0"/>
            </a:endParaRPr>
          </a:p>
        </p:txBody>
      </p:sp>
      <p:sp>
        <p:nvSpPr>
          <p:cNvPr id="6" name="Rectangle 1"/>
          <p:cNvSpPr>
            <a:spLocks noChangeArrowheads="1"/>
          </p:cNvSpPr>
          <p:nvPr/>
        </p:nvSpPr>
        <p:spPr bwMode="auto">
          <a:xfrm>
            <a:off x="3379834" y="1279367"/>
            <a:ext cx="1263461" cy="769441"/>
          </a:xfrm>
          <a:prstGeom prst="rect">
            <a:avLst/>
          </a:prstGeom>
          <a:noFill/>
          <a:ln w="9525">
            <a:noFill/>
            <a:miter lim="800000"/>
            <a:headEnd/>
            <a:tailEnd/>
          </a:ln>
          <a:effectLst/>
        </p:spPr>
        <p:txBody>
          <a:bodyPr wrap="square" anchor="ctr">
            <a:spAutoFit/>
          </a:bodyPr>
          <a:lstStyle/>
          <a:p>
            <a:pPr>
              <a:defRPr/>
            </a:pPr>
            <a:r>
              <a:rPr lang="en-GB" sz="4400" kern="0" dirty="0" smtClean="0">
                <a:highlight>
                  <a:srgbClr val="FFFF00"/>
                </a:highlight>
                <a:latin typeface="+mn-lt"/>
                <a:ea typeface="Calibri" pitchFamily="34" charset="0"/>
                <a:cs typeface="Arial" pitchFamily="34" charset="0"/>
              </a:rPr>
              <a:t>john</a:t>
            </a:r>
            <a:endParaRPr lang="en-GB" sz="4400" kern="0" dirty="0">
              <a:highlight>
                <a:srgbClr val="FFFF00"/>
              </a:highlight>
              <a:latin typeface="+mn-lt"/>
              <a:cs typeface="Arial" pitchFamily="34" charset="0"/>
            </a:endParaRPr>
          </a:p>
        </p:txBody>
      </p:sp>
      <p:sp>
        <p:nvSpPr>
          <p:cNvPr id="9" name="Rectangle 1"/>
          <p:cNvSpPr>
            <a:spLocks noChangeArrowheads="1"/>
          </p:cNvSpPr>
          <p:nvPr/>
        </p:nvSpPr>
        <p:spPr bwMode="auto">
          <a:xfrm>
            <a:off x="3357711" y="2036451"/>
            <a:ext cx="1307706" cy="769441"/>
          </a:xfrm>
          <a:prstGeom prst="rect">
            <a:avLst/>
          </a:prstGeom>
          <a:noFill/>
          <a:ln w="9525">
            <a:noFill/>
            <a:miter lim="800000"/>
            <a:headEnd/>
            <a:tailEnd/>
          </a:ln>
          <a:effectLst/>
        </p:spPr>
        <p:txBody>
          <a:bodyPr wrap="square" anchor="ctr">
            <a:spAutoFit/>
          </a:bodyPr>
          <a:lstStyle/>
          <a:p>
            <a:pPr>
              <a:defRPr/>
            </a:pPr>
            <a:r>
              <a:rPr lang="en-GB" sz="4400" kern="0" dirty="0" smtClean="0">
                <a:solidFill>
                  <a:sysClr val="windowText" lastClr="000000"/>
                </a:solidFill>
                <a:highlight>
                  <a:srgbClr val="00FFFF"/>
                </a:highlight>
                <a:latin typeface="+mn-lt"/>
                <a:ea typeface="Calibri" pitchFamily="34" charset="0"/>
                <a:cs typeface="Arial" pitchFamily="34" charset="0"/>
              </a:rPr>
              <a:t>john</a:t>
            </a:r>
            <a:endParaRPr lang="en-GB" sz="4400" kern="0" dirty="0">
              <a:solidFill>
                <a:sysClr val="windowText" lastClr="000000"/>
              </a:solidFill>
              <a:highlight>
                <a:srgbClr val="00FFFF"/>
              </a:highlight>
              <a:latin typeface="+mn-lt"/>
              <a:cs typeface="Arial" pitchFamily="34" charset="0"/>
            </a:endParaRPr>
          </a:p>
        </p:txBody>
      </p:sp>
      <p:sp>
        <p:nvSpPr>
          <p:cNvPr id="10" name="Rectangle 1"/>
          <p:cNvSpPr>
            <a:spLocks noChangeArrowheads="1"/>
          </p:cNvSpPr>
          <p:nvPr/>
        </p:nvSpPr>
        <p:spPr bwMode="auto">
          <a:xfrm>
            <a:off x="3357711" y="2793534"/>
            <a:ext cx="1307706" cy="769441"/>
          </a:xfrm>
          <a:prstGeom prst="rect">
            <a:avLst/>
          </a:prstGeom>
          <a:noFill/>
          <a:ln w="9525">
            <a:noFill/>
            <a:miter lim="800000"/>
            <a:headEnd/>
            <a:tailEnd/>
          </a:ln>
          <a:effectLst/>
        </p:spPr>
        <p:txBody>
          <a:bodyPr wrap="square" anchor="ctr">
            <a:spAutoFit/>
          </a:bodyPr>
          <a:lstStyle/>
          <a:p>
            <a:pPr>
              <a:defRPr/>
            </a:pPr>
            <a:r>
              <a:rPr lang="en-GB" sz="4400" kern="0" dirty="0" smtClean="0">
                <a:solidFill>
                  <a:sysClr val="windowText" lastClr="000000"/>
                </a:solidFill>
                <a:highlight>
                  <a:srgbClr val="FF00FF"/>
                </a:highlight>
                <a:latin typeface="+mn-lt"/>
                <a:ea typeface="Calibri" pitchFamily="34" charset="0"/>
                <a:cs typeface="Arial" pitchFamily="34" charset="0"/>
              </a:rPr>
              <a:t>john</a:t>
            </a:r>
            <a:endParaRPr lang="en-GB" sz="4400" kern="0" dirty="0">
              <a:solidFill>
                <a:sysClr val="windowText" lastClr="000000"/>
              </a:solidFill>
              <a:highlight>
                <a:srgbClr val="FF00FF"/>
              </a:highlight>
              <a:latin typeface="+mn-lt"/>
              <a:cs typeface="Arial" pitchFamily="34" charset="0"/>
            </a:endParaRPr>
          </a:p>
        </p:txBody>
      </p:sp>
      <p:sp>
        <p:nvSpPr>
          <p:cNvPr id="11" name="Rectangle 1"/>
          <p:cNvSpPr>
            <a:spLocks noChangeArrowheads="1"/>
          </p:cNvSpPr>
          <p:nvPr/>
        </p:nvSpPr>
        <p:spPr bwMode="auto">
          <a:xfrm>
            <a:off x="6587607" y="1415945"/>
            <a:ext cx="1015186" cy="584775"/>
          </a:xfrm>
          <a:prstGeom prst="rect">
            <a:avLst/>
          </a:prstGeom>
          <a:noFill/>
          <a:ln w="9525">
            <a:noFill/>
            <a:miter lim="800000"/>
            <a:headEnd/>
            <a:tailEnd/>
          </a:ln>
          <a:effectLst/>
        </p:spPr>
        <p:txBody>
          <a:bodyPr wrap="square" anchor="ctr">
            <a:spAutoFit/>
          </a:bodyPr>
          <a:lstStyle/>
          <a:p>
            <a:pPr>
              <a:defRPr/>
            </a:pPr>
            <a:r>
              <a:rPr lang="en-GB" sz="3200" kern="0" dirty="0" smtClean="0">
                <a:highlight>
                  <a:srgbClr val="FFFF00"/>
                </a:highlight>
                <a:latin typeface="+mn-lt"/>
                <a:ea typeface="Calibri" pitchFamily="34" charset="0"/>
                <a:cs typeface="Arial" pitchFamily="34" charset="0"/>
              </a:rPr>
              <a:t>john</a:t>
            </a:r>
            <a:endParaRPr lang="en-GB" sz="3200" kern="0" dirty="0">
              <a:highlight>
                <a:srgbClr val="FFFF00"/>
              </a:highlight>
              <a:latin typeface="+mn-lt"/>
              <a:cs typeface="Arial" pitchFamily="34" charset="0"/>
            </a:endParaRPr>
          </a:p>
        </p:txBody>
      </p:sp>
      <p:sp>
        <p:nvSpPr>
          <p:cNvPr id="12" name="Rectangle 1"/>
          <p:cNvSpPr>
            <a:spLocks noChangeArrowheads="1"/>
          </p:cNvSpPr>
          <p:nvPr/>
        </p:nvSpPr>
        <p:spPr bwMode="auto">
          <a:xfrm>
            <a:off x="6587607" y="2173029"/>
            <a:ext cx="1015186" cy="584775"/>
          </a:xfrm>
          <a:prstGeom prst="rect">
            <a:avLst/>
          </a:prstGeom>
          <a:noFill/>
          <a:ln w="9525">
            <a:noFill/>
            <a:miter lim="800000"/>
            <a:headEnd/>
            <a:tailEnd/>
          </a:ln>
          <a:effectLst/>
        </p:spPr>
        <p:txBody>
          <a:bodyPr wrap="square" anchor="ctr">
            <a:spAutoFit/>
          </a:bodyPr>
          <a:lstStyle/>
          <a:p>
            <a:pPr>
              <a:defRPr/>
            </a:pPr>
            <a:r>
              <a:rPr lang="en-GB" sz="3200" kern="0" dirty="0" smtClean="0">
                <a:solidFill>
                  <a:sysClr val="windowText" lastClr="000000"/>
                </a:solidFill>
                <a:highlight>
                  <a:srgbClr val="00FFFF"/>
                </a:highlight>
                <a:latin typeface="+mn-lt"/>
                <a:ea typeface="Calibri" pitchFamily="34" charset="0"/>
                <a:cs typeface="Arial" pitchFamily="34" charset="0"/>
              </a:rPr>
              <a:t>john</a:t>
            </a:r>
            <a:endParaRPr lang="en-GB" sz="3200" kern="0" dirty="0">
              <a:solidFill>
                <a:sysClr val="windowText" lastClr="000000"/>
              </a:solidFill>
              <a:highlight>
                <a:srgbClr val="00FFFF"/>
              </a:highlight>
              <a:latin typeface="+mn-lt"/>
              <a:cs typeface="Arial" pitchFamily="34" charset="0"/>
            </a:endParaRPr>
          </a:p>
        </p:txBody>
      </p:sp>
      <p:sp>
        <p:nvSpPr>
          <p:cNvPr id="13" name="Rectangle 1"/>
          <p:cNvSpPr>
            <a:spLocks noChangeArrowheads="1"/>
          </p:cNvSpPr>
          <p:nvPr/>
        </p:nvSpPr>
        <p:spPr bwMode="auto">
          <a:xfrm>
            <a:off x="6587607" y="2930112"/>
            <a:ext cx="1015186" cy="584775"/>
          </a:xfrm>
          <a:prstGeom prst="rect">
            <a:avLst/>
          </a:prstGeom>
          <a:noFill/>
          <a:ln w="9525">
            <a:noFill/>
            <a:miter lim="800000"/>
            <a:headEnd/>
            <a:tailEnd/>
          </a:ln>
          <a:effectLst/>
        </p:spPr>
        <p:txBody>
          <a:bodyPr wrap="square" anchor="ctr">
            <a:spAutoFit/>
          </a:bodyPr>
          <a:lstStyle/>
          <a:p>
            <a:pPr>
              <a:defRPr/>
            </a:pPr>
            <a:r>
              <a:rPr lang="en-GB" sz="3200" kern="0" dirty="0" smtClean="0">
                <a:solidFill>
                  <a:sysClr val="windowText" lastClr="000000"/>
                </a:solidFill>
                <a:highlight>
                  <a:srgbClr val="FF00FF"/>
                </a:highlight>
                <a:latin typeface="+mn-lt"/>
                <a:ea typeface="Calibri" pitchFamily="34" charset="0"/>
                <a:cs typeface="Arial" pitchFamily="34" charset="0"/>
              </a:rPr>
              <a:t>john</a:t>
            </a:r>
            <a:endParaRPr lang="en-GB" sz="3200" kern="0" dirty="0">
              <a:solidFill>
                <a:sysClr val="windowText" lastClr="000000"/>
              </a:solidFill>
              <a:highlight>
                <a:srgbClr val="FF00FF"/>
              </a:highlight>
              <a:latin typeface="+mn-lt"/>
              <a:cs typeface="Arial" pitchFamily="34" charset="0"/>
            </a:endParaRPr>
          </a:p>
        </p:txBody>
      </p:sp>
      <p:sp>
        <p:nvSpPr>
          <p:cNvPr id="14" name="TextBox 13"/>
          <p:cNvSpPr txBox="1"/>
          <p:nvPr/>
        </p:nvSpPr>
        <p:spPr>
          <a:xfrm>
            <a:off x="811168" y="457209"/>
            <a:ext cx="1283110" cy="383458"/>
          </a:xfrm>
          <a:prstGeom prst="rect">
            <a:avLst/>
          </a:prstGeom>
          <a:noFill/>
        </p:spPr>
        <p:txBody>
          <a:bodyPr wrap="square" rtlCol="0">
            <a:spAutoFit/>
          </a:bodyPr>
          <a:lstStyle/>
          <a:p>
            <a:r>
              <a:rPr lang="en-US" dirty="0" smtClean="0"/>
              <a:t>Calibri 18</a:t>
            </a:r>
            <a:endParaRPr lang="en-US" dirty="0"/>
          </a:p>
        </p:txBody>
      </p:sp>
      <p:sp>
        <p:nvSpPr>
          <p:cNvPr id="15" name="TextBox 14"/>
          <p:cNvSpPr txBox="1"/>
          <p:nvPr/>
        </p:nvSpPr>
        <p:spPr>
          <a:xfrm>
            <a:off x="3347890" y="457209"/>
            <a:ext cx="1327348" cy="369332"/>
          </a:xfrm>
          <a:prstGeom prst="rect">
            <a:avLst/>
          </a:prstGeom>
          <a:noFill/>
        </p:spPr>
        <p:txBody>
          <a:bodyPr wrap="square" rtlCol="0">
            <a:spAutoFit/>
          </a:bodyPr>
          <a:lstStyle/>
          <a:p>
            <a:pPr algn="ctr"/>
            <a:r>
              <a:rPr lang="en-US" dirty="0" smtClean="0"/>
              <a:t>Calibri 44</a:t>
            </a:r>
            <a:endParaRPr lang="en-US" dirty="0"/>
          </a:p>
        </p:txBody>
      </p:sp>
      <p:sp>
        <p:nvSpPr>
          <p:cNvPr id="16" name="TextBox 15"/>
          <p:cNvSpPr txBox="1"/>
          <p:nvPr/>
        </p:nvSpPr>
        <p:spPr>
          <a:xfrm>
            <a:off x="6311075" y="457209"/>
            <a:ext cx="1568250" cy="369332"/>
          </a:xfrm>
          <a:prstGeom prst="rect">
            <a:avLst/>
          </a:prstGeom>
          <a:noFill/>
        </p:spPr>
        <p:txBody>
          <a:bodyPr wrap="square" rtlCol="0">
            <a:spAutoFit/>
          </a:bodyPr>
          <a:lstStyle/>
          <a:p>
            <a:pPr algn="ctr"/>
            <a:r>
              <a:rPr lang="en-US" dirty="0" smtClean="0"/>
              <a:t>Calibri 32</a:t>
            </a:r>
            <a:endParaRPr lang="en-US" dirty="0"/>
          </a:p>
        </p:txBody>
      </p:sp>
      <p:sp>
        <p:nvSpPr>
          <p:cNvPr id="17" name="TextBox 16"/>
          <p:cNvSpPr txBox="1"/>
          <p:nvPr/>
        </p:nvSpPr>
        <p:spPr>
          <a:xfrm>
            <a:off x="707923" y="3657614"/>
            <a:ext cx="7772400" cy="3016210"/>
          </a:xfrm>
          <a:prstGeom prst="rect">
            <a:avLst/>
          </a:prstGeom>
          <a:noFill/>
        </p:spPr>
        <p:txBody>
          <a:bodyPr wrap="square" rtlCol="0">
            <a:spAutoFit/>
          </a:bodyPr>
          <a:lstStyle/>
          <a:p>
            <a:r>
              <a:rPr lang="en-US" dirty="0" smtClean="0">
                <a:solidFill>
                  <a:srgbClr val="0000FF"/>
                </a:solidFill>
              </a:rPr>
              <a:t>To Use: </a:t>
            </a:r>
          </a:p>
          <a:p>
            <a:endParaRPr lang="en-US" dirty="0">
              <a:solidFill>
                <a:srgbClr val="0000FF"/>
              </a:solidFill>
            </a:endParaRPr>
          </a:p>
          <a:p>
            <a:r>
              <a:rPr lang="en-US" sz="1400" dirty="0" smtClean="0">
                <a:solidFill>
                  <a:srgbClr val="000000"/>
                </a:solidFill>
              </a:rPr>
              <a:t>First open both your presentation and this presentation. Use View &gt; (Window) ’Arrange All’ so that they are side by side.</a:t>
            </a:r>
          </a:p>
          <a:p>
            <a:endParaRPr lang="en-US" sz="1400" dirty="0" smtClean="0">
              <a:solidFill>
                <a:srgbClr val="000000"/>
              </a:solidFill>
            </a:endParaRPr>
          </a:p>
          <a:p>
            <a:r>
              <a:rPr lang="en-US" sz="1400" dirty="0" smtClean="0">
                <a:solidFill>
                  <a:srgbClr val="000000"/>
                </a:solidFill>
              </a:rPr>
              <a:t>Choose the text style closest to the style you want to highlight. If necessary change the font name, size, </a:t>
            </a:r>
            <a:r>
              <a:rPr lang="en-US" sz="1400" dirty="0" err="1" smtClean="0">
                <a:solidFill>
                  <a:srgbClr val="000000"/>
                </a:solidFill>
              </a:rPr>
              <a:t>colour</a:t>
            </a:r>
            <a:r>
              <a:rPr lang="en-US" sz="1400" dirty="0" smtClean="0">
                <a:solidFill>
                  <a:srgbClr val="000000"/>
                </a:solidFill>
              </a:rPr>
              <a:t> etc in the highlighted sample to match your text. </a:t>
            </a:r>
          </a:p>
          <a:p>
            <a:endParaRPr lang="en-US" sz="1400" dirty="0">
              <a:solidFill>
                <a:srgbClr val="000000"/>
              </a:solidFill>
            </a:endParaRPr>
          </a:p>
          <a:p>
            <a:r>
              <a:rPr lang="en-US" sz="1400" dirty="0" smtClean="0">
                <a:solidFill>
                  <a:srgbClr val="000000"/>
                </a:solidFill>
              </a:rPr>
              <a:t>Highlight the chosen sample with the mouse (note it will be difficult to see the blue highlight over our highlight) and then double click on the format painter. With the format painter active select the text to be highlighted. To remove highlighting first select un-highlighted text and then use the format painter to copy this to the highlighted text. See web page for using pick up tools </a:t>
            </a:r>
            <a:r>
              <a:rPr lang="en-US" sz="1400" dirty="0" err="1" smtClean="0">
                <a:solidFill>
                  <a:srgbClr val="000000"/>
                </a:solidFill>
              </a:rPr>
              <a:t>instead.</a:t>
            </a:r>
            <a:r>
              <a:rPr lang="en-US" sz="1400" dirty="0" err="1" smtClean="0">
                <a:solidFill>
                  <a:srgbClr val="000000"/>
                </a:solidFill>
                <a:hlinkClick r:id="rId2"/>
              </a:rPr>
              <a:t>http</a:t>
            </a:r>
            <a:r>
              <a:rPr lang="en-US" sz="1400" dirty="0" smtClean="0">
                <a:solidFill>
                  <a:srgbClr val="000000"/>
                </a:solidFill>
                <a:hlinkClick r:id="rId2"/>
              </a:rPr>
              <a:t>://</a:t>
            </a:r>
            <a:r>
              <a:rPr lang="en-US" sz="1400" dirty="0" err="1" smtClean="0">
                <a:solidFill>
                  <a:srgbClr val="000000"/>
                </a:solidFill>
                <a:hlinkClick r:id="rId2"/>
              </a:rPr>
              <a:t>www.pptalchemy.co.uk</a:t>
            </a:r>
            <a:r>
              <a:rPr lang="en-US" sz="1400" dirty="0" smtClean="0">
                <a:solidFill>
                  <a:srgbClr val="000000"/>
                </a:solidFill>
                <a:hlinkClick r:id="rId2"/>
              </a:rPr>
              <a:t>/</a:t>
            </a:r>
            <a:r>
              <a:rPr lang="en-US" sz="1400" dirty="0" err="1" smtClean="0">
                <a:solidFill>
                  <a:srgbClr val="000000"/>
                </a:solidFill>
                <a:hlinkClick r:id="rId2"/>
              </a:rPr>
              <a:t>Highlighter.html</a:t>
            </a:r>
            <a:endParaRPr lang="en-US" sz="1400" dirty="0" smtClean="0">
              <a:solidFill>
                <a:srgbClr val="000000"/>
              </a:solidFill>
            </a:endParaRPr>
          </a:p>
        </p:txBody>
      </p:sp>
    </p:spTree>
  </p:cSld>
  <p:clrMapOvr>
    <a:masterClrMapping/>
  </p:clrMapOvr>
</p:sld>
</file>

<file path=ppt/theme/theme1.xml><?xml version="1.0" encoding="utf-8"?>
<a:theme xmlns:a="http://schemas.openxmlformats.org/drawingml/2006/main" name="blank">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blank</Template>
  <TotalTime>101</TotalTime>
  <Words>152</Words>
  <Application>Microsoft Office PowerPoint</Application>
  <PresentationFormat>On-screen Show (4:3)</PresentationFormat>
  <Paragraphs>19</Paragraphs>
  <Slides>1</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vt:i4>
      </vt:variant>
    </vt:vector>
  </HeadingPairs>
  <TitlesOfParts>
    <vt:vector size="4" baseType="lpstr">
      <vt:lpstr>Calibri</vt:lpstr>
      <vt:lpstr>Arial</vt:lpstr>
      <vt:lpstr>blank</vt:lpstr>
      <vt:lpstr>Slide 1</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John</dc:creator>
  <cp:lastModifiedBy>John</cp:lastModifiedBy>
  <cp:revision>7</cp:revision>
  <dcterms:created xsi:type="dcterms:W3CDTF">2010-01-12T07:17:56Z</dcterms:created>
  <dcterms:modified xsi:type="dcterms:W3CDTF">2010-01-12T09:16:44Z</dcterms:modified>
</cp:coreProperties>
</file>

<file path=docProps/thumbnail.jpeg>
</file>