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8339-BF08-4CE7-84E5-67D8CDCCEC98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D15D-9713-4296-A4FC-0E67264F8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9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8339-BF08-4CE7-84E5-67D8CDCCEC98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D15D-9713-4296-A4FC-0E67264F8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61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8339-BF08-4CE7-84E5-67D8CDCCEC98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D15D-9713-4296-A4FC-0E67264F8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9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8339-BF08-4CE7-84E5-67D8CDCCEC98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D15D-9713-4296-A4FC-0E67264F8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01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8339-BF08-4CE7-84E5-67D8CDCCEC98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D15D-9713-4296-A4FC-0E67264F8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23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8339-BF08-4CE7-84E5-67D8CDCCEC98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D15D-9713-4296-A4FC-0E67264F8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79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8339-BF08-4CE7-84E5-67D8CDCCEC98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D15D-9713-4296-A4FC-0E67264F8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351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8339-BF08-4CE7-84E5-67D8CDCCEC98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D15D-9713-4296-A4FC-0E67264F8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13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8339-BF08-4CE7-84E5-67D8CDCCEC98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D15D-9713-4296-A4FC-0E67264F8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42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8339-BF08-4CE7-84E5-67D8CDCCEC98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D15D-9713-4296-A4FC-0E67264F8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41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8339-BF08-4CE7-84E5-67D8CDCCEC98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D15D-9713-4296-A4FC-0E67264F8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58339-BF08-4CE7-84E5-67D8CDCCEC98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1D15D-9713-4296-A4FC-0E67264F8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37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371600" y="4572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71600" y="457200"/>
            <a:ext cx="16764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Front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206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5" grpId="2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</cp:lastModifiedBy>
  <cp:revision>2</cp:revision>
  <dcterms:created xsi:type="dcterms:W3CDTF">2016-08-18T08:40:46Z</dcterms:created>
  <dcterms:modified xsi:type="dcterms:W3CDTF">2016-08-18T08:54:08Z</dcterms:modified>
</cp:coreProperties>
</file>