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0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07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04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5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3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0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1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8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62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6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8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3F040-BE9E-4F88-BBD4-D5DDC1E4D3F1}" type="datetimeFigureOut">
              <a:rPr lang="en-GB" smtClean="0"/>
              <a:t>14/11/2013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FE93C-42B7-4350-BE39-4324420CAA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55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Flag" descr="C:\Users\John\AppData\Local\Microsoft\Windows\Temporary Internet Files\Content.IE5\8K8C1I3V\MP90038472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21388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Faded Flag" descr="C:\Users\John\AppData\Local\Microsoft\Windows\Temporary Internet Files\Content.IE5\8K8C1I3V\MP900384725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7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21388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91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JSRWilson</dc:creator>
  <cp:lastModifiedBy>JSRWilson</cp:lastModifiedBy>
  <cp:revision>2</cp:revision>
  <dcterms:created xsi:type="dcterms:W3CDTF">2013-11-14T07:41:22Z</dcterms:created>
  <dcterms:modified xsi:type="dcterms:W3CDTF">2013-11-14T07:52:54Z</dcterms:modified>
</cp:coreProperties>
</file>