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</p:sldLst>
    </p:custShow>
    <p:custShow name="Custom Show 2" id="1">
      <p:sldLst>
        <p:sld r:id="rId5"/>
        <p:sld r:id="rId6"/>
      </p:sldLst>
    </p:custShow>
  </p:custShowLst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8FE3-8F4F-4BF9-B8DD-66B407116785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9BE0-1FC1-440E-B457-FC61C30C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8FE3-8F4F-4BF9-B8DD-66B407116785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9BE0-1FC1-440E-B457-FC61C30C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0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8FE3-8F4F-4BF9-B8DD-66B407116785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9BE0-1FC1-440E-B457-FC61C30C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8FE3-8F4F-4BF9-B8DD-66B407116785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9BE0-1FC1-440E-B457-FC61C30C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3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8FE3-8F4F-4BF9-B8DD-66B407116785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9BE0-1FC1-440E-B457-FC61C30C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4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8FE3-8F4F-4BF9-B8DD-66B407116785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9BE0-1FC1-440E-B457-FC61C30C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7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8FE3-8F4F-4BF9-B8DD-66B407116785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9BE0-1FC1-440E-B457-FC61C30C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4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8FE3-8F4F-4BF9-B8DD-66B407116785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9BE0-1FC1-440E-B457-FC61C30C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0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8FE3-8F4F-4BF9-B8DD-66B407116785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9BE0-1FC1-440E-B457-FC61C30C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8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8FE3-8F4F-4BF9-B8DD-66B407116785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9BE0-1FC1-440E-B457-FC61C30C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2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8FE3-8F4F-4BF9-B8DD-66B407116785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9BE0-1FC1-440E-B457-FC61C30C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0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F8FE3-8F4F-4BF9-B8DD-66B407116785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9BE0-1FC1-440E-B457-FC61C30C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5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ction Button: Custom 3">
            <a:hlinkClick r:id="" action="ppaction://customshow?id=1" highlightClick="1"/>
          </p:cNvPr>
          <p:cNvSpPr/>
          <p:nvPr/>
        </p:nvSpPr>
        <p:spPr>
          <a:xfrm>
            <a:off x="-684584" y="6159725"/>
            <a:ext cx="540568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50332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ction Button: Custom 3">
            <a:hlinkClick r:id="" action="ppaction://customshow?id=1" highlightClick="1"/>
          </p:cNvPr>
          <p:cNvSpPr/>
          <p:nvPr/>
        </p:nvSpPr>
        <p:spPr>
          <a:xfrm>
            <a:off x="-756592" y="6237312"/>
            <a:ext cx="540568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93714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ction Button: Custom 3">
            <a:hlinkClick r:id="" action="ppaction://customshow?id=1" highlightClick="1"/>
          </p:cNvPr>
          <p:cNvSpPr/>
          <p:nvPr/>
        </p:nvSpPr>
        <p:spPr>
          <a:xfrm>
            <a:off x="-684584" y="6191663"/>
            <a:ext cx="540568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87678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Main Show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Main Show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NGO_COUNT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2</vt:i4>
      </vt:variant>
    </vt:vector>
  </HeadingPairs>
  <TitlesOfParts>
    <vt:vector size="8" baseType="lpstr">
      <vt:lpstr>Office Theme</vt:lpstr>
      <vt:lpstr>Intro 1</vt:lpstr>
      <vt:lpstr>Intro 2</vt:lpstr>
      <vt:lpstr>Intro 3</vt:lpstr>
      <vt:lpstr>Main Show 1</vt:lpstr>
      <vt:lpstr>Main Show 2</vt:lpstr>
      <vt:lpstr>Custom Show 1</vt:lpstr>
      <vt:lpstr>Custom Show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1</dc:title>
  <dc:creator>JSRWilson</dc:creator>
  <cp:lastModifiedBy>JSRWilson</cp:lastModifiedBy>
  <cp:revision>1</cp:revision>
  <dcterms:created xsi:type="dcterms:W3CDTF">2014-12-29T13:40:17Z</dcterms:created>
  <dcterms:modified xsi:type="dcterms:W3CDTF">2014-12-29T13:44:41Z</dcterms:modified>
</cp:coreProperties>
</file>