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5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92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69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10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64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24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7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91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3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6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61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75D7B-A3E7-4870-ABAC-11C796413637}" type="datetimeFigureOut">
              <a:rPr lang="en-GB" smtClean="0"/>
              <a:t>12/03/2016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0EEF4-D2D5-4DD3-AB08-59DEAB9E2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0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55776" y="1916832"/>
            <a:ext cx="3456384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>
            <a:off x="4139952" y="2204864"/>
            <a:ext cx="288032" cy="27363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3356992"/>
            <a:ext cx="2389408" cy="214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0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71676E-6 L -0.32379 -0.0044 " pathEditMode="relative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" dur="1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8" dur="18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NGO_COUN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4</cp:revision>
  <dcterms:created xsi:type="dcterms:W3CDTF">2016-03-12T10:44:01Z</dcterms:created>
  <dcterms:modified xsi:type="dcterms:W3CDTF">2016-03-12T10:58:14Z</dcterms:modified>
</cp:coreProperties>
</file>