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5" d="100"/>
          <a:sy n="75" d="100"/>
        </p:scale>
        <p:origin x="-108" y="-6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780-C066-4BE1-93E7-E78B3C7E74E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E4BF-9503-4B84-8F90-4B3183A9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73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780-C066-4BE1-93E7-E78B3C7E74E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E4BF-9503-4B84-8F90-4B3183A9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223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780-C066-4BE1-93E7-E78B3C7E74E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E4BF-9503-4B84-8F90-4B3183A9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8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780-C066-4BE1-93E7-E78B3C7E74E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E4BF-9503-4B84-8F90-4B3183A9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76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780-C066-4BE1-93E7-E78B3C7E74E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E4BF-9503-4B84-8F90-4B3183A9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88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780-C066-4BE1-93E7-E78B3C7E74E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E4BF-9503-4B84-8F90-4B3183A9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3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780-C066-4BE1-93E7-E78B3C7E74E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E4BF-9503-4B84-8F90-4B3183A9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2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780-C066-4BE1-93E7-E78B3C7E74E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E4BF-9503-4B84-8F90-4B3183A9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5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780-C066-4BE1-93E7-E78B3C7E74E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E4BF-9503-4B84-8F90-4B3183A9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4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780-C066-4BE1-93E7-E78B3C7E74E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E4BF-9503-4B84-8F90-4B3183A9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57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780-C066-4BE1-93E7-E78B3C7E74E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E4BF-9503-4B84-8F90-4B3183A9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6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ED780-C066-4BE1-93E7-E78B3C7E74E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3E4BF-9503-4B84-8F90-4B3183A9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54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Click?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</a:p>
          <a:p>
            <a:r>
              <a:rPr lang="en-US" dirty="0" smtClean="0"/>
              <a:t>2</a:t>
            </a:r>
          </a:p>
          <a:p>
            <a:r>
              <a:rPr lang="en-US" dirty="0" smtClean="0"/>
              <a:t>3</a:t>
            </a:r>
          </a:p>
          <a:p>
            <a:r>
              <a:rPr lang="en-US" dirty="0"/>
              <a:t>4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81BD">
              <a:alpha val="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244408" y="6165304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051" y="6164981"/>
            <a:ext cx="506413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24067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613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N" val="HIDDE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N" val="HIDDEN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On Click?</vt:lpstr>
      <vt:lpstr>NEXT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Click?</dc:title>
  <dc:creator>JSRWilson</dc:creator>
  <cp:lastModifiedBy>JSRWilson</cp:lastModifiedBy>
  <cp:revision>1</cp:revision>
  <dcterms:created xsi:type="dcterms:W3CDTF">2014-10-06T06:57:11Z</dcterms:created>
  <dcterms:modified xsi:type="dcterms:W3CDTF">2014-10-06T07:02:07Z</dcterms:modified>
</cp:coreProperties>
</file>