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59D3A-73A8-4846-85DD-6742B0E6A6F3}" type="datetimeFigureOut">
              <a:rPr lang="en-GB" smtClean="0"/>
              <a:t>05/08/2012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B9B21-E10E-4F09-A99B-3363612FC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1457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59D3A-73A8-4846-85DD-6742B0E6A6F3}" type="datetimeFigureOut">
              <a:rPr lang="en-GB" smtClean="0"/>
              <a:t>05/08/2012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B9B21-E10E-4F09-A99B-3363612FC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2199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59D3A-73A8-4846-85DD-6742B0E6A6F3}" type="datetimeFigureOut">
              <a:rPr lang="en-GB" smtClean="0"/>
              <a:t>05/08/2012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B9B21-E10E-4F09-A99B-3363612FC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8733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59D3A-73A8-4846-85DD-6742B0E6A6F3}" type="datetimeFigureOut">
              <a:rPr lang="en-GB" smtClean="0"/>
              <a:t>05/08/2012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B9B21-E10E-4F09-A99B-3363612FC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5445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59D3A-73A8-4846-85DD-6742B0E6A6F3}" type="datetimeFigureOut">
              <a:rPr lang="en-GB" smtClean="0"/>
              <a:t>05/08/2012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B9B21-E10E-4F09-A99B-3363612FC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9355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59D3A-73A8-4846-85DD-6742B0E6A6F3}" type="datetimeFigureOut">
              <a:rPr lang="en-GB" smtClean="0"/>
              <a:t>05/08/2012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B9B21-E10E-4F09-A99B-3363612FC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7196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59D3A-73A8-4846-85DD-6742B0E6A6F3}" type="datetimeFigureOut">
              <a:rPr lang="en-GB" smtClean="0"/>
              <a:t>05/08/2012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B9B21-E10E-4F09-A99B-3363612FC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4234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59D3A-73A8-4846-85DD-6742B0E6A6F3}" type="datetimeFigureOut">
              <a:rPr lang="en-GB" smtClean="0"/>
              <a:t>05/08/2012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B9B21-E10E-4F09-A99B-3363612FC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2331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59D3A-73A8-4846-85DD-6742B0E6A6F3}" type="datetimeFigureOut">
              <a:rPr lang="en-GB" smtClean="0"/>
              <a:t>05/08/2012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B9B21-E10E-4F09-A99B-3363612FC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966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59D3A-73A8-4846-85DD-6742B0E6A6F3}" type="datetimeFigureOut">
              <a:rPr lang="en-GB" smtClean="0"/>
              <a:t>05/08/2012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B9B21-E10E-4F09-A99B-3363612FC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2307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59D3A-73A8-4846-85DD-6742B0E6A6F3}" type="datetimeFigureOut">
              <a:rPr lang="en-GB" smtClean="0"/>
              <a:t>05/08/2012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B9B21-E10E-4F09-A99B-3363612FC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6245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59D3A-73A8-4846-85DD-6742B0E6A6F3}" type="datetimeFigureOut">
              <a:rPr lang="en-GB" smtClean="0"/>
              <a:t>05/08/2012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B9B21-E10E-4F09-A99B-3363612FC1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548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cxnSp>
        <p:nvCxnSpPr>
          <p:cNvPr id="8" name="OFF1"/>
          <p:cNvCxnSpPr/>
          <p:nvPr/>
        </p:nvCxnSpPr>
        <p:spPr>
          <a:xfrm flipH="1">
            <a:off x="1091821" y="3070746"/>
            <a:ext cx="354842" cy="122829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ON1"/>
          <p:cNvCxnSpPr/>
          <p:nvPr/>
        </p:nvCxnSpPr>
        <p:spPr>
          <a:xfrm rot="-2220000" flipH="1">
            <a:off x="671015" y="3059373"/>
            <a:ext cx="354842" cy="122829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OFF2"/>
          <p:cNvCxnSpPr/>
          <p:nvPr/>
        </p:nvCxnSpPr>
        <p:spPr>
          <a:xfrm flipH="1">
            <a:off x="4046448" y="3072679"/>
            <a:ext cx="354842" cy="122829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ON2"/>
          <p:cNvCxnSpPr/>
          <p:nvPr/>
        </p:nvCxnSpPr>
        <p:spPr>
          <a:xfrm rot="19380000" flipH="1">
            <a:off x="3625640" y="3102251"/>
            <a:ext cx="354842" cy="122829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2" name="bulbON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1537" y="1472443"/>
            <a:ext cx="896937" cy="96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bulbOFF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1537" y="1472443"/>
            <a:ext cx="896937" cy="96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bulbOFF1"/>
          <p:cNvPicPr>
            <a:picLocks noChangeAspect="1"/>
          </p:cNvPicPr>
          <p:nvPr/>
        </p:nvPicPr>
        <p:blipFill rotWithShape="1"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1616" b="32929" l="65867" r="7374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4882" t="20202" r="25269" b="65657"/>
          <a:stretch/>
        </p:blipFill>
        <p:spPr>
          <a:xfrm>
            <a:off x="5951537" y="1472443"/>
            <a:ext cx="900545" cy="969819"/>
          </a:xfrm>
          <a:prstGeom prst="rect">
            <a:avLst/>
          </a:prstGeom>
        </p:spPr>
      </p:pic>
      <p:sp>
        <p:nvSpPr>
          <p:cNvPr id="13" name="switch2trigger"/>
          <p:cNvSpPr/>
          <p:nvPr/>
        </p:nvSpPr>
        <p:spPr>
          <a:xfrm>
            <a:off x="1433015" y="3616657"/>
            <a:ext cx="1064525" cy="614149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switch1trigger"/>
          <p:cNvSpPr/>
          <p:nvPr/>
        </p:nvSpPr>
        <p:spPr>
          <a:xfrm>
            <a:off x="4301320" y="3673523"/>
            <a:ext cx="1064525" cy="614149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7613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Johnsr</dc:creator>
  <cp:lastModifiedBy>Johnsr</cp:lastModifiedBy>
  <cp:revision>5</cp:revision>
  <dcterms:created xsi:type="dcterms:W3CDTF">2012-08-05T06:04:40Z</dcterms:created>
  <dcterms:modified xsi:type="dcterms:W3CDTF">2012-08-05T06:52:58Z</dcterms:modified>
</cp:coreProperties>
</file>