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BA70A-FE3B-4CFF-B2CA-E7804836BFEB}" type="datetimeFigureOut">
              <a:rPr lang="en-US" smtClean="0"/>
              <a:t>11/12/2007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2A1E-7351-4125-8886-3CA2B679403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130425"/>
            <a:ext cx="8715436" cy="1470025"/>
          </a:xfrm>
        </p:spPr>
        <p:txBody>
          <a:bodyPr/>
          <a:lstStyle/>
          <a:p>
            <a:pPr algn="l"/>
            <a:r>
              <a:rPr lang="en-GB" dirty="0" smtClean="0"/>
              <a:t>9 * (4 - 2 ) + 3 * ( 2+3) =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33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215042" y="2428868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(answer)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9 * (4 - 2 ) + 3 * ( 2+3) = 33</vt:lpstr>
    </vt:vector>
  </TitlesOfParts>
  <Company>Technology Trish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* (4 - 2 ) + 3 * ( 2+3) = 33</dc:title>
  <dc:creator>John Wilson</dc:creator>
  <cp:lastModifiedBy>John Wilson</cp:lastModifiedBy>
  <cp:revision>2</cp:revision>
  <dcterms:created xsi:type="dcterms:W3CDTF">2007-11-12T21:21:20Z</dcterms:created>
  <dcterms:modified xsi:type="dcterms:W3CDTF">2007-11-12T21:34:29Z</dcterms:modified>
</cp:coreProperties>
</file>