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8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0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8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70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0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59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6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7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08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6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96E2E-E487-4191-9308-BCC337B8E888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1AB2-37E7-45AD-9E57-B67F5481F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9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has missing l</a:t>
            </a:r>
            <a:r>
              <a:rPr lang="en-GB" dirty="0" smtClean="0">
                <a:solidFill>
                  <a:schemeClr val="bg1"/>
                </a:solidFill>
              </a:rPr>
              <a:t>etters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And so does t</a:t>
            </a:r>
            <a:r>
              <a:rPr lang="en-GB" dirty="0" smtClean="0">
                <a:solidFill>
                  <a:schemeClr val="bg1"/>
                </a:solidFill>
              </a:rPr>
              <a:t>his</a:t>
            </a:r>
            <a:r>
              <a:rPr lang="en-GB" dirty="0" smtClean="0"/>
              <a:t>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413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UN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</dc:title>
  <dc:creator>JSRWilson</dc:creator>
  <cp:lastModifiedBy>JSRWilson</cp:lastModifiedBy>
  <cp:revision>1</cp:revision>
  <dcterms:created xsi:type="dcterms:W3CDTF">2014-03-03T12:41:14Z</dcterms:created>
  <dcterms:modified xsi:type="dcterms:W3CDTF">2014-03-03T12:43:12Z</dcterms:modified>
</cp:coreProperties>
</file>