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08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B579-B32B-4E9F-B079-85FEE9B5A15D}" type="datetimeFigureOut">
              <a:rPr lang="en-GB" smtClean="0"/>
              <a:t>19/02/2014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7EB0-033F-463F-BB36-312EE7065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61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B579-B32B-4E9F-B079-85FEE9B5A15D}" type="datetimeFigureOut">
              <a:rPr lang="en-GB" smtClean="0"/>
              <a:t>19/02/2014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7EB0-033F-463F-BB36-312EE7065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10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B579-B32B-4E9F-B079-85FEE9B5A15D}" type="datetimeFigureOut">
              <a:rPr lang="en-GB" smtClean="0"/>
              <a:t>19/02/2014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7EB0-033F-463F-BB36-312EE7065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8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B579-B32B-4E9F-B079-85FEE9B5A15D}" type="datetimeFigureOut">
              <a:rPr lang="en-GB" smtClean="0"/>
              <a:t>19/02/2014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7EB0-033F-463F-BB36-312EE7065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8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B579-B32B-4E9F-B079-85FEE9B5A15D}" type="datetimeFigureOut">
              <a:rPr lang="en-GB" smtClean="0"/>
              <a:t>19/02/2014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7EB0-033F-463F-BB36-312EE7065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19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B579-B32B-4E9F-B079-85FEE9B5A15D}" type="datetimeFigureOut">
              <a:rPr lang="en-GB" smtClean="0"/>
              <a:t>19/02/2014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7EB0-033F-463F-BB36-312EE7065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92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B579-B32B-4E9F-B079-85FEE9B5A15D}" type="datetimeFigureOut">
              <a:rPr lang="en-GB" smtClean="0"/>
              <a:t>19/02/2014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7EB0-033F-463F-BB36-312EE7065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12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B579-B32B-4E9F-B079-85FEE9B5A15D}" type="datetimeFigureOut">
              <a:rPr lang="en-GB" smtClean="0"/>
              <a:t>19/02/2014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7EB0-033F-463F-BB36-312EE7065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94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B579-B32B-4E9F-B079-85FEE9B5A15D}" type="datetimeFigureOut">
              <a:rPr lang="en-GB" smtClean="0"/>
              <a:t>19/02/2014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7EB0-033F-463F-BB36-312EE7065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3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B579-B32B-4E9F-B079-85FEE9B5A15D}" type="datetimeFigureOut">
              <a:rPr lang="en-GB" smtClean="0"/>
              <a:t>19/02/2014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7EB0-033F-463F-BB36-312EE7065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74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7B579-B32B-4E9F-B079-85FEE9B5A15D}" type="datetimeFigureOut">
              <a:rPr lang="en-GB" smtClean="0"/>
              <a:t>19/02/2014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7EB0-033F-463F-BB36-312EE7065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8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7B579-B32B-4E9F-B079-85FEE9B5A15D}" type="datetimeFigureOut">
              <a:rPr lang="en-GB" smtClean="0"/>
              <a:t>19/02/2014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D7EB0-033F-463F-BB36-312EE7065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08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059832" y="1484784"/>
            <a:ext cx="3024336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Bonus Targets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3059832" y="1484784"/>
            <a:ext cx="3024336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Bonus Results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221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UNT" val="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</dc:title>
  <dc:creator>JSRWilson</dc:creator>
  <cp:lastModifiedBy>JSRWilson</cp:lastModifiedBy>
  <cp:revision>1</cp:revision>
  <dcterms:created xsi:type="dcterms:W3CDTF">2014-02-19T19:45:36Z</dcterms:created>
  <dcterms:modified xsi:type="dcterms:W3CDTF">2014-02-19T19:50:01Z</dcterms:modified>
</cp:coreProperties>
</file>