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3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1" autoAdjust="0"/>
    <p:restoredTop sz="94660"/>
  </p:normalViewPr>
  <p:slideViewPr>
    <p:cSldViewPr showGuides="1">
      <p:cViewPr varScale="1">
        <p:scale>
          <a:sx n="105" d="100"/>
          <a:sy n="105" d="100"/>
        </p:scale>
        <p:origin x="1464" y="15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63" d="100"/>
          <a:sy n="63" d="100"/>
        </p:scale>
        <p:origin x="2838" y="108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1989381-577C-49AA-A4E2-5EBA34BD6249}" type="datetimeFigureOut">
              <a:rPr lang="en-US"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5E7BEC-684E-4C3F-AEB2-ED7203F4ED33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42301418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5E25F29-0308-477E-B892-CB798FED9259}" type="datetimeFigureOut">
              <a:rPr lang="en-US"/>
              <a:t>12/28/2019</a:t>
            </a:fld>
            <a:endParaRPr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FD79C7-905A-4C8B-8800-03693A11A4AF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475539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ounded Rectangle 16"/>
          <p:cNvSpPr/>
          <p:nvPr/>
        </p:nvSpPr>
        <p:spPr>
          <a:xfrm>
            <a:off x="126123" y="95251"/>
            <a:ext cx="8870731" cy="6662900"/>
          </a:xfrm>
          <a:prstGeom prst="roundRect">
            <a:avLst>
              <a:gd name="adj" fmla="val 2527"/>
            </a:avLst>
          </a:prstGeom>
          <a:solidFill>
            <a:schemeClr val="bg1"/>
          </a:solidFill>
          <a:ln>
            <a:noFill/>
          </a:ln>
          <a:effectLst>
            <a:innerShdw blurRad="101600" dist="25400" dir="16200000">
              <a:prstClr val="black">
                <a:alpha val="14000"/>
              </a:prstClr>
            </a:innerShdw>
            <a:outerShdw blurRad="63500" sx="101000" sy="101000" algn="c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18" name="right ring"/>
          <p:cNvGrpSpPr/>
          <p:nvPr/>
        </p:nvGrpSpPr>
        <p:grpSpPr>
          <a:xfrm>
            <a:off x="8701801" y="0"/>
            <a:ext cx="145110" cy="336423"/>
            <a:chOff x="8654176" y="0"/>
            <a:chExt cx="145110" cy="336423"/>
          </a:xfrm>
        </p:grpSpPr>
        <p:sp>
          <p:nvSpPr>
            <p:cNvPr id="19" name="Oval 18"/>
            <p:cNvSpPr/>
            <p:nvPr/>
          </p:nvSpPr>
          <p:spPr>
            <a:xfrm>
              <a:off x="8654176" y="199263"/>
              <a:ext cx="137160" cy="1371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pic>
          <p:nvPicPr>
            <p:cNvPr id="20" name="Picture 37"/>
            <p:cNvPicPr>
              <a:picLocks noChangeAspect="1" noChangeArrowheads="1"/>
            </p:cNvPicPr>
            <p:nvPr/>
          </p:nvPicPr>
          <p:blipFill rotWithShape="1"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t="40519"/>
            <a:stretch/>
          </p:blipFill>
          <p:spPr bwMode="auto">
            <a:xfrm>
              <a:off x="8655848" y="0"/>
              <a:ext cx="143438" cy="335588"/>
            </a:xfrm>
            <a:prstGeom prst="rect">
              <a:avLst/>
            </a:prstGeom>
            <a:noFill/>
            <a:ln>
              <a:noFill/>
            </a:ln>
            <a:effectLst>
              <a:outerShdw blurRad="114300" dir="600000" algn="ctr" rotWithShape="0">
                <a:schemeClr val="bg2">
                  <a:alpha val="33000"/>
                </a:schemeClr>
              </a:outerShdw>
            </a:effectLst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grpSp>
        <p:nvGrpSpPr>
          <p:cNvPr id="21" name="left ring"/>
          <p:cNvGrpSpPr/>
          <p:nvPr/>
        </p:nvGrpSpPr>
        <p:grpSpPr>
          <a:xfrm>
            <a:off x="301625" y="0"/>
            <a:ext cx="144654" cy="336423"/>
            <a:chOff x="349250" y="0"/>
            <a:chExt cx="144654" cy="336423"/>
          </a:xfrm>
        </p:grpSpPr>
        <p:sp>
          <p:nvSpPr>
            <p:cNvPr id="22" name="Oval 21"/>
            <p:cNvSpPr/>
            <p:nvPr/>
          </p:nvSpPr>
          <p:spPr>
            <a:xfrm>
              <a:off x="349250" y="199263"/>
              <a:ext cx="137160" cy="1371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pic>
          <p:nvPicPr>
            <p:cNvPr id="23" name="Picture 37"/>
            <p:cNvPicPr>
              <a:picLocks noChangeAspect="1" noChangeArrowheads="1"/>
            </p:cNvPicPr>
            <p:nvPr/>
          </p:nvPicPr>
          <p:blipFill rotWithShape="1"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t="40519"/>
            <a:stretch/>
          </p:blipFill>
          <p:spPr bwMode="auto">
            <a:xfrm>
              <a:off x="350466" y="0"/>
              <a:ext cx="143438" cy="335588"/>
            </a:xfrm>
            <a:prstGeom prst="rect">
              <a:avLst/>
            </a:prstGeom>
            <a:noFill/>
            <a:ln>
              <a:noFill/>
            </a:ln>
            <a:effectLst>
              <a:outerShdw blurRad="114300" dir="600000" algn="ctr" rotWithShape="0">
                <a:schemeClr val="bg2">
                  <a:alpha val="33000"/>
                </a:schemeClr>
              </a:outerShdw>
            </a:effectLst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sp>
        <p:nvSpPr>
          <p:cNvPr id="7" name="shim_right"/>
          <p:cNvSpPr/>
          <p:nvPr/>
        </p:nvSpPr>
        <p:spPr>
          <a:xfrm>
            <a:off x="9296400" y="152400"/>
            <a:ext cx="1295400" cy="6553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/>
          </a:p>
        </p:txBody>
      </p:sp>
      <p:sp>
        <p:nvSpPr>
          <p:cNvPr id="8" name="shim_left"/>
          <p:cNvSpPr/>
          <p:nvPr/>
        </p:nvSpPr>
        <p:spPr>
          <a:xfrm>
            <a:off x="-1447800" y="152400"/>
            <a:ext cx="1295400" cy="655624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lvl="0"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1828801"/>
            <a:ext cx="7924800" cy="1597900"/>
          </a:xfrm>
        </p:spPr>
        <p:txBody>
          <a:bodyPr anchor="b"/>
          <a:lstStyle>
            <a:lvl1pPr algn="ctr">
              <a:defRPr b="1"/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3549274"/>
            <a:ext cx="7924800" cy="1141476"/>
          </a:xfrm>
        </p:spPr>
        <p:txBody>
          <a:bodyPr anchor="t">
            <a:normAutofit/>
          </a:bodyPr>
          <a:lstStyle>
            <a:lvl1pPr marL="0" indent="0" algn="ctr">
              <a:spcBef>
                <a:spcPts val="600"/>
              </a:spcBef>
              <a:buNone/>
              <a:defRPr sz="2400" b="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277F81-B8BE-4294-BB38-1B7161D526DE}" type="datetimeFigureOut">
              <a:rPr lang="en-US"/>
              <a:t>12/28/2019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920BD4-378F-4EBE-85FD-93939228F854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1250419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pte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31 August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00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5/6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12/13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19/20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26/27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30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1 October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C8C8C8"/>
                </a:solidFill>
              </a:rPr>
              <a:t>2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3/</a:t>
            </a:r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8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9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10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September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21451221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cto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28 September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29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3/4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10/11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17/18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24/25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29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30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31</a:t>
            </a:r>
            <a:r>
              <a:rPr lang="en-US" sz="1300" b="0">
                <a:solidFill>
                  <a:srgbClr val="C8C8C8"/>
                </a:solidFill>
                <a:effectLst/>
              </a:rPr>
              <a:t>/1 November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7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October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40039840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ove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26 October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27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28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29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31/</a:t>
            </a:r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7/8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14/15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21/22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27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28/29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30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 December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5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November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187377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ce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30November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00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5/6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12/13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19/20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26/27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C8C8C8"/>
                </a:solidFill>
              </a:rPr>
              <a:t>1 January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2/3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8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9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December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32825700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anuar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30 December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31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4/5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11/12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18/19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25/26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31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1/2 February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8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58775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January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5129356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ebruar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27 January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28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29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31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1/2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8/9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15/16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22/23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28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29/1 March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7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58775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February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1112333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Mar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24 February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25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26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27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28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29/</a:t>
            </a:r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7/8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14/15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21/22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27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28/29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30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31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 April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4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58775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March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41416498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Apri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30 March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31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4/5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11/12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18/19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25/26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C8C8C8"/>
                </a:solidFill>
              </a:rPr>
              <a:t>1 May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2/3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8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9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58775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April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1428740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Ma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27 April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28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29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2/3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9/10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16/17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23/24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29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30/31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 June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6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May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22329336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000000"/>
                </a:solidFill>
                <a:effectLst/>
              </a:rPr>
              <a:t>1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00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6/7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13/14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20/21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27/28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1 July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2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C8C8C8"/>
                </a:solidFill>
              </a:rPr>
              <a:t>3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4/</a:t>
            </a:r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8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9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10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11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June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42192769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u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29 June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4/5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11/12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18/19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25/26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000000"/>
                </a:solidFill>
              </a:rPr>
              <a:t>29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30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31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1/2 August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5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6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7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8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July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17496048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Augu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" name="TextBox 1"/>
          <p:cNvSpPr txBox="1"/>
          <p:nvPr/>
        </p:nvSpPr>
        <p:spPr>
          <a:xfrm>
            <a:off x="40990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/>
              </a:rPr>
              <a:t>27 July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793" name="TextBox 2"/>
          <p:cNvSpPr txBox="1"/>
          <p:nvPr/>
        </p:nvSpPr>
        <p:spPr>
          <a:xfrm>
            <a:off x="1786756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 cap="none" spc="0">
                <a:ln w="0"/>
                <a:solidFill>
                  <a:srgbClr val="C8C8C8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28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4" name="TextBox 3"/>
          <p:cNvSpPr txBox="1"/>
          <p:nvPr userDrawn="1"/>
        </p:nvSpPr>
        <p:spPr>
          <a:xfrm>
            <a:off x="319251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</a:rPr>
              <a:t>29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5" name="TextBox 4"/>
          <p:cNvSpPr txBox="1"/>
          <p:nvPr userDrawn="1"/>
        </p:nvSpPr>
        <p:spPr>
          <a:xfrm>
            <a:off x="4571999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30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6" name="TextBox 5"/>
          <p:cNvSpPr txBox="1"/>
          <p:nvPr/>
        </p:nvSpPr>
        <p:spPr>
          <a:xfrm>
            <a:off x="5972502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 b="0">
                <a:solidFill>
                  <a:schemeClr val="bg2">
                    <a:lumMod val="90000"/>
                  </a:schemeClr>
                </a:solidFill>
              </a:defRPr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</a:rPr>
              <a:t>31</a:t>
            </a:r>
            <a:endParaRPr lang="en-US" sz="1300" b="0" dirty="0">
              <a:solidFill>
                <a:srgbClr val="C8C8C8"/>
              </a:solidFill>
            </a:endParaRPr>
          </a:p>
        </p:txBody>
      </p:sp>
      <p:sp>
        <p:nvSpPr>
          <p:cNvPr id="1797" name="TextBox 6"/>
          <p:cNvSpPr txBox="1"/>
          <p:nvPr userDrawn="1"/>
        </p:nvSpPr>
        <p:spPr>
          <a:xfrm>
            <a:off x="7369175" y="1087622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1/2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8" name="TextBox 7"/>
          <p:cNvSpPr txBox="1"/>
          <p:nvPr/>
        </p:nvSpPr>
        <p:spPr>
          <a:xfrm>
            <a:off x="409911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3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799" name="TextBox 8"/>
          <p:cNvSpPr txBox="1"/>
          <p:nvPr/>
        </p:nvSpPr>
        <p:spPr>
          <a:xfrm>
            <a:off x="1786756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0" name="TextBox 9"/>
          <p:cNvSpPr txBox="1"/>
          <p:nvPr/>
        </p:nvSpPr>
        <p:spPr>
          <a:xfrm>
            <a:off x="319251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1" name="TextBox 10"/>
          <p:cNvSpPr txBox="1"/>
          <p:nvPr/>
        </p:nvSpPr>
        <p:spPr>
          <a:xfrm>
            <a:off x="4571999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2" name="TextBox 11"/>
          <p:cNvSpPr txBox="1"/>
          <p:nvPr/>
        </p:nvSpPr>
        <p:spPr>
          <a:xfrm>
            <a:off x="5972502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3" name="TextBox 12"/>
          <p:cNvSpPr txBox="1"/>
          <p:nvPr userDrawn="1"/>
        </p:nvSpPr>
        <p:spPr>
          <a:xfrm>
            <a:off x="7369175" y="20025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8/9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4" name="TextBox 13"/>
          <p:cNvSpPr txBox="1"/>
          <p:nvPr/>
        </p:nvSpPr>
        <p:spPr>
          <a:xfrm>
            <a:off x="409911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5" name="TextBox 14"/>
          <p:cNvSpPr txBox="1"/>
          <p:nvPr/>
        </p:nvSpPr>
        <p:spPr>
          <a:xfrm>
            <a:off x="1786756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11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6" name="TextBox 15"/>
          <p:cNvSpPr txBox="1"/>
          <p:nvPr/>
        </p:nvSpPr>
        <p:spPr>
          <a:xfrm>
            <a:off x="319251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12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7" name="TextBox 16"/>
          <p:cNvSpPr txBox="1"/>
          <p:nvPr/>
        </p:nvSpPr>
        <p:spPr>
          <a:xfrm>
            <a:off x="4571999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8" name="TextBox 17"/>
          <p:cNvSpPr txBox="1"/>
          <p:nvPr/>
        </p:nvSpPr>
        <p:spPr>
          <a:xfrm>
            <a:off x="5972502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09" name="TextBox 18"/>
          <p:cNvSpPr txBox="1"/>
          <p:nvPr/>
        </p:nvSpPr>
        <p:spPr>
          <a:xfrm>
            <a:off x="7369175" y="29169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15/16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0" name="TextBox 19"/>
          <p:cNvSpPr txBox="1"/>
          <p:nvPr/>
        </p:nvSpPr>
        <p:spPr>
          <a:xfrm>
            <a:off x="409911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17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1" name="TextBox 20"/>
          <p:cNvSpPr txBox="1"/>
          <p:nvPr/>
        </p:nvSpPr>
        <p:spPr>
          <a:xfrm>
            <a:off x="1786756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18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2" name="TextBox 21"/>
          <p:cNvSpPr txBox="1"/>
          <p:nvPr/>
        </p:nvSpPr>
        <p:spPr>
          <a:xfrm>
            <a:off x="319251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19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3" name="TextBox 22"/>
          <p:cNvSpPr txBox="1"/>
          <p:nvPr/>
        </p:nvSpPr>
        <p:spPr>
          <a:xfrm>
            <a:off x="4571999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20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4" name="TextBox 23"/>
          <p:cNvSpPr txBox="1"/>
          <p:nvPr/>
        </p:nvSpPr>
        <p:spPr>
          <a:xfrm>
            <a:off x="5972502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21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15" name="TextBox 24"/>
          <p:cNvSpPr txBox="1"/>
          <p:nvPr/>
        </p:nvSpPr>
        <p:spPr>
          <a:xfrm>
            <a:off x="7369175" y="38313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ZA" sz="1300" b="0">
                <a:solidFill>
                  <a:srgbClr val="000000"/>
                </a:solidFill>
              </a:rPr>
              <a:t>22/23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6" name="TextBox 25"/>
          <p:cNvSpPr txBox="1"/>
          <p:nvPr/>
        </p:nvSpPr>
        <p:spPr>
          <a:xfrm>
            <a:off x="409911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24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7" name="TextBox 26"/>
          <p:cNvSpPr txBox="1"/>
          <p:nvPr/>
        </p:nvSpPr>
        <p:spPr>
          <a:xfrm>
            <a:off x="1786756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25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8" name="TextBox 27"/>
          <p:cNvSpPr txBox="1"/>
          <p:nvPr/>
        </p:nvSpPr>
        <p:spPr>
          <a:xfrm>
            <a:off x="319251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26</a:t>
            </a:r>
            <a:endParaRPr sz="1300" b="0" dirty="0">
              <a:solidFill>
                <a:srgbClr val="000000"/>
              </a:solidFill>
            </a:endParaRPr>
          </a:p>
        </p:txBody>
      </p:sp>
      <p:sp>
        <p:nvSpPr>
          <p:cNvPr id="1819" name="TextBox 28"/>
          <p:cNvSpPr txBox="1"/>
          <p:nvPr/>
        </p:nvSpPr>
        <p:spPr>
          <a:xfrm>
            <a:off x="4571999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000000"/>
                </a:solidFill>
              </a:rPr>
              <a:t>27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0" name="TextBox 29"/>
          <p:cNvSpPr txBox="1"/>
          <p:nvPr/>
        </p:nvSpPr>
        <p:spPr>
          <a:xfrm>
            <a:off x="5972502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300" b="0">
                <a:solidFill>
                  <a:srgbClr val="000000"/>
                </a:solidFill>
              </a:rPr>
              <a:t>28</a:t>
            </a:r>
            <a:endParaRPr lang="en-US" sz="1300" b="0" dirty="0">
              <a:solidFill>
                <a:srgbClr val="000000"/>
              </a:solidFill>
            </a:endParaRPr>
          </a:p>
        </p:txBody>
      </p:sp>
      <p:sp>
        <p:nvSpPr>
          <p:cNvPr id="1821" name="TextBox 30"/>
          <p:cNvSpPr txBox="1"/>
          <p:nvPr userDrawn="1"/>
        </p:nvSpPr>
        <p:spPr>
          <a:xfrm>
            <a:off x="7369175" y="4745736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29/30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2" name="TextBox 31"/>
          <p:cNvSpPr txBox="1"/>
          <p:nvPr/>
        </p:nvSpPr>
        <p:spPr>
          <a:xfrm>
            <a:off x="409911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 lvl="0">
              <a:defRPr sz="1300" b="0"/>
            </a:lvl1pPr>
          </a:lstStyle>
          <a:p>
            <a:pPr algn="l"/>
            <a:r>
              <a:rPr lang="en-US" sz="1300" b="0">
                <a:solidFill>
                  <a:srgbClr val="000000"/>
                </a:solidFill>
                <a:effectLst/>
              </a:rPr>
              <a:t>31</a:t>
            </a:r>
            <a:endParaRPr lang="en-US" sz="1300" b="0" dirty="0">
              <a:solidFill>
                <a:srgbClr val="000000"/>
              </a:solidFill>
              <a:effectLst/>
            </a:endParaRPr>
          </a:p>
        </p:txBody>
      </p:sp>
      <p:sp>
        <p:nvSpPr>
          <p:cNvPr id="1823" name="TextBox 32"/>
          <p:cNvSpPr txBox="1"/>
          <p:nvPr/>
        </p:nvSpPr>
        <p:spPr>
          <a:xfrm>
            <a:off x="1786756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>
            <a:defPPr>
              <a:defRPr lang="en-US"/>
            </a:defPPr>
            <a:lvl1pPr>
              <a:defRPr sz="1300" b="0"/>
            </a:lvl1pPr>
          </a:lstStyle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1 September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4" name="TextBox 33"/>
          <p:cNvSpPr txBox="1"/>
          <p:nvPr/>
        </p:nvSpPr>
        <p:spPr>
          <a:xfrm>
            <a:off x="3192520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2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5" name="TextBox 34"/>
          <p:cNvSpPr txBox="1"/>
          <p:nvPr/>
        </p:nvSpPr>
        <p:spPr>
          <a:xfrm>
            <a:off x="4571999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3</a:t>
            </a:r>
            <a:endParaRPr lang="en-US" sz="1300" b="0" dirty="0">
              <a:solidFill>
                <a:srgbClr val="C8C8C8"/>
              </a:solidFill>
              <a:effectLst/>
            </a:endParaRPr>
          </a:p>
        </p:txBody>
      </p:sp>
      <p:sp>
        <p:nvSpPr>
          <p:cNvPr id="1826" name="TextBox 35"/>
          <p:cNvSpPr txBox="1"/>
          <p:nvPr/>
        </p:nvSpPr>
        <p:spPr>
          <a:xfrm>
            <a:off x="5972502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US" sz="1300" b="0">
                <a:solidFill>
                  <a:srgbClr val="C8C8C8"/>
                </a:solidFill>
                <a:effectLst/>
              </a:rPr>
              <a:t>4</a:t>
            </a:r>
          </a:p>
        </p:txBody>
      </p:sp>
      <p:sp>
        <p:nvSpPr>
          <p:cNvPr id="1827" name="TextBox 36"/>
          <p:cNvSpPr txBox="1"/>
          <p:nvPr/>
        </p:nvSpPr>
        <p:spPr>
          <a:xfrm>
            <a:off x="7369175" y="5669280"/>
            <a:ext cx="137160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l"/>
            <a:r>
              <a:rPr lang="en-GB" sz="1300" b="0">
                <a:solidFill>
                  <a:srgbClr val="C8C8C8"/>
                </a:solidFill>
              </a:rPr>
              <a:t>5</a:t>
            </a:r>
            <a:endParaRPr sz="1300" b="0" dirty="0">
              <a:solidFill>
                <a:srgbClr val="C8C8C8"/>
              </a:solidFill>
            </a:endParaRPr>
          </a:p>
        </p:txBody>
      </p:sp>
      <p:sp>
        <p:nvSpPr>
          <p:cNvPr id="1828" name="Month"/>
          <p:cNvSpPr txBox="1"/>
          <p:nvPr/>
        </p:nvSpPr>
        <p:spPr>
          <a:xfrm>
            <a:off x="381000" y="152400"/>
            <a:ext cx="8382000" cy="699042"/>
          </a:xfrm>
          <a:prstGeom prst="rect">
            <a:avLst/>
          </a:prstGeom>
          <a:noFill/>
        </p:spPr>
        <p:txBody>
          <a:bodyPr wrap="square" tIns="0" bIns="0" rtlCol="0" anchor="b">
            <a:noAutofit/>
          </a:bodyPr>
          <a:lstStyle/>
          <a:p>
            <a:pPr algn="l"/>
            <a:r>
              <a:rPr lang="en-GB" sz="3600" b="0">
                <a:solidFill>
                  <a:schemeClr val="accent1"/>
                </a:solidFill>
              </a:rPr>
              <a:t>August</a:t>
            </a:r>
            <a:endParaRPr sz="3600" b="0" dirty="0">
              <a:solidFill>
                <a:schemeClr val="accent1"/>
              </a:solidFill>
            </a:endParaRPr>
          </a:p>
        </p:txBody>
      </p:sp>
      <p:sp>
        <p:nvSpPr>
          <p:cNvPr id="41" name="Text Placeholder 2"/>
          <p:cNvSpPr>
            <a:spLocks noGrp="1"/>
          </p:cNvSpPr>
          <p:nvPr>
            <p:ph type="body" sz="quarter" idx="11" hasCustomPrompt="1"/>
          </p:nvPr>
        </p:nvSpPr>
        <p:spPr>
          <a:xfrm>
            <a:off x="39319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1783080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3182112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458292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5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5976051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1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7379208" y="13716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319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1783080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3182112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458292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4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5976051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0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7379208" y="22860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" name="Text Placeholder 2"/>
          <p:cNvSpPr>
            <a:spLocks noGrp="1"/>
          </p:cNvSpPr>
          <p:nvPr>
            <p:ph type="body" sz="quarter" idx="12" hasCustomPrompt="1"/>
          </p:nvPr>
        </p:nvSpPr>
        <p:spPr>
          <a:xfrm>
            <a:off x="39319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1783080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182112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0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458292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6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5976051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2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379208" y="32004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39319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1783080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3182112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1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458292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7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5976051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3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7379208" y="41148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" name="Text Placeholder 2"/>
          <p:cNvSpPr>
            <a:spLocks noGrp="1"/>
          </p:cNvSpPr>
          <p:nvPr>
            <p:ph type="body" sz="quarter" idx="14" hasCustomPrompt="1"/>
          </p:nvPr>
        </p:nvSpPr>
        <p:spPr>
          <a:xfrm>
            <a:off x="39319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1783080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3182112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2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58292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8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5976051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4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7379208" y="5029200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5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39319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1783080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3182112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3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458292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69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5976051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75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7379208" y="5952744"/>
            <a:ext cx="1377950" cy="686371"/>
          </a:xfrm>
        </p:spPr>
        <p:txBody>
          <a:bodyPr>
            <a:noAutofit/>
          </a:bodyPr>
          <a:lstStyle>
            <a:lvl1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46"/>
          </p:nvPr>
        </p:nvSpPr>
        <p:spPr/>
        <p:txBody>
          <a:bodyPr/>
          <a:lstStyle/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47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8"/>
          </p:nvPr>
        </p:nvSpPr>
        <p:spPr/>
        <p:txBody>
          <a:bodyPr/>
          <a:lstStyle/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  <p:sp>
        <p:nvSpPr>
          <p:cNvPr id="78" name="Instructional Text"/>
          <p:cNvSpPr/>
          <p:nvPr/>
        </p:nvSpPr>
        <p:spPr>
          <a:xfrm>
            <a:off x="9296400" y="-26670"/>
            <a:ext cx="1143000" cy="6858000"/>
          </a:xfrm>
          <a:prstGeom prst="roundRect">
            <a:avLst>
              <a:gd name="adj" fmla="val 6795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Note: </a:t>
            </a:r>
          </a:p>
          <a:p>
            <a:pPr>
              <a:spcBef>
                <a:spcPts val="1200"/>
              </a:spcBef>
            </a:pPr>
            <a:r>
              <a:rPr sz="1100" b="1" i="1" baseline="0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You can print this template to use as a wall calendar.</a:t>
            </a:r>
            <a:r>
              <a:rPr sz="1100" b="1" i="1">
                <a:solidFill>
                  <a:srgbClr val="FFFFFF"/>
                </a:solidFill>
                <a:latin typeface="Calibri" pitchFamily="34" charset="0"/>
                <a:cs typeface="Calibri" pitchFamily="34" charset="0"/>
              </a:rPr>
              <a:t> You can also copy the slide for any month to add to your own presentation.</a:t>
            </a:r>
          </a:p>
        </p:txBody>
      </p:sp>
    </p:spTree>
    <p:extLst>
      <p:ext uri="{BB962C8B-B14F-4D97-AF65-F5344CB8AC3E}">
        <p14:creationId xmlns:p14="http://schemas.microsoft.com/office/powerpoint/2010/main" val="39519267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im_right"/>
          <p:cNvSpPr/>
          <p:nvPr/>
        </p:nvSpPr>
        <p:spPr>
          <a:xfrm>
            <a:off x="9296400" y="152400"/>
            <a:ext cx="1295400" cy="6553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/>
          </a:p>
        </p:txBody>
      </p:sp>
      <p:sp>
        <p:nvSpPr>
          <p:cNvPr id="85" name="shim_left"/>
          <p:cNvSpPr/>
          <p:nvPr/>
        </p:nvSpPr>
        <p:spPr>
          <a:xfrm>
            <a:off x="-1447800" y="152400"/>
            <a:ext cx="1295400" cy="655624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lvl="0" algn="ctr"/>
            <a:endParaRPr/>
          </a:p>
        </p:txBody>
      </p:sp>
      <p:sp>
        <p:nvSpPr>
          <p:cNvPr id="8" name="Rounded Rectangle 7"/>
          <p:cNvSpPr/>
          <p:nvPr/>
        </p:nvSpPr>
        <p:spPr>
          <a:xfrm>
            <a:off x="126123" y="95251"/>
            <a:ext cx="8870731" cy="6662900"/>
          </a:xfrm>
          <a:prstGeom prst="roundRect">
            <a:avLst>
              <a:gd name="adj" fmla="val 2527"/>
            </a:avLst>
          </a:prstGeom>
          <a:solidFill>
            <a:schemeClr val="bg1"/>
          </a:solidFill>
          <a:ln>
            <a:noFill/>
          </a:ln>
          <a:effectLst>
            <a:innerShdw blurRad="101600" dist="25400" dir="16200000">
              <a:prstClr val="black">
                <a:alpha val="14000"/>
              </a:prstClr>
            </a:innerShdw>
            <a:outerShdw blurRad="63500" sx="101000" sy="101000" algn="c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3618" name="Group 3617"/>
          <p:cNvGrpSpPr/>
          <p:nvPr/>
        </p:nvGrpSpPr>
        <p:grpSpPr>
          <a:xfrm>
            <a:off x="379476" y="1242060"/>
            <a:ext cx="8385048" cy="678180"/>
            <a:chOff x="396240" y="1242060"/>
            <a:chExt cx="8347710" cy="678180"/>
          </a:xfrm>
        </p:grpSpPr>
        <p:cxnSp>
          <p:nvCxnSpPr>
            <p:cNvPr id="3665" name="Straight Connector 3664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6" name="Straight Connector 3665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7" name="Straight Connector 3666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8" name="Straight Connector 3667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9" name="Straight Connector 3668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0" name="Straight Connector 3669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1" name="Straight Connector 3670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19" name="Group 3618"/>
          <p:cNvGrpSpPr/>
          <p:nvPr/>
        </p:nvGrpSpPr>
        <p:grpSpPr>
          <a:xfrm>
            <a:off x="379476" y="2163924"/>
            <a:ext cx="8385048" cy="678180"/>
            <a:chOff x="396240" y="1242060"/>
            <a:chExt cx="8347710" cy="678180"/>
          </a:xfrm>
        </p:grpSpPr>
        <p:cxnSp>
          <p:nvCxnSpPr>
            <p:cNvPr id="3658" name="Straight Connector 3657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9" name="Straight Connector 3658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0" name="Straight Connector 3659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1" name="Straight Connector 3660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2" name="Straight Connector 3661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3" name="Straight Connector 3662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4" name="Straight Connector 3663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20" name="Group 3619"/>
          <p:cNvGrpSpPr/>
          <p:nvPr/>
        </p:nvGrpSpPr>
        <p:grpSpPr>
          <a:xfrm>
            <a:off x="379476" y="3085788"/>
            <a:ext cx="8385048" cy="678180"/>
            <a:chOff x="396240" y="1242060"/>
            <a:chExt cx="8347710" cy="678180"/>
          </a:xfrm>
        </p:grpSpPr>
        <p:cxnSp>
          <p:nvCxnSpPr>
            <p:cNvPr id="3651" name="Straight Connector 3650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2" name="Straight Connector 3651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3" name="Straight Connector 3652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4" name="Straight Connector 3653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5" name="Straight Connector 3654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6" name="Straight Connector 3655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7" name="Straight Connector 3656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21" name="Group 3620"/>
          <p:cNvGrpSpPr/>
          <p:nvPr/>
        </p:nvGrpSpPr>
        <p:grpSpPr>
          <a:xfrm>
            <a:off x="379476" y="4007652"/>
            <a:ext cx="8385048" cy="678180"/>
            <a:chOff x="396240" y="1242060"/>
            <a:chExt cx="8347710" cy="678180"/>
          </a:xfrm>
        </p:grpSpPr>
        <p:cxnSp>
          <p:nvCxnSpPr>
            <p:cNvPr id="3644" name="Straight Connector 3643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5" name="Straight Connector 3644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6" name="Straight Connector 3645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7" name="Straight Connector 3646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8" name="Straight Connector 3647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9" name="Straight Connector 3648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0" name="Straight Connector 3649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22" name="Group 3621"/>
          <p:cNvGrpSpPr/>
          <p:nvPr/>
        </p:nvGrpSpPr>
        <p:grpSpPr>
          <a:xfrm>
            <a:off x="379476" y="4929516"/>
            <a:ext cx="8385048" cy="678180"/>
            <a:chOff x="396240" y="1242060"/>
            <a:chExt cx="8347710" cy="678180"/>
          </a:xfrm>
        </p:grpSpPr>
        <p:cxnSp>
          <p:nvCxnSpPr>
            <p:cNvPr id="3637" name="Straight Connector 3636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8" name="Straight Connector 3637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9" name="Straight Connector 3638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0" name="Straight Connector 3639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1" name="Straight Connector 3640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2" name="Straight Connector 3641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3" name="Straight Connector 3642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23" name="Group 3622"/>
          <p:cNvGrpSpPr/>
          <p:nvPr/>
        </p:nvGrpSpPr>
        <p:grpSpPr>
          <a:xfrm>
            <a:off x="379476" y="5851382"/>
            <a:ext cx="8385048" cy="678180"/>
            <a:chOff x="396240" y="1242060"/>
            <a:chExt cx="8347710" cy="678180"/>
          </a:xfrm>
        </p:grpSpPr>
        <p:cxnSp>
          <p:nvCxnSpPr>
            <p:cNvPr id="3630" name="Straight Connector 3629"/>
            <p:cNvCxnSpPr/>
            <p:nvPr/>
          </p:nvCxnSpPr>
          <p:spPr>
            <a:xfrm>
              <a:off x="39624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1" name="Straight Connector 3630"/>
            <p:cNvCxnSpPr/>
            <p:nvPr/>
          </p:nvCxnSpPr>
          <p:spPr>
            <a:xfrm>
              <a:off x="178752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2" name="Straight Connector 3631"/>
            <p:cNvCxnSpPr/>
            <p:nvPr/>
          </p:nvCxnSpPr>
          <p:spPr>
            <a:xfrm>
              <a:off x="317881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3" name="Straight Connector 3632"/>
            <p:cNvCxnSpPr/>
            <p:nvPr/>
          </p:nvCxnSpPr>
          <p:spPr>
            <a:xfrm>
              <a:off x="457009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4" name="Straight Connector 3633"/>
            <p:cNvCxnSpPr/>
            <p:nvPr/>
          </p:nvCxnSpPr>
          <p:spPr>
            <a:xfrm>
              <a:off x="596138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5" name="Straight Connector 3634"/>
            <p:cNvCxnSpPr/>
            <p:nvPr/>
          </p:nvCxnSpPr>
          <p:spPr>
            <a:xfrm>
              <a:off x="7352665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36" name="Straight Connector 3635"/>
            <p:cNvCxnSpPr/>
            <p:nvPr/>
          </p:nvCxnSpPr>
          <p:spPr>
            <a:xfrm>
              <a:off x="8743950" y="1242060"/>
              <a:ext cx="0" cy="678180"/>
            </a:xfrm>
            <a:prstGeom prst="line">
              <a:avLst/>
            </a:prstGeom>
            <a:ln w="12700">
              <a:solidFill>
                <a:schemeClr val="bg2">
                  <a:lumMod val="9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" name="Group 14"/>
          <p:cNvGrpSpPr/>
          <p:nvPr/>
        </p:nvGrpSpPr>
        <p:grpSpPr>
          <a:xfrm>
            <a:off x="381000" y="944880"/>
            <a:ext cx="8382000" cy="5696712"/>
            <a:chOff x="381000" y="944880"/>
            <a:chExt cx="8382000" cy="5696712"/>
          </a:xfrm>
        </p:grpSpPr>
        <p:grpSp>
          <p:nvGrpSpPr>
            <p:cNvPr id="3617" name="Group 3616"/>
            <p:cNvGrpSpPr/>
            <p:nvPr/>
          </p:nvGrpSpPr>
          <p:grpSpPr>
            <a:xfrm>
              <a:off x="381000" y="1143000"/>
              <a:ext cx="8382000" cy="5498592"/>
              <a:chOff x="381000" y="1143000"/>
              <a:chExt cx="8382000" cy="5498592"/>
            </a:xfrm>
          </p:grpSpPr>
          <p:cxnSp>
            <p:nvCxnSpPr>
              <p:cNvPr id="3672" name="Straight Connector 3671"/>
              <p:cNvCxnSpPr/>
              <p:nvPr/>
            </p:nvCxnSpPr>
            <p:spPr>
              <a:xfrm>
                <a:off x="381000" y="1143000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3" name="Straight Connector 3672"/>
              <p:cNvCxnSpPr/>
              <p:nvPr/>
            </p:nvCxnSpPr>
            <p:spPr>
              <a:xfrm>
                <a:off x="381000" y="2059432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4" name="Straight Connector 3673"/>
              <p:cNvCxnSpPr/>
              <p:nvPr/>
            </p:nvCxnSpPr>
            <p:spPr>
              <a:xfrm>
                <a:off x="381000" y="2975864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5" name="Straight Connector 3674"/>
              <p:cNvCxnSpPr/>
              <p:nvPr/>
            </p:nvCxnSpPr>
            <p:spPr>
              <a:xfrm>
                <a:off x="381000" y="3892296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6" name="Straight Connector 3675"/>
              <p:cNvCxnSpPr/>
              <p:nvPr/>
            </p:nvCxnSpPr>
            <p:spPr>
              <a:xfrm>
                <a:off x="381000" y="4808728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7" name="Straight Connector 3676"/>
              <p:cNvCxnSpPr/>
              <p:nvPr/>
            </p:nvCxnSpPr>
            <p:spPr>
              <a:xfrm>
                <a:off x="381000" y="5725160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8" name="Straight Connector 3677"/>
              <p:cNvCxnSpPr/>
              <p:nvPr/>
            </p:nvCxnSpPr>
            <p:spPr>
              <a:xfrm>
                <a:off x="381000" y="6641592"/>
                <a:ext cx="8382000" cy="0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624" name="Group 3623"/>
            <p:cNvGrpSpPr/>
            <p:nvPr/>
          </p:nvGrpSpPr>
          <p:grpSpPr>
            <a:xfrm>
              <a:off x="1776984" y="944880"/>
              <a:ext cx="5590032" cy="128016"/>
              <a:chOff x="1787525" y="944880"/>
              <a:chExt cx="5565140" cy="128016"/>
            </a:xfrm>
          </p:grpSpPr>
          <p:cxnSp>
            <p:nvCxnSpPr>
              <p:cNvPr id="3625" name="Straight Connector 3624"/>
              <p:cNvCxnSpPr/>
              <p:nvPr/>
            </p:nvCxnSpPr>
            <p:spPr>
              <a:xfrm>
                <a:off x="1787525" y="944880"/>
                <a:ext cx="0" cy="128016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26" name="Straight Connector 3625"/>
              <p:cNvCxnSpPr/>
              <p:nvPr/>
            </p:nvCxnSpPr>
            <p:spPr>
              <a:xfrm>
                <a:off x="3178810" y="944880"/>
                <a:ext cx="0" cy="128016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27" name="Straight Connector 3626"/>
              <p:cNvCxnSpPr/>
              <p:nvPr/>
            </p:nvCxnSpPr>
            <p:spPr>
              <a:xfrm>
                <a:off x="4570095" y="944880"/>
                <a:ext cx="0" cy="128016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28" name="Straight Connector 3627"/>
              <p:cNvCxnSpPr/>
              <p:nvPr/>
            </p:nvCxnSpPr>
            <p:spPr>
              <a:xfrm>
                <a:off x="5961380" y="944880"/>
                <a:ext cx="0" cy="128016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29" name="Straight Connector 3628"/>
              <p:cNvCxnSpPr/>
              <p:nvPr/>
            </p:nvCxnSpPr>
            <p:spPr>
              <a:xfrm>
                <a:off x="7352665" y="944880"/>
                <a:ext cx="0" cy="128016"/>
              </a:xfrm>
              <a:prstGeom prst="line">
                <a:avLst/>
              </a:prstGeom>
              <a:ln w="12700">
                <a:solidFill>
                  <a:schemeClr val="bg2">
                    <a:lumMod val="90000"/>
                  </a:schemeClr>
                </a:solidFill>
                <a:miter lim="800000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4" name="right ring"/>
          <p:cNvGrpSpPr/>
          <p:nvPr/>
        </p:nvGrpSpPr>
        <p:grpSpPr>
          <a:xfrm>
            <a:off x="8701801" y="0"/>
            <a:ext cx="145110" cy="336423"/>
            <a:chOff x="8654176" y="0"/>
            <a:chExt cx="145110" cy="336423"/>
          </a:xfrm>
        </p:grpSpPr>
        <p:sp>
          <p:nvSpPr>
            <p:cNvPr id="29" name="Oval 28"/>
            <p:cNvSpPr/>
            <p:nvPr/>
          </p:nvSpPr>
          <p:spPr>
            <a:xfrm>
              <a:off x="8654176" y="199263"/>
              <a:ext cx="137160" cy="1371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pic>
          <p:nvPicPr>
            <p:cNvPr id="1061" name="Picture 37"/>
            <p:cNvPicPr>
              <a:picLocks noChangeAspect="1" noChangeArrowheads="1"/>
            </p:cNvPicPr>
            <p:nvPr/>
          </p:nvPicPr>
          <p:blipFill rotWithShape="1">
            <a:blip r:embed="rId15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t="40519"/>
            <a:stretch/>
          </p:blipFill>
          <p:spPr bwMode="auto">
            <a:xfrm>
              <a:off x="8655848" y="0"/>
              <a:ext cx="143438" cy="335588"/>
            </a:xfrm>
            <a:prstGeom prst="rect">
              <a:avLst/>
            </a:prstGeom>
            <a:noFill/>
            <a:ln>
              <a:noFill/>
            </a:ln>
            <a:effectLst>
              <a:outerShdw blurRad="114300" dir="600000" algn="ctr" rotWithShape="0">
                <a:schemeClr val="bg2">
                  <a:alpha val="33000"/>
                </a:schemeClr>
              </a:outerShdw>
            </a:effectLst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grpSp>
        <p:nvGrpSpPr>
          <p:cNvPr id="13" name="left ring"/>
          <p:cNvGrpSpPr/>
          <p:nvPr/>
        </p:nvGrpSpPr>
        <p:grpSpPr>
          <a:xfrm>
            <a:off x="301625" y="0"/>
            <a:ext cx="144654" cy="336423"/>
            <a:chOff x="349250" y="0"/>
            <a:chExt cx="144654" cy="336423"/>
          </a:xfrm>
        </p:grpSpPr>
        <p:sp>
          <p:nvSpPr>
            <p:cNvPr id="27" name="Oval 26"/>
            <p:cNvSpPr/>
            <p:nvPr/>
          </p:nvSpPr>
          <p:spPr>
            <a:xfrm>
              <a:off x="349250" y="199263"/>
              <a:ext cx="137160" cy="13716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pic>
          <p:nvPicPr>
            <p:cNvPr id="48" name="Picture 37"/>
            <p:cNvPicPr>
              <a:picLocks noChangeAspect="1" noChangeArrowheads="1"/>
            </p:cNvPicPr>
            <p:nvPr/>
          </p:nvPicPr>
          <p:blipFill rotWithShape="1">
            <a:blip r:embed="rId15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t="40519"/>
            <a:stretch/>
          </p:blipFill>
          <p:spPr bwMode="auto">
            <a:xfrm>
              <a:off x="350466" y="0"/>
              <a:ext cx="143438" cy="335588"/>
            </a:xfrm>
            <a:prstGeom prst="rect">
              <a:avLst/>
            </a:prstGeom>
            <a:noFill/>
            <a:ln>
              <a:noFill/>
            </a:ln>
            <a:effectLst>
              <a:outerShdw blurRad="114300" dir="600000" algn="ctr" rotWithShape="0">
                <a:schemeClr val="bg2">
                  <a:alpha val="33000"/>
                </a:schemeClr>
              </a:outerShdw>
            </a:effectLst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sp>
        <p:nvSpPr>
          <p:cNvPr id="1842" name="TextBox 1841"/>
          <p:cNvSpPr txBox="1"/>
          <p:nvPr/>
        </p:nvSpPr>
        <p:spPr>
          <a:xfrm>
            <a:off x="588581" y="895350"/>
            <a:ext cx="10142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 dirty="0">
                <a:solidFill>
                  <a:schemeClr val="accent1"/>
                </a:solidFill>
              </a:rPr>
              <a:t>MONDAY</a:t>
            </a:r>
          </a:p>
        </p:txBody>
      </p:sp>
      <p:sp>
        <p:nvSpPr>
          <p:cNvPr id="1843" name="TextBox 1842"/>
          <p:cNvSpPr txBox="1"/>
          <p:nvPr/>
        </p:nvSpPr>
        <p:spPr>
          <a:xfrm>
            <a:off x="1981200" y="895350"/>
            <a:ext cx="10142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>
                <a:solidFill>
                  <a:schemeClr val="accent1"/>
                </a:solidFill>
              </a:rPr>
              <a:t>TUESDAY</a:t>
            </a:r>
          </a:p>
        </p:txBody>
      </p:sp>
      <p:sp>
        <p:nvSpPr>
          <p:cNvPr id="1844" name="TextBox 1843"/>
          <p:cNvSpPr txBox="1"/>
          <p:nvPr/>
        </p:nvSpPr>
        <p:spPr>
          <a:xfrm>
            <a:off x="3255580" y="895350"/>
            <a:ext cx="12717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>
                <a:solidFill>
                  <a:schemeClr val="accent1"/>
                </a:solidFill>
              </a:rPr>
              <a:t>WEDNESDAY</a:t>
            </a:r>
          </a:p>
        </p:txBody>
      </p:sp>
      <p:sp>
        <p:nvSpPr>
          <p:cNvPr id="1845" name="TextBox 1844"/>
          <p:cNvSpPr txBox="1"/>
          <p:nvPr/>
        </p:nvSpPr>
        <p:spPr>
          <a:xfrm>
            <a:off x="4755930" y="895350"/>
            <a:ext cx="10142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 dirty="0">
                <a:solidFill>
                  <a:schemeClr val="accent1"/>
                </a:solidFill>
              </a:rPr>
              <a:t>THURSDAY</a:t>
            </a:r>
          </a:p>
        </p:txBody>
      </p:sp>
      <p:sp>
        <p:nvSpPr>
          <p:cNvPr id="1846" name="TextBox 1845"/>
          <p:cNvSpPr txBox="1"/>
          <p:nvPr/>
        </p:nvSpPr>
        <p:spPr>
          <a:xfrm>
            <a:off x="6172200" y="895350"/>
            <a:ext cx="10142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>
                <a:solidFill>
                  <a:schemeClr val="accent1"/>
                </a:solidFill>
              </a:rPr>
              <a:t>FRIDAY</a:t>
            </a:r>
          </a:p>
        </p:txBody>
      </p:sp>
      <p:sp>
        <p:nvSpPr>
          <p:cNvPr id="1847" name="TextBox 1846"/>
          <p:cNvSpPr txBox="1"/>
          <p:nvPr/>
        </p:nvSpPr>
        <p:spPr>
          <a:xfrm>
            <a:off x="7522779" y="895350"/>
            <a:ext cx="1014250" cy="244602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ctr"/>
            <a:r>
              <a:rPr sz="1200" b="1">
                <a:solidFill>
                  <a:schemeClr val="accent1"/>
                </a:solidFill>
              </a:rPr>
              <a:t>SAT/SUN</a:t>
            </a:r>
          </a:p>
        </p:txBody>
      </p:sp>
      <p:sp>
        <p:nvSpPr>
          <p:cNvPr id="49" name="Year"/>
          <p:cNvSpPr txBox="1"/>
          <p:nvPr/>
        </p:nvSpPr>
        <p:spPr>
          <a:xfrm>
            <a:off x="7708506" y="423787"/>
            <a:ext cx="1014250" cy="384048"/>
          </a:xfrm>
          <a:prstGeom prst="rect">
            <a:avLst/>
          </a:prstGeom>
          <a:noFill/>
        </p:spPr>
        <p:txBody>
          <a:bodyPr wrap="square" tIns="0" bIns="0" rtlCol="0" anchor="ctr">
            <a:noAutofit/>
          </a:bodyPr>
          <a:lstStyle/>
          <a:p>
            <a:pPr algn="r"/>
            <a:r>
              <a:rPr lang="en-US" sz="2400">
                <a:solidFill>
                  <a:schemeClr val="accent1"/>
                </a:solidFill>
              </a:rPr>
              <a:t>2020</a:t>
            </a:r>
            <a:endParaRPr sz="2400" dirty="0">
              <a:solidFill>
                <a:schemeClr val="accent1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58775" y="152400"/>
            <a:ext cx="8382000" cy="699042"/>
          </a:xfrm>
          <a:prstGeom prst="rect">
            <a:avLst/>
          </a:prstGeom>
        </p:spPr>
        <p:txBody>
          <a:bodyPr vert="horz" lIns="91440" tIns="0" rIns="91440" bIns="0" rtlCol="0" anchor="b">
            <a:noAutofit/>
          </a:bodyPr>
          <a:lstStyle/>
          <a:p>
            <a:r>
              <a:rPr lang="en-US" dirty="0"/>
              <a:t>Click to edit Master title style</a:t>
            </a:r>
            <a:endParaRPr dirty="0"/>
          </a:p>
        </p:txBody>
      </p:sp>
      <p:sp>
        <p:nvSpPr>
          <p:cNvPr id="3" name="Text Placeholder 2" hidden="1"/>
          <p:cNvSpPr>
            <a:spLocks noGrp="1"/>
          </p:cNvSpPr>
          <p:nvPr>
            <p:ph type="body" idx="1"/>
          </p:nvPr>
        </p:nvSpPr>
        <p:spPr>
          <a:xfrm>
            <a:off x="381000" y="1143000"/>
            <a:ext cx="8382000" cy="5486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81000" y="6619100"/>
            <a:ext cx="2133600" cy="18288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800">
                <a:solidFill>
                  <a:schemeClr val="accent1"/>
                </a:solidFill>
              </a:defRPr>
            </a:lvl1pPr>
          </a:lstStyle>
          <a:p>
            <a:fld id="{AEC93A36-1BCE-4989-A484-BB2F32BA08F5}" type="datetimeFigureOut">
              <a:rPr lang="en-US"/>
              <a:pPr/>
              <a:t>12/28/2019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619100"/>
            <a:ext cx="2895600" cy="18288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800">
                <a:solidFill>
                  <a:schemeClr val="accent1"/>
                </a:solidFill>
              </a:defRPr>
            </a:lvl1pPr>
          </a:lstStyle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629400" y="6619100"/>
            <a:ext cx="2133600" cy="18288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800">
                <a:solidFill>
                  <a:schemeClr val="accent1"/>
                </a:solidFill>
              </a:defRPr>
            </a:lvl1pPr>
          </a:lstStyle>
          <a:p>
            <a:fld id="{53CB5F7B-7C15-41FD-9488-0FCC5C0A130E}" type="slidenum">
              <a:rPr/>
              <a:p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0817727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60" r:id="rId2"/>
    <p:sldLayoutId id="2147483674" r:id="rId3"/>
    <p:sldLayoutId id="2147483684" r:id="rId4"/>
    <p:sldLayoutId id="2147483675" r:id="rId5"/>
    <p:sldLayoutId id="2147483676" r:id="rId6"/>
    <p:sldLayoutId id="2147483677" r:id="rId7"/>
    <p:sldLayoutId id="2147483678" r:id="rId8"/>
    <p:sldLayoutId id="2147483679" r:id="rId9"/>
    <p:sldLayoutId id="2147483680" r:id="rId10"/>
    <p:sldLayoutId id="2147483681" r:id="rId11"/>
    <p:sldLayoutId id="2147483682" r:id="rId12"/>
    <p:sldLayoutId id="2147483683" r:id="rId13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5425" indent="-228600" algn="l" defTabSz="914400" rtl="0" eaLnBrk="1" latinLnBrk="0" hangingPunct="1">
        <a:spcBef>
          <a:spcPts val="1600"/>
        </a:spcBef>
        <a:buClr>
          <a:schemeClr val="tx1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1252728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764792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2276856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788920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3300984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3813048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4325112" indent="-228600" algn="l" defTabSz="914400" rtl="0" eaLnBrk="1" latinLnBrk="0" hangingPunct="1">
        <a:spcBef>
          <a:spcPts val="600"/>
        </a:spcBef>
        <a:buClr>
          <a:schemeClr val="tx1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288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ext Placeholder 111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8" name="Text Placeholder 117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4" name="Text Placeholder 123"/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0" name="Text Placeholder 129"/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6" name="Text Placeholder 135"/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2" name="Text Placeholder 141"/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1" name="Text Placeholder 110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7" name="Text Placeholder 116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3" name="Text Placeholder 122"/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9" name="Text Placeholder 128"/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5" name="Text Placeholder 134"/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1" name="Text Placeholder 140"/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3" name="Text Placeholder 112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9" name="Text Placeholder 118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5" name="Text Placeholder 124"/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1" name="Text Placeholder 130"/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7" name="Text Placeholder 136"/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3" name="Text Placeholder 142"/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4" name="Text Placeholder 11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0" name="Text Placeholder 119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6" name="Text Placeholder 125"/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2" name="Text Placeholder 131"/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8" name="Text Placeholder 137"/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4" name="Text Placeholder 143"/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5" name="Text Placeholder 11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1" name="Text Placeholder 120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7" name="Text Placeholder 126"/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3" name="Text Placeholder 132"/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9" name="Text Placeholder 138"/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5" name="Text Placeholder 144"/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6" name="Text Placeholder 115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2" name="Text Placeholder 121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8" name="Text Placeholder 127"/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4" name="Text Placeholder 133"/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0" name="Text Placeholder 139"/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6" name="Text Placeholder 145"/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17920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83A5D9AA-66B7-4358-ACB1-8395DB797E5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5D810E-4B1B-4E31-BA75-CFAE8986A6DE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A17E4C2-0DE0-4B9B-A36E-ED71E105A092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06FBC01-BCB3-4E37-B7DE-E22F2BFB40DE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325F1DA9-4712-41C2-BF39-DB01166D13C6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5DFB1E26-96FA-4A61-9159-BB500F7DC901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3EE52247-9F38-4D1D-81A8-5B9B423CE1DD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1D70DA55-FB44-443F-A1F4-1D8C54295199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BDF50893-4316-4A73-9DD5-2163FD7A5D8E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CBE39E60-5C89-40E3-85E8-216E74CAAE16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873A5E87-C988-465A-B2FA-41354A8B984B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0156EBCC-7B4D-46A1-B7B3-AB6C6C18A292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44824BEC-0402-462B-B20F-CAAC694A38BC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11A74DE3-BD81-40D1-9467-841E59E3A632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E5D0CEAC-7A15-4586-A1EE-4F9253F896EA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1DA0EF35-DD91-49B7-A359-ECAEE584B6EE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5A9D73C4-1E11-4E62-A4B5-9139ED65D738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B64E731D-F1D5-4CEF-AA12-29B653242315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47A019ED-A155-4F22-952E-A32FA5CFF1DE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AC91BC68-5D2C-4C85-A7AC-C9F5BAAD5A3E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AE8807C6-E393-469A-A1CC-482325B7BFAF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37CB9271-21AE-4C9D-A1D1-7819EDE9670F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50CBF3DE-8F4B-49AF-9EFD-A6F261377D26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CAE288DA-DDAF-4AAF-ABF6-778CC4188F00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73386E8C-CDCE-4218-A297-3689DE362257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BB9FC1A8-C2A1-4684-A5FF-25985D0203FD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2CC113DA-043E-48B9-825F-85C398B0F1F5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D168C5BF-C987-477E-8EE0-1B8AFB7D1008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ACB641B6-06D2-4820-976F-63A4D693427C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04C9A78B-B71C-49AC-B02E-B115FC2C0DB7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52F6084C-2589-4906-9A05-B05436DE05E5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4C217F11-7422-447E-95A6-5671A4F25BB4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F9688F8A-E4ED-4460-97AF-16116F81BE01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33FCD1B4-2B7E-4A39-9E4F-5C420CAF5233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58293755-B618-4A61-80B7-9CEF59A065B3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67EB5F29-5772-48B5-901B-2DAA61515BC0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01390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D373A477-5C24-4AD7-8CAC-70B80FB25D1A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F677FA6-44E6-46D5-BF50-F1700863F17A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8A2F532-7F7F-4A28-AAAA-569F2E044A63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BB2BE8D-5BEE-4FBE-942A-8B4C8EC0EE36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05665E1D-AFC9-46AE-8CC3-C3993881F005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1570A1DD-A119-40D9-80A1-42CCC15A1A9D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0CDE19A2-C0F6-4611-AB7B-6EB9BC5C038C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A1114950-9901-44D0-B4A2-70C461253535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6252D136-C529-4E2D-81DF-A14B52BFB6FC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35EAB930-45AE-4F0F-B724-A1454870C8C2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47493EAD-3231-43AD-BF4C-7CEA6022856E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35C00D51-461B-4525-B665-64AD2DD7CB06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5D4E0721-44C0-4964-9152-27564307EB78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E181BF51-FF73-4ED6-9855-0EF6140E096A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67F38717-AF45-48D1-9912-CEBE85BB9AA7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20B7659A-91A5-45A9-8EFF-2A2F5A28C790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3B1CABF3-BB5A-444C-B732-F59DC56D50B9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222A631B-2DFF-41D7-B7B9-B0E0C3EA6837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387F445A-A9FE-442C-BC20-6E6B38BDAEBF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D7974981-38EE-4943-961A-BB782B23FEFF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26986D80-CC12-4F7A-A858-E7DE384723C0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16B4B0C3-AA9E-40F7-B249-C6116EA56AB4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D8530308-EE72-469C-95A0-8289553B9D2E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4526AA5D-41AB-4473-8C27-6AF53E9D12D3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CBEC54C7-F399-49A6-BD47-A0C17DB13705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F30C4670-4FA9-43CD-AE6D-945576E39CD0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1F0D19D5-26DB-47D0-BF85-DB015CBAA820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0091B777-ADA3-43CE-B09C-ABF39B6BFAB3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09F98C3F-5F7E-4B61-A7D2-9735B83CEC2A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4DD0BC61-4EDF-42F0-AFE0-21F48311A310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9E53068D-C37B-423A-ADD4-83768DB20E80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9538285E-E9AE-40DB-A2D7-E9415A210CCD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BADA40F9-BAAB-4208-895D-B14D2A4CFEA1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61E1BE93-69C2-40F9-A387-5A6A54207DFA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796AB55C-4A3B-499E-92CF-01797BFB5AAD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7B5CC5E3-4D4C-4154-AF05-A5BB007487A1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5509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208E9987-DBFD-4778-8527-AC968C8990FA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D24EC33-E306-49F4-9787-4AAFCF7F170A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979E569-C9FF-4787-A20A-EFCE3E1F9639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3D5D319-EC48-42D4-A7D0-9A475F146549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5DE09B0A-C82F-4A7C-B5C7-C3F139F729B4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05A29B88-CE74-48E1-BBEA-07CC5B11489D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77E25C2D-35A8-4A5C-AC7F-BDEE3FEF9FC8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A94D11EC-7773-46E7-A3FB-47D4500A6ECB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89C167C4-101A-41DC-AEB0-066FF5316CA8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F14E13D0-BC3D-46B6-9AE0-48F98255FC5C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857D8AB4-EC07-4273-8836-A93FB4B98443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156C87B2-E1D8-4B24-8836-45210E3CD686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FDDB1A5F-FF60-4662-81D3-B91B7F2197E4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658DFD63-B733-4EFD-94D8-1633B4A4DA0B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45662BFA-2327-4D8B-829B-69D900DC85C7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765D94C9-495D-49F2-BE14-29AA5F90191A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6C44B9D5-B1E1-49BF-BE2D-653E540D7459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3F85336A-C062-4A1A-894B-2CB4D4323AF9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48049360-FCE5-4248-9D88-49B6636B6F50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3F669EA0-20FB-4C7D-B041-DFD0B895AB44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965CC332-9E47-4610-9489-4C83DDB8BA32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1C93DF9D-34D8-4F09-A90B-815D32964847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19A8FEFE-890E-4912-9419-F478CB4606D4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0E16D1D3-288C-4F62-92E6-F0F90BE933D0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5C34B4F2-06F0-40E7-8234-64311BF1895C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83BB31BE-D41D-448A-8E95-D879CF86E452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B655FECA-6788-475C-9B39-7374AAF97C66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B645C1BC-778B-4E77-A129-CBCA8636C42F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D851DCF6-3A0F-472D-B234-D269E76A6E4D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9E626A05-4431-415A-A686-AB0440538601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3AE1049C-A4B0-4708-ACAF-E4E278FB261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FCDF7A02-BDD0-4B7D-B6C8-C462FDD70BB7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D75FF44D-927B-4FC4-A3C7-B384F678275B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E8AB2040-FD54-4770-A00F-96E3388663AF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2C4EE29B-F485-4EAD-925A-CC2B6A579DA6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D99A4144-7E88-445B-98AA-AAB00989395E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4559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3B00C821-D28D-4CD9-865E-A2345400614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8168AA0-6E87-49EC-989E-20A9F9160A96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DF7E036-DE65-460D-9CF2-7B4941F543E6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59DECAD-4307-4335-8750-14C4302616BF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FE6BB828-4809-4AF7-9DC5-A54CB4139F2C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78B39EA7-3E1F-457C-8BD4-97F4B733B4DD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231B39EA-44F8-42BC-A4C5-9BA927F2ED18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E3E0C997-0486-4D26-9E52-7E437DAAAE18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22C39574-AEBF-407E-B742-FF11113743C1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837A5B46-1210-4528-9B47-D9CEDFD1D9DF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3F1AA622-3194-4B69-8B43-2CE7918D0FBB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1D507038-E2E2-4C57-80D3-6F07184EC0E0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BB95A90F-4EEF-436F-BC06-BB885E063793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10480945-DD3E-4D4F-A642-9A589B08A005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015699B5-E92E-4C87-9FC2-C733CC2F8A54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5BD70F7E-618C-46B2-A134-8AFCD4A999D9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F9A82018-AE67-4D7D-9824-14EDE05A45EC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4E83B72E-2742-4B3D-BEED-24DA7DA2E404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F2A92380-A571-48BC-87C4-308C4FBC00E6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2D975485-D173-4004-AABF-7B2175B6C8D9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830D2AFF-9CC1-4D99-A6A7-552174751C5C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1A7503F5-2EE6-4778-8CCF-81AA86F521B0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93708B51-24AE-401B-A1BF-DCE613E1960D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D08C45A2-9384-4933-99A7-60B59A86D9E1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ABDE3572-0097-4C88-BF44-355A7C6F1C9D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C7879B75-11F3-4069-A675-1CC6770398CE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99DD8418-FF4B-4D27-B37C-CA7C892A3653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5F349376-DF2A-442F-9E42-23DE16FBC80B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CC6A801F-78DF-400C-8E66-C328587961A5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6239B5FC-1212-4521-9795-1CAE86D4ACD7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41A79E25-FA0C-4247-9252-7B2155A504EB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D42FA54B-0C42-437F-A524-941FD2ACAD1D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EE58FD4B-F069-47EC-B8C9-CED9580AD89C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705F970B-9F35-4BC7-A424-BC456359067E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8057AB74-19B3-4BEA-90B4-B44CF006C22C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8582A4EC-E2C4-4888-A8E7-0DEFB5E64B39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70266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EA354CD7-9A00-4DE9-8C06-4AD145FAF5CF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53CE0D-9DD8-45CD-8317-072B97F199F6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46A0CB0-4EC7-4197-91D4-1B1C179CE8C7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20D12E2-3D5B-4601-9D7A-1606C9D6BFF6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626F5BDC-F0BF-4FC8-8B00-56E72536FC5B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51B0CD89-A26D-4094-B77A-FD78AC0255A4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C1C106C0-1774-436B-85F5-8F539794EBED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6D5EE253-49F4-4016-B80C-35A8F0080BEB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E9378086-62F1-4594-92FD-78D5B77395C3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E1A72534-8A44-4126-B78F-5CF449826B24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5110637C-2D14-4CB3-8C75-A1D6D7E052B8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E014360F-B45E-47C3-A618-B99E581407B6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6A81DDDE-7AAB-4732-956F-40380D98F063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FE686AB8-F510-4E01-B8FC-03809CB2DFB9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987A15CA-5D8C-4D1F-B406-8AFBB286053D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2E3FA8CC-8122-46C8-90FC-9F824A1F85FC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6E153572-EDEE-4CF9-9C03-16D2FFCAF2B2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EF91BC38-D0DD-482A-9296-1CB5B931263C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02B2C87E-E743-4CAA-99FF-4E95BF56CA29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4907E8FE-8E39-41AD-8CF2-3F7444FDB888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297D35E7-3C4F-41E0-975B-DCC241E7EDD5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0CC0AFF0-7224-4343-A4DD-4A7210AD26A4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69EE51B7-CF86-4CD0-A0A1-32F7D8B28D26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0E949B97-4152-4307-957B-1A3F01182BEC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2C89BEC3-2C43-4879-8B33-E96097C3D483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70DE7245-E11B-48CA-9272-D8406D0176C3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37132ADF-A91B-4450-AB25-4294D7A52014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4A839378-B066-44FC-9326-DBF9604AA0B4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28FCF6E3-BD6F-44F9-86A7-3E039D4ABAC8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E990E6EC-7DBA-467D-9D5C-8857F86BB59B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FB4002DA-4DE6-4660-980B-772D3E454FEE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7E38CA9C-D804-4005-A8D8-C791724FA54D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AEB56A1B-C427-4CA9-B838-4D6B7B4B9C28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3502060A-F3CA-4E56-9006-56C82F8AFF97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24B9DFAE-3B7C-447F-9537-40C8FAAAE51A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57A40EB8-DF8A-4C07-B0DE-609B8ED176B7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6777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2FA497F9-088D-4572-9C10-9A4EAA6C36F2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1F70BD-BCAB-44F8-BEDB-3AAF70527221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490166-259C-45AC-B3E5-FFE72A3F2B3E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42FEC5B-26C9-4A9C-B0DA-C8026CA069D5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3FC443F4-BE35-4113-AAEF-DD3F7E5F97C9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3C9110B6-D194-4F28-B4FC-214D7F65B5BD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62CB49FB-36BC-481A-B5D6-90030D5207AB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F7D6763C-6FBC-4BE3-8F5F-C1BBCE16E1D5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6C6ED1E7-BAC2-4A0C-B5CA-396CC08D382D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A1BC6EE6-0044-4E46-9277-E4AE61AEBDE9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E22270BA-4A4C-4923-AB6E-1E457A85DD37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027FED92-F89E-45D1-9430-36860860EF7C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B04FB9D8-5F90-4CC4-84F3-482B0FA4DAF0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2F57F1E8-247F-43C1-AA9E-9D38BEE8EAD5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9398E6FC-8B59-459D-BB8C-71EDC8DF899C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60152885-3B33-4518-8255-99480DC43692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CBAEDD8C-D319-4274-9FF3-ECCA55DB1AFD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FAC9B2F1-BFF9-491D-9AEA-D962598A14E2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F7848694-B694-43E1-9541-823B1090AF77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C3697D1C-A656-4C7A-99A5-D5323DDC9A1C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4B4819E6-9417-4D00-9F45-CF93FE5A04F8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0AF0DF1F-B63F-41B0-8E16-21A4071AB7AA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0EADBC2F-9505-4A8F-9EAD-AE0B4BAF62EA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0776A319-653C-4EF2-8F36-947ED5B6A394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D33EEE2E-9F68-41F6-A70D-65B6D08AE2BE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7EE56B44-BD43-4932-87BD-590C3300ADF1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6C163B3B-82E4-4C72-947D-88BEFA6408FF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1ED5DAA5-6A44-4813-904B-D321FFB9D274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B727B9C9-905E-4638-968C-292FB70F46B7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4517B708-CBDF-4187-BE78-0CE0EF74A699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4F388AA1-9878-4845-B421-E1B1BBBCEEB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96BC76D7-B0E0-470E-8712-ACC2245FA584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1A6AF15B-E294-4601-B5F4-53201E5AC911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167AADA8-9A24-49CC-8719-C8BB9085B4DD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366626AC-4A27-4F4B-830E-1E59A89F2B8E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2E5681A3-9FA8-4D15-ABF6-C85B406C7073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5976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017E305C-6984-4A78-9155-758471A36EDA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B8317A1-8183-42F1-B49C-E9F78ACE9221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D9E2372-C6E9-4A63-84CE-9A801AE5D530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52990F2-E469-4432-A356-C29ABEA47466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22E37E11-87F9-4033-81B5-EC71695E30D4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286FEEAC-3779-4BDB-81AF-FBBC85843392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1A9AF3FE-CF6E-4618-B8DF-C666E7C70E78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CE74C6CE-CE76-4E1D-BD2D-8DDBE1406381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E6E9EA87-FC6E-4302-9461-4C013B1AEFEF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95918F3C-8F5D-4AA6-B05E-3CBCAED86DEE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6285F96E-523D-4416-8895-D860529D3F34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C5A61D6D-F1B6-4BE9-8208-B5B34BC707D2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CD914DAC-FA89-42A9-AEC3-5AF6FD95B419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2680DD3E-1644-439A-B9EC-50E4801B978E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06768058-6FE0-41F0-BA0E-2CBDDD77816F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09AD13AE-A9DB-4CA9-8EFA-DF34C12B0BDF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B938701C-1393-400F-97BA-2D0016D46304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1711C3D9-F7FE-4C18-9179-2E3C58B39F3C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193ECD9D-3E62-4492-B254-A36E58C45621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1634AB8C-FEB3-4B90-B4AB-0981D74A2EF6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8B44F8BF-D479-4F9D-8131-0D72C1A65E38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0C4E6F49-5D69-439C-A895-F37DFF7A96E3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D12C238D-082E-4217-8DB0-E689FA5FAE85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C07A1EE8-CB4F-4180-AC42-2BDFBC318548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B3985835-1CCA-45AF-B44A-C5942466A006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D459B7FD-305F-4035-9A46-3065A5E8B602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C227CCC5-4A95-4E19-A535-4D73C56084D9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3CC47914-867D-4352-B760-677E13E1EBB8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D68E9CF5-16C4-462B-A29E-8F844E29E854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B1A5FAE3-145D-4CD7-A255-BEFADE9BD553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40538405-65F4-431A-99D1-8DA0C5600150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60A8675D-8B3E-4D21-9404-DA77F7E04320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A70BDB31-C2DF-42F3-B14A-234AF65B543D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98FCE30B-8962-44B2-A80C-E1A429D6425D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0E9E071F-04C7-4DF2-9462-86489455F7FE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3D57DBDB-2D64-4792-BC14-7C5C2CF1D923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433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2742702A-38E9-4995-8914-14EF93B04B72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AC2ED3A-F5FC-4F68-8CBA-E47CF6A7A0BE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FF546F4-1ECB-4DDE-BE8E-C45B338BF1D3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9B43132-84F6-4B76-9702-48F4729A34A0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7AC6792C-0448-4537-B1C5-D8ACF0F6385B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E135E826-5E6E-4816-9277-9896413C5CAE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90EB2394-454A-4A6E-9BE5-43BBB11D8B56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4BDB818A-775F-4609-B736-451B98D7C700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31068F69-4C1D-4B2D-8017-F6BC5304ED91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15B858A5-D93D-4A6F-8F90-11760017AA8D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EFEAA71E-A194-4CF3-8CBF-08F0D9AB11F1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F3167762-E1E9-4EDC-A90E-98453F751D6E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12454A87-2AF5-415C-8BBA-B581D7DBEB67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51194D22-6A81-4E41-BFBB-AF280A709D72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5ED31114-4AB4-4D82-8A76-9A519641696D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C7A052C2-C6F7-4E18-82A3-833C9FACCD01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16B00FD7-A7F2-466C-8170-57FE9AD69835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009FFBE2-578C-4854-91D6-C115B38D1221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AAC609C5-A437-4075-B9A8-FAB93194FBC0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786876B6-0C2C-4610-99C9-E02CF3C354C5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9C7BD18D-A1D9-45E7-BC9D-932360205DB0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5F1B56CF-599F-497F-853F-07F38E91B67C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DDF4BC30-580B-4BEE-810E-04E0FC2038A5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D885EA58-D537-456B-A0EA-E32A6CE89BFF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7595AC59-6A8B-4AA3-B520-BE588ACCD534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B2EE98D4-610B-492D-9344-C860C9C52B1E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DEAD92AD-71BA-4665-84DF-494EFF8A0509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7FC36147-9A1F-4315-9C0E-8BB3A4F50F4A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B51279E3-BD67-43F0-8D72-7B8FDFC9430F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A446B1B6-B7ED-4827-B9A0-C41879B6F174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A181DC86-C466-4F2F-9C79-C007B91222A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59C50900-DD87-49F1-AECC-C68BADBCD94E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DEA9DDBE-D788-4EBD-854C-B3571B701B73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BD0694AF-BFFD-42E8-A86B-BC8D3352AA0E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2CDD08E5-63AF-4B75-82DE-6E0D69831E05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75703BB5-628B-461B-8C3C-5E53FE40F297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19753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AAE591F4-731A-4D4D-8891-18D6E6AC3F7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05E03A1-934D-431F-91BA-EC67C49DD425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6F444F5-9795-4332-B236-EA5CED2F86ED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8E06BB7-70B7-4700-A5A7-AF0248512A9C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9B26E2FE-BF9E-4BDA-AFD0-DA4CFFC2FEA5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FE810AC3-B44F-415D-A5C1-ED2042657CBA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C4FA2673-9C7E-4666-B3DB-C9EB8796837B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41013541-84D9-4C30-8EDE-0385B0850AD1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B3EAFEEA-A86E-439C-999B-F7F398BC55E2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59371A82-180C-474E-BE40-07A75C80DEAB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085A13EC-D568-4495-BB49-3E95904D75F6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A4F71DDA-78AC-4215-A433-0039D0000D14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EFAE3FB5-5EAB-4D45-858C-74C023E481EB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7D67CA44-CBC6-41C5-BAB4-D4211CD8ED61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B094D489-8F74-44F7-9017-880060902304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C4972B84-4B3D-47FC-9B14-7A9FA47FCB23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497756BF-F0CE-4C08-9900-47D56FC94421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4F774E56-CFC3-495C-89B8-CA4A0D345E33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7210C46D-8F42-4A2E-A399-D94DEF84280B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23EF9B12-2492-4ED3-A883-C7D30585E8F5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8D165008-95A7-4CF9-A260-A43B19C6E2A9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232E6695-1F77-4A31-A823-61705F35479D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AAB990CF-FD2A-4C77-9363-B20BD04E50BA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8FE8A805-7223-4367-8FA5-4EF59EBA8564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C1B2257C-9A00-47E9-B8A5-169BFF7FB274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B773CDC5-D518-4693-9665-59E7D11F491A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29BD5DA6-9412-46AE-A735-06ADCB62A741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E7E544A9-A80B-47CF-85D6-CA633686767F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885434AA-9154-4825-BA50-857B0FEEB94E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F4795429-FA99-418D-9DA6-7A30FAD9C67A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2A3E8092-CB84-441F-8C9A-1EF257F6D7D5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FFEFE82F-D8A2-4243-98B4-DAF857C8816C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FFDCDF5E-7F5C-41F6-8E99-626951B4F85C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E75C0C42-24A4-4480-8BE9-1C90B966EB19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7949B006-0E40-47B9-953B-01CEACCD1B31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E4DC6B0D-3A4B-4E0F-9CF3-AA532CCB193D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4431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0C1255C0-2FD5-4217-9DB3-523FF92AC261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DD250DC-62D7-48D5-B38C-C36BF4CDD1C4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02BC23A-A9AE-46D7-9F02-AB5AD71476DF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EE51A23-43D2-4C6F-A7AD-2C595A53A30B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46E772F2-D933-4015-82DE-648442B3E773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CBFD8805-F3B2-490A-B804-E2B7CC06CA2A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2E7707B3-5566-4D25-9EBC-49D2C41A1E3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6215D29B-5CB2-4D52-8246-F6A85727B86D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668813B4-D96A-4A7C-B562-DCA7C427F094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C68B9C61-B503-49EA-98E8-0CB99FA2D381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7E7D6C3B-F04F-41A9-9327-0F96D0299738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98BCCE2F-B9B9-46F7-B663-1BAB9EF8B4F6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21B7B207-58C8-4899-9C23-EEE548AC321C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9063A540-0875-40D1-A736-E7AEAFED86E7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73038429-C74B-4D9C-AD25-3E038DCFEDE4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F45A7232-8B23-4FFB-9DED-5A72FA121FE8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9C512D87-FA50-4196-A541-FDCA6D357073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D85BCC49-4FFA-4E60-B4AC-79110FA4DF5F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C1B528AA-08F2-4308-97C9-C80D57A0C645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9572117B-BC86-4B0C-B40A-6FA46562ED84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B50A446E-42AE-4EC5-B673-A4EF8C71CB92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34CECE4E-9084-4965-B1C6-8989F250E4FD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2544764F-0188-4F80-9C31-35B0FE9B7703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3D815120-1F80-44E7-9E0A-244B2E18B3C2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82710F04-9AF7-41A5-B203-E2DD46F5CA9F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CEE5745E-4386-4B9F-80EF-B9F50937DF57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26F75EEF-F31E-42DD-9E7F-F41915B7861E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08F516B0-4B86-4B27-A305-85DA1AB6A10C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7838944A-C9A5-4B91-8D34-FA95F1A0B3E9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F07BBB31-1BE3-4595-81E8-0B2722997368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AB6DCA02-7F47-4930-BDF9-8A8FF7BD70AE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A4BC8AE8-3299-45D4-837E-364E29110377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E8E921C8-E9FC-4D70-9830-D9C334A68108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E26DD7A3-7F92-49A3-8AF1-FBA2453714CB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AB3EB721-FE2A-4964-A0D5-F2059214A124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E4D5E9F2-A7DC-4FBD-8579-D13047C8E563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7311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78A9A2B0-B501-48A7-8FD7-5ECFDE835CF4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86B34F7-61B4-474E-AF83-2115DF85DBB9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539B7E4-F39B-47A3-B75F-C88AA3B1A66C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BADFBD5-7380-409D-B013-CC081899FF6C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76AEAB80-9A86-4EE3-ACB9-E224A241FF7D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C9CD2735-63CC-4F5B-8E1C-09E449D6F1E4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5E4ACB6E-24F7-4391-924B-BAFC0FDB6411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0DC8C2D5-3622-40E5-9C59-DF5E49589C7B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BDA7B121-6D79-4B97-B115-52D2BCF49B25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A72090AF-62FF-46DC-94A7-0A618D5CCF81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3F6ADABE-E2AC-4497-85A8-99BF7B13CBE5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FFBDDB9D-A977-48B7-A4E0-A446BD4691D8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13E0058E-2E06-4E76-A3CB-75B59AFFF533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404BD77C-3C7C-4957-B499-C830BE1A5AFA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5A3E938A-FB29-4FB2-8735-91E3B6E29351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C4BCA9F9-D64E-4053-AE0C-8934A47BAC0F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E3D6E8F7-B46A-4714-B6E9-1B163EC3802B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91B41F96-63E1-4A9A-A675-79B76A5E7BFE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4047424E-8D8D-473C-8B5E-55D5FA7E8C68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669408F1-F1DC-45AC-8C3C-3423A5C0E4B3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D94BB9F0-01CD-43FF-96A3-8EC001D1F3A3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E23B9B91-47BF-4DA4-8845-20DEEBDCC23E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F07A92D3-3B86-4265-83FA-D7039B525486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FC671600-5725-4F67-9744-EB4281D15C36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A1CA0C1F-CCC9-4C22-88E9-E4E3E52E3BFD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460D1B76-2667-4D94-9795-585242DBFD3D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845AE428-735F-416D-B32F-9166D4FD480C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DDCEC3BB-5EA0-4C97-9234-3EEF9D85668B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12701C3D-67A6-4DF0-A6A5-388028B74A5D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179BA645-C08B-4E35-AE7B-D3094C2A41D1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53D70ED6-C986-4212-8096-EDC99C66167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12084F3D-DD3A-4164-AF4B-2C511C7BB45C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82F30154-384B-431F-B9F1-F9E51D0391D4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D5FA5B47-A7C2-43CB-B344-426A86701CE3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BDF8F856-A9AB-489F-8C2C-72945C6A3A79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E2EFCCBD-96AD-49A3-800C-A453DB36C732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291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2-Ring Calendar 2014">
  <a:themeElements>
    <a:clrScheme name="2RingCalendar2013">
      <a:dk1>
        <a:srgbClr val="755C5A"/>
      </a:dk1>
      <a:lt1>
        <a:srgbClr val="FFFFFF"/>
      </a:lt1>
      <a:dk2>
        <a:srgbClr val="000000"/>
      </a:dk2>
      <a:lt2>
        <a:srgbClr val="E9E5D6"/>
      </a:lt2>
      <a:accent1>
        <a:srgbClr val="51A588"/>
      </a:accent1>
      <a:accent2>
        <a:srgbClr val="F7953F"/>
      </a:accent2>
      <a:accent3>
        <a:srgbClr val="4EB8E3"/>
      </a:accent3>
      <a:accent4>
        <a:srgbClr val="FFD24C"/>
      </a:accent4>
      <a:accent5>
        <a:srgbClr val="9E5BA4"/>
      </a:accent5>
      <a:accent6>
        <a:srgbClr val="EB6553"/>
      </a:accent6>
      <a:hlink>
        <a:srgbClr val="4EB8E3"/>
      </a:hlink>
      <a:folHlink>
        <a:srgbClr val="FFD24C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2017 calendar (Mon-Sun, two-ring design).potx" id="{37951288-A778-4B03-9A4F-C86CA56F87D5}" vid="{FD97477E-A75E-4049-8F28-7AF1421EAE67}"/>
    </a:ext>
  </a:extLst>
</a:theme>
</file>

<file path=ppt/theme/theme2.xml><?xml version="1.0" encoding="utf-8"?>
<a:theme xmlns:a="http://schemas.openxmlformats.org/drawingml/2006/main" name="Office Theme">
  <a:themeElements>
    <a:clrScheme name="2RingCalendar2013">
      <a:dk1>
        <a:srgbClr val="755C5A"/>
      </a:dk1>
      <a:lt1>
        <a:srgbClr val="FFFFFF"/>
      </a:lt1>
      <a:dk2>
        <a:srgbClr val="000000"/>
      </a:dk2>
      <a:lt2>
        <a:srgbClr val="E9E5D6"/>
      </a:lt2>
      <a:accent1>
        <a:srgbClr val="51A588"/>
      </a:accent1>
      <a:accent2>
        <a:srgbClr val="F7953F"/>
      </a:accent2>
      <a:accent3>
        <a:srgbClr val="4EB8E3"/>
      </a:accent3>
      <a:accent4>
        <a:srgbClr val="FFD24C"/>
      </a:accent4>
      <a:accent5>
        <a:srgbClr val="9E5BA4"/>
      </a:accent5>
      <a:accent6>
        <a:srgbClr val="EB6553"/>
      </a:accent6>
      <a:hlink>
        <a:srgbClr val="4EB8E3"/>
      </a:hlink>
      <a:folHlink>
        <a:srgbClr val="FFD24C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2RingCalendar2013">
      <a:dk1>
        <a:srgbClr val="755C5A"/>
      </a:dk1>
      <a:lt1>
        <a:srgbClr val="FFFFFF"/>
      </a:lt1>
      <a:dk2>
        <a:srgbClr val="000000"/>
      </a:dk2>
      <a:lt2>
        <a:srgbClr val="E9E5D6"/>
      </a:lt2>
      <a:accent1>
        <a:srgbClr val="51A588"/>
      </a:accent1>
      <a:accent2>
        <a:srgbClr val="F7953F"/>
      </a:accent2>
      <a:accent3>
        <a:srgbClr val="4EB8E3"/>
      </a:accent3>
      <a:accent4>
        <a:srgbClr val="FFD24C"/>
      </a:accent4>
      <a:accent5>
        <a:srgbClr val="9E5BA4"/>
      </a:accent5>
      <a:accent6>
        <a:srgbClr val="EB6553"/>
      </a:accent6>
      <a:hlink>
        <a:srgbClr val="4EB8E3"/>
      </a:hlink>
      <a:folHlink>
        <a:srgbClr val="FFD24C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On-screen Show (4:3)</PresentationFormat>
  <Paragraphs>0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5" baseType="lpstr">
      <vt:lpstr>Arial</vt:lpstr>
      <vt:lpstr>Calibri</vt:lpstr>
      <vt:lpstr>2-Ring Calendar 2014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2019-12-05T17:29:44Z</dcterms:created>
  <dcterms:modified xsi:type="dcterms:W3CDTF">2019-12-28T11:31:16Z</dcterms:modified>
  <cp:version/>
</cp:coreProperties>
</file>