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648" r:id="rId4"/>
  </p:sldMasterIdLst>
  <p:notesMasterIdLst>
    <p:notesMasterId r:id="rId17"/>
  </p:notesMasterIdLst>
  <p:handoutMasterIdLst>
    <p:handoutMasterId r:id="rId18"/>
  </p:handout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92" autoAdjust="0"/>
    <p:restoredTop sz="94660"/>
  </p:normalViewPr>
  <p:slideViewPr>
    <p:cSldViewPr>
      <p:cViewPr varScale="1">
        <p:scale>
          <a:sx n="57" d="100"/>
          <a:sy n="57" d="100"/>
        </p:scale>
        <p:origin x="1206" y="4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>
        <p:scale>
          <a:sx n="50" d="100"/>
          <a:sy n="50" d="100"/>
        </p:scale>
        <p:origin x="2654" y="33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48267A2-3668-4D5D-8A6C-EDB5D059C209}" type="datetimeFigureOut">
              <a:rPr lang="en-US"/>
              <a:t>12/28/2019</a:t>
            </a:fld>
            <a:endParaRPr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511ED25-177E-4436-B624-41BFE2A2FDA9}" type="slidenum">
              <a:rPr lang="en-US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6574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noProof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EC76B7E-1CA5-4888-95BA-835D9D829C78}" type="datetimeFigureOut">
              <a:rPr lang="en-US"/>
              <a:t>12/28/2019</a:t>
            </a:fld>
            <a:endParaRPr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noProof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8DE00C7-EBF3-4482-A53D-61C96E817E74}" type="slidenum">
              <a:rPr lang="en-US" noProof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20585039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76869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411766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158222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09218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380584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28976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05768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43018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57824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742623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994521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DE00C7-EBF3-4482-A53D-61C96E817E74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41204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Januar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Background">
            <a:extLst>
              <a:ext uri="{FF2B5EF4-FFF2-40B4-BE49-F238E27FC236}">
                <a16:creationId xmlns:a16="http://schemas.microsoft.com/office/drawing/2014/main" id="{6E57E666-4AFC-41B6-8C6B-F1DC0B65A101}"/>
              </a:ext>
            </a:extLst>
          </p:cNvPr>
          <p:cNvGrpSpPr/>
          <p:nvPr userDrawn="1"/>
        </p:nvGrpSpPr>
        <p:grpSpPr>
          <a:xfrm>
            <a:off x="1588" y="0"/>
            <a:ext cx="9140825" cy="6858000"/>
            <a:chOff x="1588" y="0"/>
            <a:chExt cx="9140825" cy="6858000"/>
          </a:xfrm>
        </p:grpSpPr>
        <p:sp>
          <p:nvSpPr>
            <p:cNvPr id="189" name="AutoShape 80"/>
            <p:cNvSpPr>
              <a:spLocks noChangeAspect="1" noChangeArrowheads="1" noTextEdit="1"/>
            </p:cNvSpPr>
            <p:nvPr/>
          </p:nvSpPr>
          <p:spPr bwMode="auto">
            <a:xfrm>
              <a:off x="1588" y="0"/>
              <a:ext cx="9140825" cy="6858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190" name="Freeform 82"/>
            <p:cNvSpPr>
              <a:spLocks/>
            </p:cNvSpPr>
            <p:nvPr/>
          </p:nvSpPr>
          <p:spPr bwMode="auto">
            <a:xfrm>
              <a:off x="252413" y="603250"/>
              <a:ext cx="133350" cy="130175"/>
            </a:xfrm>
            <a:custGeom>
              <a:avLst/>
              <a:gdLst>
                <a:gd name="T0" fmla="*/ 17 w 42"/>
                <a:gd name="T1" fmla="*/ 2 h 41"/>
                <a:gd name="T2" fmla="*/ 2 w 42"/>
                <a:gd name="T3" fmla="*/ 24 h 41"/>
                <a:gd name="T4" fmla="*/ 24 w 42"/>
                <a:gd name="T5" fmla="*/ 40 h 41"/>
                <a:gd name="T6" fmla="*/ 40 w 42"/>
                <a:gd name="T7" fmla="*/ 18 h 41"/>
                <a:gd name="T8" fmla="*/ 17 w 42"/>
                <a:gd name="T9" fmla="*/ 2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" h="41">
                  <a:moveTo>
                    <a:pt x="17" y="2"/>
                  </a:moveTo>
                  <a:cubicBezTo>
                    <a:pt x="8" y="4"/>
                    <a:pt x="0" y="14"/>
                    <a:pt x="2" y="24"/>
                  </a:cubicBezTo>
                  <a:cubicBezTo>
                    <a:pt x="4" y="34"/>
                    <a:pt x="14" y="41"/>
                    <a:pt x="24" y="40"/>
                  </a:cubicBezTo>
                  <a:cubicBezTo>
                    <a:pt x="35" y="37"/>
                    <a:pt x="42" y="27"/>
                    <a:pt x="40" y="18"/>
                  </a:cubicBezTo>
                  <a:cubicBezTo>
                    <a:pt x="38" y="7"/>
                    <a:pt x="28" y="0"/>
                    <a:pt x="17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191" name="Freeform 83"/>
            <p:cNvSpPr>
              <a:spLocks/>
            </p:cNvSpPr>
            <p:nvPr/>
          </p:nvSpPr>
          <p:spPr bwMode="auto">
            <a:xfrm>
              <a:off x="192088" y="476250"/>
              <a:ext cx="669925" cy="857250"/>
            </a:xfrm>
            <a:custGeom>
              <a:avLst/>
              <a:gdLst>
                <a:gd name="T0" fmla="*/ 211 w 211"/>
                <a:gd name="T1" fmla="*/ 220 h 270"/>
                <a:gd name="T2" fmla="*/ 137 w 211"/>
                <a:gd name="T3" fmla="*/ 189 h 270"/>
                <a:gd name="T4" fmla="*/ 202 w 211"/>
                <a:gd name="T5" fmla="*/ 176 h 270"/>
                <a:gd name="T6" fmla="*/ 129 w 211"/>
                <a:gd name="T7" fmla="*/ 135 h 270"/>
                <a:gd name="T8" fmla="*/ 184 w 211"/>
                <a:gd name="T9" fmla="*/ 125 h 270"/>
                <a:gd name="T10" fmla="*/ 102 w 211"/>
                <a:gd name="T11" fmla="*/ 0 h 270"/>
                <a:gd name="T12" fmla="*/ 21 w 211"/>
                <a:gd name="T13" fmla="*/ 118 h 270"/>
                <a:gd name="T14" fmla="*/ 71 w 211"/>
                <a:gd name="T15" fmla="*/ 137 h 270"/>
                <a:gd name="T16" fmla="*/ 8 w 211"/>
                <a:gd name="T17" fmla="*/ 173 h 270"/>
                <a:gd name="T18" fmla="*/ 70 w 211"/>
                <a:gd name="T19" fmla="*/ 192 h 270"/>
                <a:gd name="T20" fmla="*/ 0 w 211"/>
                <a:gd name="T21" fmla="*/ 219 h 270"/>
                <a:gd name="T22" fmla="*/ 53 w 211"/>
                <a:gd name="T23" fmla="*/ 230 h 270"/>
                <a:gd name="T24" fmla="*/ 0 w 211"/>
                <a:gd name="T25" fmla="*/ 268 h 270"/>
                <a:gd name="T26" fmla="*/ 210 w 211"/>
                <a:gd name="T27" fmla="*/ 270 h 270"/>
                <a:gd name="T28" fmla="*/ 155 w 211"/>
                <a:gd name="T29" fmla="*/ 232 h 270"/>
                <a:gd name="T30" fmla="*/ 211 w 211"/>
                <a:gd name="T31" fmla="*/ 220 h 2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11" h="270">
                  <a:moveTo>
                    <a:pt x="211" y="220"/>
                  </a:moveTo>
                  <a:cubicBezTo>
                    <a:pt x="171" y="218"/>
                    <a:pt x="137" y="189"/>
                    <a:pt x="137" y="189"/>
                  </a:cubicBezTo>
                  <a:cubicBezTo>
                    <a:pt x="137" y="189"/>
                    <a:pt x="179" y="198"/>
                    <a:pt x="202" y="176"/>
                  </a:cubicBezTo>
                  <a:cubicBezTo>
                    <a:pt x="170" y="170"/>
                    <a:pt x="140" y="152"/>
                    <a:pt x="129" y="135"/>
                  </a:cubicBezTo>
                  <a:cubicBezTo>
                    <a:pt x="152" y="144"/>
                    <a:pt x="186" y="138"/>
                    <a:pt x="184" y="125"/>
                  </a:cubicBezTo>
                  <a:cubicBezTo>
                    <a:pt x="100" y="105"/>
                    <a:pt x="111" y="15"/>
                    <a:pt x="102" y="0"/>
                  </a:cubicBezTo>
                  <a:cubicBezTo>
                    <a:pt x="87" y="8"/>
                    <a:pt x="102" y="106"/>
                    <a:pt x="21" y="118"/>
                  </a:cubicBezTo>
                  <a:cubicBezTo>
                    <a:pt x="40" y="140"/>
                    <a:pt x="71" y="137"/>
                    <a:pt x="71" y="137"/>
                  </a:cubicBezTo>
                  <a:cubicBezTo>
                    <a:pt x="71" y="137"/>
                    <a:pt x="48" y="173"/>
                    <a:pt x="8" y="173"/>
                  </a:cubicBezTo>
                  <a:cubicBezTo>
                    <a:pt x="33" y="197"/>
                    <a:pt x="70" y="192"/>
                    <a:pt x="70" y="192"/>
                  </a:cubicBezTo>
                  <a:cubicBezTo>
                    <a:pt x="70" y="192"/>
                    <a:pt x="32" y="215"/>
                    <a:pt x="0" y="219"/>
                  </a:cubicBezTo>
                  <a:cubicBezTo>
                    <a:pt x="19" y="236"/>
                    <a:pt x="38" y="238"/>
                    <a:pt x="53" y="230"/>
                  </a:cubicBezTo>
                  <a:cubicBezTo>
                    <a:pt x="60" y="245"/>
                    <a:pt x="0" y="268"/>
                    <a:pt x="0" y="268"/>
                  </a:cubicBezTo>
                  <a:cubicBezTo>
                    <a:pt x="210" y="270"/>
                    <a:pt x="210" y="270"/>
                    <a:pt x="210" y="270"/>
                  </a:cubicBezTo>
                  <a:cubicBezTo>
                    <a:pt x="210" y="270"/>
                    <a:pt x="150" y="248"/>
                    <a:pt x="155" y="232"/>
                  </a:cubicBezTo>
                  <a:cubicBezTo>
                    <a:pt x="176" y="238"/>
                    <a:pt x="198" y="233"/>
                    <a:pt x="211" y="22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192" name="Freeform 84"/>
            <p:cNvSpPr>
              <a:spLocks/>
            </p:cNvSpPr>
            <p:nvPr/>
          </p:nvSpPr>
          <p:spPr bwMode="auto">
            <a:xfrm>
              <a:off x="258763" y="485775"/>
              <a:ext cx="257175" cy="438150"/>
            </a:xfrm>
            <a:custGeom>
              <a:avLst/>
              <a:gdLst>
                <a:gd name="T0" fmla="*/ 71 w 81"/>
                <a:gd name="T1" fmla="*/ 26 h 138"/>
                <a:gd name="T2" fmla="*/ 46 w 81"/>
                <a:gd name="T3" fmla="*/ 87 h 138"/>
                <a:gd name="T4" fmla="*/ 0 w 81"/>
                <a:gd name="T5" fmla="*/ 115 h 138"/>
                <a:gd name="T6" fmla="*/ 34 w 81"/>
                <a:gd name="T7" fmla="*/ 138 h 138"/>
                <a:gd name="T8" fmla="*/ 68 w 81"/>
                <a:gd name="T9" fmla="*/ 127 h 138"/>
                <a:gd name="T10" fmla="*/ 33 w 81"/>
                <a:gd name="T11" fmla="*/ 133 h 138"/>
                <a:gd name="T12" fmla="*/ 10 w 81"/>
                <a:gd name="T13" fmla="*/ 118 h 138"/>
                <a:gd name="T14" fmla="*/ 46 w 81"/>
                <a:gd name="T15" fmla="*/ 100 h 138"/>
                <a:gd name="T16" fmla="*/ 72 w 81"/>
                <a:gd name="T17" fmla="*/ 47 h 138"/>
                <a:gd name="T18" fmla="*/ 78 w 81"/>
                <a:gd name="T19" fmla="*/ 0 h 138"/>
                <a:gd name="T20" fmla="*/ 71 w 81"/>
                <a:gd name="T21" fmla="*/ 26 h 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1" h="138">
                  <a:moveTo>
                    <a:pt x="71" y="26"/>
                  </a:moveTo>
                  <a:cubicBezTo>
                    <a:pt x="69" y="35"/>
                    <a:pt x="60" y="73"/>
                    <a:pt x="46" y="87"/>
                  </a:cubicBezTo>
                  <a:cubicBezTo>
                    <a:pt x="34" y="101"/>
                    <a:pt x="0" y="115"/>
                    <a:pt x="0" y="115"/>
                  </a:cubicBezTo>
                  <a:cubicBezTo>
                    <a:pt x="0" y="115"/>
                    <a:pt x="15" y="138"/>
                    <a:pt x="34" y="138"/>
                  </a:cubicBezTo>
                  <a:cubicBezTo>
                    <a:pt x="53" y="138"/>
                    <a:pt x="68" y="127"/>
                    <a:pt x="68" y="127"/>
                  </a:cubicBezTo>
                  <a:cubicBezTo>
                    <a:pt x="68" y="127"/>
                    <a:pt x="45" y="133"/>
                    <a:pt x="33" y="133"/>
                  </a:cubicBezTo>
                  <a:cubicBezTo>
                    <a:pt x="21" y="133"/>
                    <a:pt x="10" y="118"/>
                    <a:pt x="10" y="118"/>
                  </a:cubicBezTo>
                  <a:cubicBezTo>
                    <a:pt x="10" y="118"/>
                    <a:pt x="35" y="107"/>
                    <a:pt x="46" y="100"/>
                  </a:cubicBezTo>
                  <a:cubicBezTo>
                    <a:pt x="56" y="93"/>
                    <a:pt x="66" y="67"/>
                    <a:pt x="72" y="47"/>
                  </a:cubicBezTo>
                  <a:cubicBezTo>
                    <a:pt x="81" y="16"/>
                    <a:pt x="78" y="0"/>
                    <a:pt x="78" y="0"/>
                  </a:cubicBezTo>
                  <a:cubicBezTo>
                    <a:pt x="78" y="0"/>
                    <a:pt x="73" y="16"/>
                    <a:pt x="71" y="26"/>
                  </a:cubicBezTo>
                  <a:close/>
                </a:path>
              </a:pathLst>
            </a:custGeom>
            <a:solidFill>
              <a:srgbClr val="6BA8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193" name="Freeform 85"/>
            <p:cNvSpPr>
              <a:spLocks/>
            </p:cNvSpPr>
            <p:nvPr/>
          </p:nvSpPr>
          <p:spPr bwMode="auto">
            <a:xfrm>
              <a:off x="563563" y="1038225"/>
              <a:ext cx="260350" cy="60325"/>
            </a:xfrm>
            <a:custGeom>
              <a:avLst/>
              <a:gdLst>
                <a:gd name="T0" fmla="*/ 0 w 82"/>
                <a:gd name="T1" fmla="*/ 1 h 19"/>
                <a:gd name="T2" fmla="*/ 46 w 82"/>
                <a:gd name="T3" fmla="*/ 17 h 19"/>
                <a:gd name="T4" fmla="*/ 82 w 82"/>
                <a:gd name="T5" fmla="*/ 0 h 19"/>
                <a:gd name="T6" fmla="*/ 45 w 82"/>
                <a:gd name="T7" fmla="*/ 9 h 19"/>
                <a:gd name="T8" fmla="*/ 0 w 82"/>
                <a:gd name="T9" fmla="*/ 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2" h="19">
                  <a:moveTo>
                    <a:pt x="0" y="1"/>
                  </a:moveTo>
                  <a:cubicBezTo>
                    <a:pt x="0" y="1"/>
                    <a:pt x="22" y="19"/>
                    <a:pt x="46" y="17"/>
                  </a:cubicBezTo>
                  <a:cubicBezTo>
                    <a:pt x="70" y="15"/>
                    <a:pt x="82" y="0"/>
                    <a:pt x="82" y="0"/>
                  </a:cubicBezTo>
                  <a:cubicBezTo>
                    <a:pt x="82" y="0"/>
                    <a:pt x="62" y="9"/>
                    <a:pt x="45" y="9"/>
                  </a:cubicBezTo>
                  <a:cubicBezTo>
                    <a:pt x="28" y="9"/>
                    <a:pt x="0" y="1"/>
                    <a:pt x="0" y="1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194" name="Freeform 86"/>
            <p:cNvSpPr>
              <a:spLocks/>
            </p:cNvSpPr>
            <p:nvPr/>
          </p:nvSpPr>
          <p:spPr bwMode="auto">
            <a:xfrm>
              <a:off x="439738" y="974725"/>
              <a:ext cx="168275" cy="50800"/>
            </a:xfrm>
            <a:custGeom>
              <a:avLst/>
              <a:gdLst>
                <a:gd name="T0" fmla="*/ 22 w 53"/>
                <a:gd name="T1" fmla="*/ 11 h 16"/>
                <a:gd name="T2" fmla="*/ 0 w 53"/>
                <a:gd name="T3" fmla="*/ 3 h 16"/>
                <a:gd name="T4" fmla="*/ 20 w 53"/>
                <a:gd name="T5" fmla="*/ 15 h 16"/>
                <a:gd name="T6" fmla="*/ 52 w 53"/>
                <a:gd name="T7" fmla="*/ 0 h 16"/>
                <a:gd name="T8" fmla="*/ 22 w 53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" h="16">
                  <a:moveTo>
                    <a:pt x="22" y="11"/>
                  </a:moveTo>
                  <a:cubicBezTo>
                    <a:pt x="16" y="11"/>
                    <a:pt x="5" y="7"/>
                    <a:pt x="0" y="3"/>
                  </a:cubicBezTo>
                  <a:cubicBezTo>
                    <a:pt x="0" y="8"/>
                    <a:pt x="7" y="13"/>
                    <a:pt x="20" y="15"/>
                  </a:cubicBezTo>
                  <a:cubicBezTo>
                    <a:pt x="41" y="16"/>
                    <a:pt x="53" y="5"/>
                    <a:pt x="52" y="0"/>
                  </a:cubicBezTo>
                  <a:cubicBezTo>
                    <a:pt x="44" y="7"/>
                    <a:pt x="36" y="10"/>
                    <a:pt x="22" y="11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195" name="Freeform 87"/>
            <p:cNvSpPr>
              <a:spLocks/>
            </p:cNvSpPr>
            <p:nvPr/>
          </p:nvSpPr>
          <p:spPr bwMode="auto">
            <a:xfrm>
              <a:off x="217488" y="1035050"/>
              <a:ext cx="263525" cy="76200"/>
            </a:xfrm>
            <a:custGeom>
              <a:avLst/>
              <a:gdLst>
                <a:gd name="T0" fmla="*/ 0 w 83"/>
                <a:gd name="T1" fmla="*/ 0 h 24"/>
                <a:gd name="T2" fmla="*/ 29 w 83"/>
                <a:gd name="T3" fmla="*/ 17 h 24"/>
                <a:gd name="T4" fmla="*/ 83 w 83"/>
                <a:gd name="T5" fmla="*/ 11 h 24"/>
                <a:gd name="T6" fmla="*/ 0 w 83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3" h="24">
                  <a:moveTo>
                    <a:pt x="0" y="0"/>
                  </a:moveTo>
                  <a:cubicBezTo>
                    <a:pt x="0" y="0"/>
                    <a:pt x="13" y="13"/>
                    <a:pt x="29" y="17"/>
                  </a:cubicBezTo>
                  <a:cubicBezTo>
                    <a:pt x="45" y="20"/>
                    <a:pt x="59" y="24"/>
                    <a:pt x="83" y="11"/>
                  </a:cubicBezTo>
                  <a:cubicBezTo>
                    <a:pt x="38" y="2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196" name="Freeform 88"/>
            <p:cNvSpPr>
              <a:spLocks/>
            </p:cNvSpPr>
            <p:nvPr/>
          </p:nvSpPr>
          <p:spPr bwMode="auto">
            <a:xfrm>
              <a:off x="550863" y="666750"/>
              <a:ext cx="225425" cy="260350"/>
            </a:xfrm>
            <a:custGeom>
              <a:avLst/>
              <a:gdLst>
                <a:gd name="T0" fmla="*/ 0 w 71"/>
                <a:gd name="T1" fmla="*/ 0 h 82"/>
                <a:gd name="T2" fmla="*/ 22 w 71"/>
                <a:gd name="T3" fmla="*/ 43 h 82"/>
                <a:gd name="T4" fmla="*/ 67 w 71"/>
                <a:gd name="T5" fmla="*/ 68 h 82"/>
                <a:gd name="T6" fmla="*/ 47 w 71"/>
                <a:gd name="T7" fmla="*/ 76 h 82"/>
                <a:gd name="T8" fmla="*/ 5 w 71"/>
                <a:gd name="T9" fmla="*/ 70 h 82"/>
                <a:gd name="T10" fmla="*/ 32 w 71"/>
                <a:gd name="T11" fmla="*/ 82 h 82"/>
                <a:gd name="T12" fmla="*/ 71 w 71"/>
                <a:gd name="T13" fmla="*/ 65 h 82"/>
                <a:gd name="T14" fmla="*/ 71 w 71"/>
                <a:gd name="T15" fmla="*/ 65 h 82"/>
                <a:gd name="T16" fmla="*/ 71 w 71"/>
                <a:gd name="T17" fmla="*/ 65 h 82"/>
                <a:gd name="T18" fmla="*/ 0 w 71"/>
                <a:gd name="T19" fmla="*/ 0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1" h="82">
                  <a:moveTo>
                    <a:pt x="0" y="0"/>
                  </a:moveTo>
                  <a:cubicBezTo>
                    <a:pt x="0" y="9"/>
                    <a:pt x="7" y="27"/>
                    <a:pt x="22" y="43"/>
                  </a:cubicBezTo>
                  <a:cubicBezTo>
                    <a:pt x="41" y="62"/>
                    <a:pt x="61" y="67"/>
                    <a:pt x="67" y="68"/>
                  </a:cubicBezTo>
                  <a:cubicBezTo>
                    <a:pt x="61" y="70"/>
                    <a:pt x="52" y="75"/>
                    <a:pt x="47" y="76"/>
                  </a:cubicBezTo>
                  <a:cubicBezTo>
                    <a:pt x="30" y="78"/>
                    <a:pt x="5" y="70"/>
                    <a:pt x="5" y="70"/>
                  </a:cubicBezTo>
                  <a:cubicBezTo>
                    <a:pt x="5" y="70"/>
                    <a:pt x="19" y="82"/>
                    <a:pt x="32" y="82"/>
                  </a:cubicBezTo>
                  <a:cubicBezTo>
                    <a:pt x="44" y="82"/>
                    <a:pt x="68" y="80"/>
                    <a:pt x="71" y="65"/>
                  </a:cubicBezTo>
                  <a:cubicBezTo>
                    <a:pt x="71" y="65"/>
                    <a:pt x="71" y="65"/>
                    <a:pt x="71" y="65"/>
                  </a:cubicBezTo>
                  <a:cubicBezTo>
                    <a:pt x="71" y="65"/>
                    <a:pt x="71" y="65"/>
                    <a:pt x="71" y="65"/>
                  </a:cubicBezTo>
                  <a:cubicBezTo>
                    <a:pt x="71" y="65"/>
                    <a:pt x="23" y="50"/>
                    <a:pt x="0" y="0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197" name="Freeform 89"/>
            <p:cNvSpPr>
              <a:spLocks/>
            </p:cNvSpPr>
            <p:nvPr/>
          </p:nvSpPr>
          <p:spPr bwMode="auto">
            <a:xfrm>
              <a:off x="1944688" y="825500"/>
              <a:ext cx="9525" cy="6350"/>
            </a:xfrm>
            <a:custGeom>
              <a:avLst/>
              <a:gdLst>
                <a:gd name="T0" fmla="*/ 0 w 3"/>
                <a:gd name="T1" fmla="*/ 0 h 2"/>
                <a:gd name="T2" fmla="*/ 0 w 3"/>
                <a:gd name="T3" fmla="*/ 2 h 2"/>
                <a:gd name="T4" fmla="*/ 3 w 3"/>
                <a:gd name="T5" fmla="*/ 1 h 2"/>
                <a:gd name="T6" fmla="*/ 0 w 3"/>
                <a:gd name="T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" h="2">
                  <a:moveTo>
                    <a:pt x="0" y="0"/>
                  </a:moveTo>
                  <a:cubicBezTo>
                    <a:pt x="0" y="0"/>
                    <a:pt x="0" y="1"/>
                    <a:pt x="0" y="2"/>
                  </a:cubicBezTo>
                  <a:cubicBezTo>
                    <a:pt x="3" y="1"/>
                    <a:pt x="3" y="1"/>
                    <a:pt x="3" y="1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5FAF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198" name="Freeform 90"/>
            <p:cNvSpPr>
              <a:spLocks/>
            </p:cNvSpPr>
            <p:nvPr/>
          </p:nvSpPr>
          <p:spPr bwMode="auto">
            <a:xfrm>
              <a:off x="652463" y="831850"/>
              <a:ext cx="1301750" cy="663575"/>
            </a:xfrm>
            <a:custGeom>
              <a:avLst/>
              <a:gdLst>
                <a:gd name="T0" fmla="*/ 185 w 410"/>
                <a:gd name="T1" fmla="*/ 44 h 209"/>
                <a:gd name="T2" fmla="*/ 0 w 410"/>
                <a:gd name="T3" fmla="*/ 38 h 209"/>
                <a:gd name="T4" fmla="*/ 4 w 410"/>
                <a:gd name="T5" fmla="*/ 157 h 209"/>
                <a:gd name="T6" fmla="*/ 312 w 410"/>
                <a:gd name="T7" fmla="*/ 209 h 209"/>
                <a:gd name="T8" fmla="*/ 410 w 410"/>
                <a:gd name="T9" fmla="*/ 156 h 209"/>
                <a:gd name="T10" fmla="*/ 409 w 410"/>
                <a:gd name="T11" fmla="*/ 128 h 209"/>
                <a:gd name="T12" fmla="*/ 407 w 410"/>
                <a:gd name="T13" fmla="*/ 0 h 209"/>
                <a:gd name="T14" fmla="*/ 185 w 410"/>
                <a:gd name="T15" fmla="*/ 44 h 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10" h="209">
                  <a:moveTo>
                    <a:pt x="185" y="44"/>
                  </a:moveTo>
                  <a:cubicBezTo>
                    <a:pt x="185" y="44"/>
                    <a:pt x="185" y="44"/>
                    <a:pt x="0" y="38"/>
                  </a:cubicBezTo>
                  <a:cubicBezTo>
                    <a:pt x="0" y="38"/>
                    <a:pt x="0" y="38"/>
                    <a:pt x="4" y="157"/>
                  </a:cubicBezTo>
                  <a:cubicBezTo>
                    <a:pt x="4" y="157"/>
                    <a:pt x="304" y="209"/>
                    <a:pt x="312" y="209"/>
                  </a:cubicBezTo>
                  <a:cubicBezTo>
                    <a:pt x="320" y="209"/>
                    <a:pt x="410" y="156"/>
                    <a:pt x="410" y="156"/>
                  </a:cubicBezTo>
                  <a:cubicBezTo>
                    <a:pt x="410" y="156"/>
                    <a:pt x="410" y="156"/>
                    <a:pt x="409" y="128"/>
                  </a:cubicBezTo>
                  <a:cubicBezTo>
                    <a:pt x="409" y="128"/>
                    <a:pt x="409" y="128"/>
                    <a:pt x="407" y="0"/>
                  </a:cubicBezTo>
                  <a:cubicBezTo>
                    <a:pt x="399" y="1"/>
                    <a:pt x="361" y="9"/>
                    <a:pt x="185" y="44"/>
                  </a:cubicBezTo>
                  <a:close/>
                </a:path>
              </a:pathLst>
            </a:custGeom>
            <a:solidFill>
              <a:srgbClr val="F5FAF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199" name="Freeform 91"/>
            <p:cNvSpPr>
              <a:spLocks/>
            </p:cNvSpPr>
            <p:nvPr/>
          </p:nvSpPr>
          <p:spPr bwMode="auto">
            <a:xfrm>
              <a:off x="103188" y="85725"/>
              <a:ext cx="1038225" cy="431800"/>
            </a:xfrm>
            <a:custGeom>
              <a:avLst/>
              <a:gdLst>
                <a:gd name="T0" fmla="*/ 291 w 327"/>
                <a:gd name="T1" fmla="*/ 61 h 136"/>
                <a:gd name="T2" fmla="*/ 88 w 327"/>
                <a:gd name="T3" fmla="*/ 7 h 136"/>
                <a:gd name="T4" fmla="*/ 11 w 327"/>
                <a:gd name="T5" fmla="*/ 22 h 136"/>
                <a:gd name="T6" fmla="*/ 51 w 327"/>
                <a:gd name="T7" fmla="*/ 85 h 136"/>
                <a:gd name="T8" fmla="*/ 142 w 327"/>
                <a:gd name="T9" fmla="*/ 73 h 136"/>
                <a:gd name="T10" fmla="*/ 267 w 327"/>
                <a:gd name="T11" fmla="*/ 121 h 136"/>
                <a:gd name="T12" fmla="*/ 300 w 327"/>
                <a:gd name="T13" fmla="*/ 118 h 136"/>
                <a:gd name="T14" fmla="*/ 291 w 327"/>
                <a:gd name="T15" fmla="*/ 61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7" h="136">
                  <a:moveTo>
                    <a:pt x="291" y="61"/>
                  </a:moveTo>
                  <a:cubicBezTo>
                    <a:pt x="204" y="1"/>
                    <a:pt x="180" y="29"/>
                    <a:pt x="88" y="7"/>
                  </a:cubicBezTo>
                  <a:cubicBezTo>
                    <a:pt x="88" y="7"/>
                    <a:pt x="22" y="0"/>
                    <a:pt x="11" y="22"/>
                  </a:cubicBezTo>
                  <a:cubicBezTo>
                    <a:pt x="0" y="43"/>
                    <a:pt x="16" y="82"/>
                    <a:pt x="51" y="85"/>
                  </a:cubicBezTo>
                  <a:cubicBezTo>
                    <a:pt x="91" y="88"/>
                    <a:pt x="116" y="65"/>
                    <a:pt x="142" y="73"/>
                  </a:cubicBezTo>
                  <a:cubicBezTo>
                    <a:pt x="174" y="83"/>
                    <a:pt x="202" y="136"/>
                    <a:pt x="267" y="121"/>
                  </a:cubicBezTo>
                  <a:cubicBezTo>
                    <a:pt x="281" y="117"/>
                    <a:pt x="300" y="118"/>
                    <a:pt x="300" y="118"/>
                  </a:cubicBezTo>
                  <a:cubicBezTo>
                    <a:pt x="300" y="118"/>
                    <a:pt x="327" y="86"/>
                    <a:pt x="291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00" name="Freeform 92"/>
            <p:cNvSpPr>
              <a:spLocks/>
            </p:cNvSpPr>
            <p:nvPr/>
          </p:nvSpPr>
          <p:spPr bwMode="auto">
            <a:xfrm>
              <a:off x="677863" y="615950"/>
              <a:ext cx="1241425" cy="898525"/>
            </a:xfrm>
            <a:custGeom>
              <a:avLst/>
              <a:gdLst>
                <a:gd name="T0" fmla="*/ 0 w 782"/>
                <a:gd name="T1" fmla="*/ 102 h 566"/>
                <a:gd name="T2" fmla="*/ 10 w 782"/>
                <a:gd name="T3" fmla="*/ 556 h 566"/>
                <a:gd name="T4" fmla="*/ 428 w 782"/>
                <a:gd name="T5" fmla="*/ 566 h 566"/>
                <a:gd name="T6" fmla="*/ 782 w 782"/>
                <a:gd name="T7" fmla="*/ 556 h 566"/>
                <a:gd name="T8" fmla="*/ 782 w 782"/>
                <a:gd name="T9" fmla="*/ 96 h 566"/>
                <a:gd name="T10" fmla="*/ 676 w 782"/>
                <a:gd name="T11" fmla="*/ 0 h 566"/>
                <a:gd name="T12" fmla="*/ 0 w 782"/>
                <a:gd name="T13" fmla="*/ 10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82" h="566">
                  <a:moveTo>
                    <a:pt x="0" y="102"/>
                  </a:moveTo>
                  <a:lnTo>
                    <a:pt x="10" y="556"/>
                  </a:lnTo>
                  <a:lnTo>
                    <a:pt x="428" y="566"/>
                  </a:lnTo>
                  <a:lnTo>
                    <a:pt x="782" y="556"/>
                  </a:lnTo>
                  <a:lnTo>
                    <a:pt x="782" y="96"/>
                  </a:lnTo>
                  <a:lnTo>
                    <a:pt x="676" y="0"/>
                  </a:lnTo>
                  <a:lnTo>
                    <a:pt x="0" y="102"/>
                  </a:lnTo>
                  <a:close/>
                </a:path>
              </a:pathLst>
            </a:custGeom>
            <a:solidFill>
              <a:srgbClr val="A563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01" name="Freeform 93"/>
            <p:cNvSpPr>
              <a:spLocks/>
            </p:cNvSpPr>
            <p:nvPr/>
          </p:nvSpPr>
          <p:spPr bwMode="auto">
            <a:xfrm>
              <a:off x="687388" y="781050"/>
              <a:ext cx="1241425" cy="60325"/>
            </a:xfrm>
            <a:custGeom>
              <a:avLst/>
              <a:gdLst>
                <a:gd name="T0" fmla="*/ 502 w 782"/>
                <a:gd name="T1" fmla="*/ 30 h 38"/>
                <a:gd name="T2" fmla="*/ 0 w 782"/>
                <a:gd name="T3" fmla="*/ 12 h 38"/>
                <a:gd name="T4" fmla="*/ 2 w 782"/>
                <a:gd name="T5" fmla="*/ 24 h 38"/>
                <a:gd name="T6" fmla="*/ 502 w 782"/>
                <a:gd name="T7" fmla="*/ 38 h 38"/>
                <a:gd name="T8" fmla="*/ 782 w 782"/>
                <a:gd name="T9" fmla="*/ 6 h 38"/>
                <a:gd name="T10" fmla="*/ 780 w 782"/>
                <a:gd name="T11" fmla="*/ 0 h 38"/>
                <a:gd name="T12" fmla="*/ 502 w 782"/>
                <a:gd name="T13" fmla="*/ 3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82" h="38">
                  <a:moveTo>
                    <a:pt x="502" y="30"/>
                  </a:moveTo>
                  <a:lnTo>
                    <a:pt x="0" y="12"/>
                  </a:lnTo>
                  <a:lnTo>
                    <a:pt x="2" y="24"/>
                  </a:lnTo>
                  <a:lnTo>
                    <a:pt x="502" y="38"/>
                  </a:lnTo>
                  <a:lnTo>
                    <a:pt x="782" y="6"/>
                  </a:lnTo>
                  <a:lnTo>
                    <a:pt x="780" y="0"/>
                  </a:lnTo>
                  <a:lnTo>
                    <a:pt x="502" y="30"/>
                  </a:lnTo>
                  <a:close/>
                </a:path>
              </a:pathLst>
            </a:custGeom>
            <a:solidFill>
              <a:srgbClr val="F5FAF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02" name="Freeform 94"/>
            <p:cNvSpPr>
              <a:spLocks/>
            </p:cNvSpPr>
            <p:nvPr/>
          </p:nvSpPr>
          <p:spPr bwMode="auto">
            <a:xfrm>
              <a:off x="684213" y="685800"/>
              <a:ext cx="1241425" cy="57150"/>
            </a:xfrm>
            <a:custGeom>
              <a:avLst/>
              <a:gdLst>
                <a:gd name="T0" fmla="*/ 502 w 782"/>
                <a:gd name="T1" fmla="*/ 28 h 36"/>
                <a:gd name="T2" fmla="*/ 0 w 782"/>
                <a:gd name="T3" fmla="*/ 10 h 36"/>
                <a:gd name="T4" fmla="*/ 2 w 782"/>
                <a:gd name="T5" fmla="*/ 22 h 36"/>
                <a:gd name="T6" fmla="*/ 502 w 782"/>
                <a:gd name="T7" fmla="*/ 36 h 36"/>
                <a:gd name="T8" fmla="*/ 782 w 782"/>
                <a:gd name="T9" fmla="*/ 4 h 36"/>
                <a:gd name="T10" fmla="*/ 782 w 782"/>
                <a:gd name="T11" fmla="*/ 0 h 36"/>
                <a:gd name="T12" fmla="*/ 502 w 782"/>
                <a:gd name="T13" fmla="*/ 2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82" h="36">
                  <a:moveTo>
                    <a:pt x="502" y="28"/>
                  </a:moveTo>
                  <a:lnTo>
                    <a:pt x="0" y="10"/>
                  </a:lnTo>
                  <a:lnTo>
                    <a:pt x="2" y="22"/>
                  </a:lnTo>
                  <a:lnTo>
                    <a:pt x="502" y="36"/>
                  </a:lnTo>
                  <a:lnTo>
                    <a:pt x="782" y="4"/>
                  </a:lnTo>
                  <a:lnTo>
                    <a:pt x="782" y="0"/>
                  </a:lnTo>
                  <a:lnTo>
                    <a:pt x="502" y="28"/>
                  </a:lnTo>
                  <a:close/>
                </a:path>
              </a:pathLst>
            </a:custGeom>
            <a:solidFill>
              <a:srgbClr val="F5FAF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03" name="Freeform 95"/>
            <p:cNvSpPr>
              <a:spLocks noEditPoints="1"/>
            </p:cNvSpPr>
            <p:nvPr/>
          </p:nvSpPr>
          <p:spPr bwMode="auto">
            <a:xfrm>
              <a:off x="677863" y="803275"/>
              <a:ext cx="1250950" cy="657225"/>
            </a:xfrm>
            <a:custGeom>
              <a:avLst/>
              <a:gdLst>
                <a:gd name="T0" fmla="*/ 786 w 788"/>
                <a:gd name="T1" fmla="*/ 62 h 414"/>
                <a:gd name="T2" fmla="*/ 724 w 788"/>
                <a:gd name="T3" fmla="*/ 62 h 414"/>
                <a:gd name="T4" fmla="*/ 718 w 788"/>
                <a:gd name="T5" fmla="*/ 0 h 414"/>
                <a:gd name="T6" fmla="*/ 506 w 788"/>
                <a:gd name="T7" fmla="*/ 86 h 414"/>
                <a:gd name="T8" fmla="*/ 6 w 788"/>
                <a:gd name="T9" fmla="*/ 80 h 414"/>
                <a:gd name="T10" fmla="*/ 580 w 788"/>
                <a:gd name="T11" fmla="*/ 86 h 414"/>
                <a:gd name="T12" fmla="*/ 504 w 788"/>
                <a:gd name="T13" fmla="*/ 146 h 414"/>
                <a:gd name="T14" fmla="*/ 4 w 788"/>
                <a:gd name="T15" fmla="*/ 140 h 414"/>
                <a:gd name="T16" fmla="*/ 292 w 788"/>
                <a:gd name="T17" fmla="*/ 206 h 414"/>
                <a:gd name="T18" fmla="*/ 70 w 788"/>
                <a:gd name="T19" fmla="*/ 144 h 414"/>
                <a:gd name="T20" fmla="*/ 62 w 788"/>
                <a:gd name="T21" fmla="*/ 200 h 414"/>
                <a:gd name="T22" fmla="*/ 4 w 788"/>
                <a:gd name="T23" fmla="*/ 206 h 414"/>
                <a:gd name="T24" fmla="*/ 140 w 788"/>
                <a:gd name="T25" fmla="*/ 262 h 414"/>
                <a:gd name="T26" fmla="*/ 4 w 788"/>
                <a:gd name="T27" fmla="*/ 270 h 414"/>
                <a:gd name="T28" fmla="*/ 178 w 788"/>
                <a:gd name="T29" fmla="*/ 328 h 414"/>
                <a:gd name="T30" fmla="*/ 4 w 788"/>
                <a:gd name="T31" fmla="*/ 332 h 414"/>
                <a:gd name="T32" fmla="*/ 362 w 788"/>
                <a:gd name="T33" fmla="*/ 402 h 414"/>
                <a:gd name="T34" fmla="*/ 4 w 788"/>
                <a:gd name="T35" fmla="*/ 402 h 414"/>
                <a:gd name="T36" fmla="*/ 782 w 788"/>
                <a:gd name="T37" fmla="*/ 384 h 414"/>
                <a:gd name="T38" fmla="*/ 502 w 788"/>
                <a:gd name="T39" fmla="*/ 406 h 414"/>
                <a:gd name="T40" fmla="*/ 368 w 788"/>
                <a:gd name="T41" fmla="*/ 344 h 414"/>
                <a:gd name="T42" fmla="*/ 784 w 788"/>
                <a:gd name="T43" fmla="*/ 316 h 414"/>
                <a:gd name="T44" fmla="*/ 504 w 788"/>
                <a:gd name="T45" fmla="*/ 340 h 414"/>
                <a:gd name="T46" fmla="*/ 474 w 788"/>
                <a:gd name="T47" fmla="*/ 284 h 414"/>
                <a:gd name="T48" fmla="*/ 784 w 788"/>
                <a:gd name="T49" fmla="*/ 252 h 414"/>
                <a:gd name="T50" fmla="*/ 756 w 788"/>
                <a:gd name="T51" fmla="*/ 248 h 414"/>
                <a:gd name="T52" fmla="*/ 784 w 788"/>
                <a:gd name="T53" fmla="*/ 188 h 414"/>
                <a:gd name="T54" fmla="*/ 504 w 788"/>
                <a:gd name="T55" fmla="*/ 212 h 414"/>
                <a:gd name="T56" fmla="*/ 492 w 788"/>
                <a:gd name="T57" fmla="*/ 154 h 414"/>
                <a:gd name="T58" fmla="*/ 784 w 788"/>
                <a:gd name="T59" fmla="*/ 122 h 414"/>
                <a:gd name="T60" fmla="*/ 582 w 788"/>
                <a:gd name="T61" fmla="*/ 136 h 414"/>
                <a:gd name="T62" fmla="*/ 300 w 788"/>
                <a:gd name="T63" fmla="*/ 148 h 414"/>
                <a:gd name="T64" fmla="*/ 484 w 788"/>
                <a:gd name="T65" fmla="*/ 212 h 414"/>
                <a:gd name="T66" fmla="*/ 300 w 788"/>
                <a:gd name="T67" fmla="*/ 148 h 414"/>
                <a:gd name="T68" fmla="*/ 146 w 788"/>
                <a:gd name="T69" fmla="*/ 210 h 414"/>
                <a:gd name="T70" fmla="*/ 404 w 788"/>
                <a:gd name="T71" fmla="*/ 218 h 414"/>
                <a:gd name="T72" fmla="*/ 146 w 788"/>
                <a:gd name="T73" fmla="*/ 262 h 414"/>
                <a:gd name="T74" fmla="*/ 184 w 788"/>
                <a:gd name="T75" fmla="*/ 328 h 414"/>
                <a:gd name="T76" fmla="*/ 402 w 788"/>
                <a:gd name="T77" fmla="*/ 282 h 414"/>
                <a:gd name="T78" fmla="*/ 402 w 788"/>
                <a:gd name="T79" fmla="*/ 282 h 414"/>
                <a:gd name="T80" fmla="*/ 466 w 788"/>
                <a:gd name="T81" fmla="*/ 338 h 414"/>
                <a:gd name="T82" fmla="*/ 754 w 788"/>
                <a:gd name="T83" fmla="*/ 192 h 414"/>
                <a:gd name="T84" fmla="*/ 504 w 788"/>
                <a:gd name="T85" fmla="*/ 276 h 414"/>
                <a:gd name="T86" fmla="*/ 410 w 788"/>
                <a:gd name="T87" fmla="*/ 218 h 4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88" h="414">
                  <a:moveTo>
                    <a:pt x="584" y="86"/>
                  </a:moveTo>
                  <a:lnTo>
                    <a:pt x="786" y="62"/>
                  </a:lnTo>
                  <a:lnTo>
                    <a:pt x="786" y="56"/>
                  </a:lnTo>
                  <a:lnTo>
                    <a:pt x="724" y="62"/>
                  </a:lnTo>
                  <a:lnTo>
                    <a:pt x="724" y="0"/>
                  </a:lnTo>
                  <a:lnTo>
                    <a:pt x="718" y="0"/>
                  </a:lnTo>
                  <a:lnTo>
                    <a:pt x="718" y="62"/>
                  </a:lnTo>
                  <a:lnTo>
                    <a:pt x="506" y="86"/>
                  </a:lnTo>
                  <a:lnTo>
                    <a:pt x="4" y="68"/>
                  </a:lnTo>
                  <a:lnTo>
                    <a:pt x="6" y="80"/>
                  </a:lnTo>
                  <a:lnTo>
                    <a:pt x="506" y="94"/>
                  </a:lnTo>
                  <a:lnTo>
                    <a:pt x="580" y="86"/>
                  </a:lnTo>
                  <a:lnTo>
                    <a:pt x="578" y="138"/>
                  </a:lnTo>
                  <a:lnTo>
                    <a:pt x="504" y="146"/>
                  </a:lnTo>
                  <a:lnTo>
                    <a:pt x="2" y="132"/>
                  </a:lnTo>
                  <a:lnTo>
                    <a:pt x="4" y="140"/>
                  </a:lnTo>
                  <a:lnTo>
                    <a:pt x="294" y="148"/>
                  </a:lnTo>
                  <a:lnTo>
                    <a:pt x="292" y="206"/>
                  </a:lnTo>
                  <a:lnTo>
                    <a:pt x="68" y="200"/>
                  </a:lnTo>
                  <a:lnTo>
                    <a:pt x="70" y="144"/>
                  </a:lnTo>
                  <a:lnTo>
                    <a:pt x="64" y="144"/>
                  </a:lnTo>
                  <a:lnTo>
                    <a:pt x="62" y="200"/>
                  </a:lnTo>
                  <a:lnTo>
                    <a:pt x="2" y="198"/>
                  </a:lnTo>
                  <a:lnTo>
                    <a:pt x="4" y="206"/>
                  </a:lnTo>
                  <a:lnTo>
                    <a:pt x="142" y="210"/>
                  </a:lnTo>
                  <a:lnTo>
                    <a:pt x="140" y="262"/>
                  </a:lnTo>
                  <a:lnTo>
                    <a:pt x="2" y="258"/>
                  </a:lnTo>
                  <a:lnTo>
                    <a:pt x="4" y="270"/>
                  </a:lnTo>
                  <a:lnTo>
                    <a:pt x="180" y="274"/>
                  </a:lnTo>
                  <a:lnTo>
                    <a:pt x="178" y="328"/>
                  </a:lnTo>
                  <a:lnTo>
                    <a:pt x="2" y="322"/>
                  </a:lnTo>
                  <a:lnTo>
                    <a:pt x="4" y="332"/>
                  </a:lnTo>
                  <a:lnTo>
                    <a:pt x="362" y="344"/>
                  </a:lnTo>
                  <a:lnTo>
                    <a:pt x="362" y="402"/>
                  </a:lnTo>
                  <a:lnTo>
                    <a:pt x="0" y="388"/>
                  </a:lnTo>
                  <a:lnTo>
                    <a:pt x="4" y="402"/>
                  </a:lnTo>
                  <a:lnTo>
                    <a:pt x="502" y="414"/>
                  </a:lnTo>
                  <a:lnTo>
                    <a:pt x="782" y="384"/>
                  </a:lnTo>
                  <a:lnTo>
                    <a:pt x="782" y="370"/>
                  </a:lnTo>
                  <a:lnTo>
                    <a:pt x="502" y="406"/>
                  </a:lnTo>
                  <a:lnTo>
                    <a:pt x="366" y="402"/>
                  </a:lnTo>
                  <a:lnTo>
                    <a:pt x="368" y="344"/>
                  </a:lnTo>
                  <a:lnTo>
                    <a:pt x="504" y="348"/>
                  </a:lnTo>
                  <a:lnTo>
                    <a:pt x="784" y="316"/>
                  </a:lnTo>
                  <a:lnTo>
                    <a:pt x="784" y="308"/>
                  </a:lnTo>
                  <a:lnTo>
                    <a:pt x="504" y="340"/>
                  </a:lnTo>
                  <a:lnTo>
                    <a:pt x="470" y="338"/>
                  </a:lnTo>
                  <a:lnTo>
                    <a:pt x="474" y="284"/>
                  </a:lnTo>
                  <a:lnTo>
                    <a:pt x="504" y="284"/>
                  </a:lnTo>
                  <a:lnTo>
                    <a:pt x="784" y="252"/>
                  </a:lnTo>
                  <a:lnTo>
                    <a:pt x="782" y="246"/>
                  </a:lnTo>
                  <a:lnTo>
                    <a:pt x="756" y="248"/>
                  </a:lnTo>
                  <a:lnTo>
                    <a:pt x="758" y="190"/>
                  </a:lnTo>
                  <a:lnTo>
                    <a:pt x="784" y="188"/>
                  </a:lnTo>
                  <a:lnTo>
                    <a:pt x="782" y="180"/>
                  </a:lnTo>
                  <a:lnTo>
                    <a:pt x="504" y="212"/>
                  </a:lnTo>
                  <a:lnTo>
                    <a:pt x="490" y="212"/>
                  </a:lnTo>
                  <a:lnTo>
                    <a:pt x="492" y="154"/>
                  </a:lnTo>
                  <a:lnTo>
                    <a:pt x="504" y="154"/>
                  </a:lnTo>
                  <a:lnTo>
                    <a:pt x="784" y="122"/>
                  </a:lnTo>
                  <a:lnTo>
                    <a:pt x="788" y="114"/>
                  </a:lnTo>
                  <a:lnTo>
                    <a:pt x="582" y="136"/>
                  </a:lnTo>
                  <a:lnTo>
                    <a:pt x="584" y="86"/>
                  </a:lnTo>
                  <a:close/>
                  <a:moveTo>
                    <a:pt x="300" y="148"/>
                  </a:moveTo>
                  <a:lnTo>
                    <a:pt x="486" y="154"/>
                  </a:lnTo>
                  <a:lnTo>
                    <a:pt x="484" y="212"/>
                  </a:lnTo>
                  <a:lnTo>
                    <a:pt x="298" y="206"/>
                  </a:lnTo>
                  <a:lnTo>
                    <a:pt x="300" y="148"/>
                  </a:lnTo>
                  <a:close/>
                  <a:moveTo>
                    <a:pt x="146" y="262"/>
                  </a:moveTo>
                  <a:lnTo>
                    <a:pt x="146" y="210"/>
                  </a:lnTo>
                  <a:lnTo>
                    <a:pt x="406" y="218"/>
                  </a:lnTo>
                  <a:lnTo>
                    <a:pt x="404" y="218"/>
                  </a:lnTo>
                  <a:lnTo>
                    <a:pt x="402" y="272"/>
                  </a:lnTo>
                  <a:lnTo>
                    <a:pt x="146" y="262"/>
                  </a:lnTo>
                  <a:close/>
                  <a:moveTo>
                    <a:pt x="466" y="338"/>
                  </a:moveTo>
                  <a:lnTo>
                    <a:pt x="184" y="328"/>
                  </a:lnTo>
                  <a:lnTo>
                    <a:pt x="186" y="276"/>
                  </a:lnTo>
                  <a:lnTo>
                    <a:pt x="402" y="282"/>
                  </a:lnTo>
                  <a:lnTo>
                    <a:pt x="402" y="282"/>
                  </a:lnTo>
                  <a:lnTo>
                    <a:pt x="402" y="282"/>
                  </a:lnTo>
                  <a:lnTo>
                    <a:pt x="468" y="282"/>
                  </a:lnTo>
                  <a:lnTo>
                    <a:pt x="466" y="338"/>
                  </a:lnTo>
                  <a:close/>
                  <a:moveTo>
                    <a:pt x="504" y="220"/>
                  </a:moveTo>
                  <a:lnTo>
                    <a:pt x="754" y="192"/>
                  </a:lnTo>
                  <a:lnTo>
                    <a:pt x="750" y="250"/>
                  </a:lnTo>
                  <a:lnTo>
                    <a:pt x="504" y="276"/>
                  </a:lnTo>
                  <a:lnTo>
                    <a:pt x="408" y="272"/>
                  </a:lnTo>
                  <a:lnTo>
                    <a:pt x="410" y="218"/>
                  </a:lnTo>
                  <a:lnTo>
                    <a:pt x="504" y="220"/>
                  </a:lnTo>
                  <a:close/>
                </a:path>
              </a:pathLst>
            </a:custGeom>
            <a:solidFill>
              <a:srgbClr val="F5FAF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04" name="Freeform 96"/>
            <p:cNvSpPr>
              <a:spLocks/>
            </p:cNvSpPr>
            <p:nvPr/>
          </p:nvSpPr>
          <p:spPr bwMode="auto">
            <a:xfrm>
              <a:off x="588963" y="854075"/>
              <a:ext cx="60325" cy="57150"/>
            </a:xfrm>
            <a:custGeom>
              <a:avLst/>
              <a:gdLst>
                <a:gd name="T0" fmla="*/ 8 w 19"/>
                <a:gd name="T1" fmla="*/ 0 h 18"/>
                <a:gd name="T2" fmla="*/ 2 w 19"/>
                <a:gd name="T3" fmla="*/ 10 h 18"/>
                <a:gd name="T4" fmla="*/ 11 w 19"/>
                <a:gd name="T5" fmla="*/ 17 h 18"/>
                <a:gd name="T6" fmla="*/ 18 w 19"/>
                <a:gd name="T7" fmla="*/ 7 h 18"/>
                <a:gd name="T8" fmla="*/ 8 w 19"/>
                <a:gd name="T9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18">
                  <a:moveTo>
                    <a:pt x="8" y="0"/>
                  </a:moveTo>
                  <a:cubicBezTo>
                    <a:pt x="4" y="1"/>
                    <a:pt x="0" y="5"/>
                    <a:pt x="2" y="10"/>
                  </a:cubicBezTo>
                  <a:cubicBezTo>
                    <a:pt x="2" y="15"/>
                    <a:pt x="7" y="18"/>
                    <a:pt x="11" y="17"/>
                  </a:cubicBezTo>
                  <a:cubicBezTo>
                    <a:pt x="16" y="16"/>
                    <a:pt x="19" y="12"/>
                    <a:pt x="18" y="7"/>
                  </a:cubicBezTo>
                  <a:cubicBezTo>
                    <a:pt x="18" y="2"/>
                    <a:pt x="13" y="0"/>
                    <a:pt x="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05" name="Freeform 97"/>
            <p:cNvSpPr>
              <a:spLocks/>
            </p:cNvSpPr>
            <p:nvPr/>
          </p:nvSpPr>
          <p:spPr bwMode="auto">
            <a:xfrm>
              <a:off x="1652588" y="1028700"/>
              <a:ext cx="180975" cy="450850"/>
            </a:xfrm>
            <a:custGeom>
              <a:avLst/>
              <a:gdLst>
                <a:gd name="T0" fmla="*/ 0 w 57"/>
                <a:gd name="T1" fmla="*/ 6 h 142"/>
                <a:gd name="T2" fmla="*/ 1 w 57"/>
                <a:gd name="T3" fmla="*/ 136 h 142"/>
                <a:gd name="T4" fmla="*/ 17 w 57"/>
                <a:gd name="T5" fmla="*/ 142 h 142"/>
                <a:gd name="T6" fmla="*/ 46 w 57"/>
                <a:gd name="T7" fmla="*/ 142 h 142"/>
                <a:gd name="T8" fmla="*/ 57 w 57"/>
                <a:gd name="T9" fmla="*/ 130 h 142"/>
                <a:gd name="T10" fmla="*/ 57 w 57"/>
                <a:gd name="T11" fmla="*/ 118 h 142"/>
                <a:gd name="T12" fmla="*/ 53 w 57"/>
                <a:gd name="T13" fmla="*/ 0 h 142"/>
                <a:gd name="T14" fmla="*/ 0 w 57"/>
                <a:gd name="T15" fmla="*/ 6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7" h="142">
                  <a:moveTo>
                    <a:pt x="0" y="6"/>
                  </a:moveTo>
                  <a:cubicBezTo>
                    <a:pt x="1" y="136"/>
                    <a:pt x="1" y="136"/>
                    <a:pt x="1" y="136"/>
                  </a:cubicBezTo>
                  <a:cubicBezTo>
                    <a:pt x="17" y="142"/>
                    <a:pt x="17" y="142"/>
                    <a:pt x="17" y="142"/>
                  </a:cubicBezTo>
                  <a:cubicBezTo>
                    <a:pt x="17" y="142"/>
                    <a:pt x="44" y="142"/>
                    <a:pt x="46" y="142"/>
                  </a:cubicBezTo>
                  <a:cubicBezTo>
                    <a:pt x="49" y="140"/>
                    <a:pt x="57" y="130"/>
                    <a:pt x="57" y="130"/>
                  </a:cubicBezTo>
                  <a:cubicBezTo>
                    <a:pt x="57" y="118"/>
                    <a:pt x="57" y="118"/>
                    <a:pt x="57" y="118"/>
                  </a:cubicBezTo>
                  <a:cubicBezTo>
                    <a:pt x="53" y="0"/>
                    <a:pt x="53" y="0"/>
                    <a:pt x="53" y="0"/>
                  </a:cubicBezTo>
                  <a:cubicBezTo>
                    <a:pt x="0" y="6"/>
                    <a:pt x="0" y="6"/>
                    <a:pt x="0" y="6"/>
                  </a:cubicBezTo>
                  <a:close/>
                </a:path>
              </a:pathLst>
            </a:custGeom>
            <a:solidFill>
              <a:srgbClr val="9A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06" name="Freeform 98"/>
            <p:cNvSpPr>
              <a:spLocks/>
            </p:cNvSpPr>
            <p:nvPr/>
          </p:nvSpPr>
          <p:spPr bwMode="auto">
            <a:xfrm>
              <a:off x="1639888" y="1025525"/>
              <a:ext cx="203200" cy="473075"/>
            </a:xfrm>
            <a:custGeom>
              <a:avLst/>
              <a:gdLst>
                <a:gd name="T0" fmla="*/ 0 w 64"/>
                <a:gd name="T1" fmla="*/ 5 h 149"/>
                <a:gd name="T2" fmla="*/ 3 w 64"/>
                <a:gd name="T3" fmla="*/ 147 h 149"/>
                <a:gd name="T4" fmla="*/ 11 w 64"/>
                <a:gd name="T5" fmla="*/ 149 h 149"/>
                <a:gd name="T6" fmla="*/ 9 w 64"/>
                <a:gd name="T7" fmla="*/ 14 h 149"/>
                <a:gd name="T8" fmla="*/ 53 w 64"/>
                <a:gd name="T9" fmla="*/ 9 h 149"/>
                <a:gd name="T10" fmla="*/ 57 w 64"/>
                <a:gd name="T11" fmla="*/ 148 h 149"/>
                <a:gd name="T12" fmla="*/ 64 w 64"/>
                <a:gd name="T13" fmla="*/ 144 h 149"/>
                <a:gd name="T14" fmla="*/ 61 w 64"/>
                <a:gd name="T15" fmla="*/ 0 h 149"/>
                <a:gd name="T16" fmla="*/ 0 w 64"/>
                <a:gd name="T17" fmla="*/ 5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4" h="149">
                  <a:moveTo>
                    <a:pt x="0" y="5"/>
                  </a:moveTo>
                  <a:cubicBezTo>
                    <a:pt x="3" y="147"/>
                    <a:pt x="3" y="147"/>
                    <a:pt x="3" y="147"/>
                  </a:cubicBezTo>
                  <a:cubicBezTo>
                    <a:pt x="11" y="149"/>
                    <a:pt x="11" y="149"/>
                    <a:pt x="11" y="149"/>
                  </a:cubicBezTo>
                  <a:cubicBezTo>
                    <a:pt x="9" y="14"/>
                    <a:pt x="9" y="14"/>
                    <a:pt x="9" y="14"/>
                  </a:cubicBezTo>
                  <a:cubicBezTo>
                    <a:pt x="53" y="9"/>
                    <a:pt x="53" y="9"/>
                    <a:pt x="53" y="9"/>
                  </a:cubicBezTo>
                  <a:cubicBezTo>
                    <a:pt x="57" y="148"/>
                    <a:pt x="57" y="148"/>
                    <a:pt x="57" y="148"/>
                  </a:cubicBezTo>
                  <a:cubicBezTo>
                    <a:pt x="64" y="144"/>
                    <a:pt x="64" y="144"/>
                    <a:pt x="64" y="144"/>
                  </a:cubicBezTo>
                  <a:cubicBezTo>
                    <a:pt x="64" y="139"/>
                    <a:pt x="61" y="0"/>
                    <a:pt x="61" y="0"/>
                  </a:cubicBezTo>
                  <a:cubicBezTo>
                    <a:pt x="0" y="5"/>
                    <a:pt x="0" y="5"/>
                    <a:pt x="0" y="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07" name="Freeform 99"/>
            <p:cNvSpPr>
              <a:spLocks/>
            </p:cNvSpPr>
            <p:nvPr/>
          </p:nvSpPr>
          <p:spPr bwMode="auto">
            <a:xfrm>
              <a:off x="541338" y="568325"/>
              <a:ext cx="1530350" cy="393700"/>
            </a:xfrm>
            <a:custGeom>
              <a:avLst/>
              <a:gdLst>
                <a:gd name="T0" fmla="*/ 381 w 482"/>
                <a:gd name="T1" fmla="*/ 1 h 124"/>
                <a:gd name="T2" fmla="*/ 96 w 482"/>
                <a:gd name="T3" fmla="*/ 0 h 124"/>
                <a:gd name="T4" fmla="*/ 0 w 482"/>
                <a:gd name="T5" fmla="*/ 121 h 124"/>
                <a:gd name="T6" fmla="*/ 294 w 482"/>
                <a:gd name="T7" fmla="*/ 124 h 124"/>
                <a:gd name="T8" fmla="*/ 379 w 482"/>
                <a:gd name="T9" fmla="*/ 29 h 124"/>
                <a:gd name="T10" fmla="*/ 459 w 482"/>
                <a:gd name="T11" fmla="*/ 111 h 124"/>
                <a:gd name="T12" fmla="*/ 480 w 482"/>
                <a:gd name="T13" fmla="*/ 99 h 124"/>
                <a:gd name="T14" fmla="*/ 381 w 482"/>
                <a:gd name="T15" fmla="*/ 1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82" h="124">
                  <a:moveTo>
                    <a:pt x="381" y="1"/>
                  </a:moveTo>
                  <a:cubicBezTo>
                    <a:pt x="96" y="0"/>
                    <a:pt x="96" y="0"/>
                    <a:pt x="96" y="0"/>
                  </a:cubicBezTo>
                  <a:cubicBezTo>
                    <a:pt x="0" y="121"/>
                    <a:pt x="0" y="121"/>
                    <a:pt x="0" y="121"/>
                  </a:cubicBezTo>
                  <a:cubicBezTo>
                    <a:pt x="294" y="124"/>
                    <a:pt x="294" y="124"/>
                    <a:pt x="294" y="124"/>
                  </a:cubicBezTo>
                  <a:cubicBezTo>
                    <a:pt x="379" y="29"/>
                    <a:pt x="379" y="29"/>
                    <a:pt x="379" y="29"/>
                  </a:cubicBezTo>
                  <a:cubicBezTo>
                    <a:pt x="459" y="111"/>
                    <a:pt x="459" y="111"/>
                    <a:pt x="459" y="111"/>
                  </a:cubicBezTo>
                  <a:cubicBezTo>
                    <a:pt x="459" y="111"/>
                    <a:pt x="467" y="106"/>
                    <a:pt x="480" y="99"/>
                  </a:cubicBezTo>
                  <a:cubicBezTo>
                    <a:pt x="482" y="89"/>
                    <a:pt x="381" y="1"/>
                    <a:pt x="381" y="1"/>
                  </a:cubicBez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08" name="Freeform 100"/>
            <p:cNvSpPr>
              <a:spLocks/>
            </p:cNvSpPr>
            <p:nvPr/>
          </p:nvSpPr>
          <p:spPr bwMode="auto">
            <a:xfrm>
              <a:off x="522288" y="498475"/>
              <a:ext cx="1568450" cy="425450"/>
            </a:xfrm>
            <a:custGeom>
              <a:avLst/>
              <a:gdLst>
                <a:gd name="T0" fmla="*/ 452 w 494"/>
                <a:gd name="T1" fmla="*/ 62 h 134"/>
                <a:gd name="T2" fmla="*/ 398 w 494"/>
                <a:gd name="T3" fmla="*/ 5 h 134"/>
                <a:gd name="T4" fmla="*/ 335 w 494"/>
                <a:gd name="T5" fmla="*/ 2 h 134"/>
                <a:gd name="T6" fmla="*/ 170 w 494"/>
                <a:gd name="T7" fmla="*/ 0 h 134"/>
                <a:gd name="T8" fmla="*/ 100 w 494"/>
                <a:gd name="T9" fmla="*/ 4 h 134"/>
                <a:gd name="T10" fmla="*/ 72 w 494"/>
                <a:gd name="T11" fmla="*/ 21 h 134"/>
                <a:gd name="T12" fmla="*/ 5 w 494"/>
                <a:gd name="T13" fmla="*/ 109 h 134"/>
                <a:gd name="T14" fmla="*/ 56 w 494"/>
                <a:gd name="T15" fmla="*/ 125 h 134"/>
                <a:gd name="T16" fmla="*/ 278 w 494"/>
                <a:gd name="T17" fmla="*/ 127 h 134"/>
                <a:gd name="T18" fmla="*/ 310 w 494"/>
                <a:gd name="T19" fmla="*/ 106 h 134"/>
                <a:gd name="T20" fmla="*/ 388 w 494"/>
                <a:gd name="T21" fmla="*/ 33 h 134"/>
                <a:gd name="T22" fmla="*/ 451 w 494"/>
                <a:gd name="T23" fmla="*/ 93 h 134"/>
                <a:gd name="T24" fmla="*/ 481 w 494"/>
                <a:gd name="T25" fmla="*/ 116 h 134"/>
                <a:gd name="T26" fmla="*/ 490 w 494"/>
                <a:gd name="T27" fmla="*/ 98 h 134"/>
                <a:gd name="T28" fmla="*/ 452 w 494"/>
                <a:gd name="T29" fmla="*/ 62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94" h="134">
                  <a:moveTo>
                    <a:pt x="452" y="62"/>
                  </a:moveTo>
                  <a:cubicBezTo>
                    <a:pt x="442" y="55"/>
                    <a:pt x="398" y="5"/>
                    <a:pt x="398" y="5"/>
                  </a:cubicBezTo>
                  <a:cubicBezTo>
                    <a:pt x="398" y="5"/>
                    <a:pt x="345" y="2"/>
                    <a:pt x="335" y="2"/>
                  </a:cubicBezTo>
                  <a:cubicBezTo>
                    <a:pt x="326" y="2"/>
                    <a:pt x="170" y="0"/>
                    <a:pt x="170" y="0"/>
                  </a:cubicBezTo>
                  <a:cubicBezTo>
                    <a:pt x="100" y="4"/>
                    <a:pt x="100" y="4"/>
                    <a:pt x="100" y="4"/>
                  </a:cubicBezTo>
                  <a:cubicBezTo>
                    <a:pt x="100" y="4"/>
                    <a:pt x="77" y="16"/>
                    <a:pt x="72" y="21"/>
                  </a:cubicBezTo>
                  <a:cubicBezTo>
                    <a:pt x="66" y="27"/>
                    <a:pt x="7" y="98"/>
                    <a:pt x="5" y="109"/>
                  </a:cubicBezTo>
                  <a:cubicBezTo>
                    <a:pt x="0" y="134"/>
                    <a:pt x="39" y="125"/>
                    <a:pt x="56" y="125"/>
                  </a:cubicBezTo>
                  <a:cubicBezTo>
                    <a:pt x="73" y="125"/>
                    <a:pt x="257" y="127"/>
                    <a:pt x="278" y="127"/>
                  </a:cubicBezTo>
                  <a:cubicBezTo>
                    <a:pt x="299" y="127"/>
                    <a:pt x="305" y="116"/>
                    <a:pt x="310" y="106"/>
                  </a:cubicBezTo>
                  <a:cubicBezTo>
                    <a:pt x="316" y="97"/>
                    <a:pt x="388" y="33"/>
                    <a:pt x="388" y="33"/>
                  </a:cubicBezTo>
                  <a:cubicBezTo>
                    <a:pt x="388" y="33"/>
                    <a:pt x="443" y="84"/>
                    <a:pt x="451" y="93"/>
                  </a:cubicBezTo>
                  <a:cubicBezTo>
                    <a:pt x="458" y="103"/>
                    <a:pt x="470" y="118"/>
                    <a:pt x="481" y="116"/>
                  </a:cubicBezTo>
                  <a:cubicBezTo>
                    <a:pt x="492" y="114"/>
                    <a:pt x="494" y="107"/>
                    <a:pt x="490" y="98"/>
                  </a:cubicBezTo>
                  <a:cubicBezTo>
                    <a:pt x="486" y="89"/>
                    <a:pt x="461" y="70"/>
                    <a:pt x="452" y="6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09" name="Freeform 101"/>
            <p:cNvSpPr>
              <a:spLocks/>
            </p:cNvSpPr>
            <p:nvPr/>
          </p:nvSpPr>
          <p:spPr bwMode="auto">
            <a:xfrm>
              <a:off x="919163" y="428625"/>
              <a:ext cx="171450" cy="330200"/>
            </a:xfrm>
            <a:custGeom>
              <a:avLst/>
              <a:gdLst>
                <a:gd name="T0" fmla="*/ 0 w 108"/>
                <a:gd name="T1" fmla="*/ 208 h 208"/>
                <a:gd name="T2" fmla="*/ 64 w 108"/>
                <a:gd name="T3" fmla="*/ 206 h 208"/>
                <a:gd name="T4" fmla="*/ 108 w 108"/>
                <a:gd name="T5" fmla="*/ 120 h 208"/>
                <a:gd name="T6" fmla="*/ 108 w 108"/>
                <a:gd name="T7" fmla="*/ 0 h 208"/>
                <a:gd name="T8" fmla="*/ 6 w 108"/>
                <a:gd name="T9" fmla="*/ 0 h 208"/>
                <a:gd name="T10" fmla="*/ 0 w 108"/>
                <a:gd name="T11" fmla="*/ 208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8" h="208">
                  <a:moveTo>
                    <a:pt x="0" y="208"/>
                  </a:moveTo>
                  <a:lnTo>
                    <a:pt x="64" y="206"/>
                  </a:lnTo>
                  <a:lnTo>
                    <a:pt x="108" y="120"/>
                  </a:lnTo>
                  <a:lnTo>
                    <a:pt x="108" y="0"/>
                  </a:lnTo>
                  <a:lnTo>
                    <a:pt x="6" y="0"/>
                  </a:lnTo>
                  <a:lnTo>
                    <a:pt x="0" y="208"/>
                  </a:ln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10" name="Freeform 102"/>
            <p:cNvSpPr>
              <a:spLocks/>
            </p:cNvSpPr>
            <p:nvPr/>
          </p:nvSpPr>
          <p:spPr bwMode="auto">
            <a:xfrm>
              <a:off x="541338" y="628650"/>
              <a:ext cx="1479550" cy="361950"/>
            </a:xfrm>
            <a:custGeom>
              <a:avLst/>
              <a:gdLst>
                <a:gd name="T0" fmla="*/ 594 w 932"/>
                <a:gd name="T1" fmla="*/ 188 h 228"/>
                <a:gd name="T2" fmla="*/ 582 w 932"/>
                <a:gd name="T3" fmla="*/ 204 h 228"/>
                <a:gd name="T4" fmla="*/ 30 w 932"/>
                <a:gd name="T5" fmla="*/ 198 h 228"/>
                <a:gd name="T6" fmla="*/ 0 w 932"/>
                <a:gd name="T7" fmla="*/ 204 h 228"/>
                <a:gd name="T8" fmla="*/ 2 w 932"/>
                <a:gd name="T9" fmla="*/ 220 h 228"/>
                <a:gd name="T10" fmla="*/ 586 w 932"/>
                <a:gd name="T11" fmla="*/ 228 h 228"/>
                <a:gd name="T12" fmla="*/ 586 w 932"/>
                <a:gd name="T13" fmla="*/ 228 h 228"/>
                <a:gd name="T14" fmla="*/ 586 w 932"/>
                <a:gd name="T15" fmla="*/ 228 h 228"/>
                <a:gd name="T16" fmla="*/ 586 w 932"/>
                <a:gd name="T17" fmla="*/ 228 h 228"/>
                <a:gd name="T18" fmla="*/ 764 w 932"/>
                <a:gd name="T19" fmla="*/ 24 h 228"/>
                <a:gd name="T20" fmla="*/ 920 w 932"/>
                <a:gd name="T21" fmla="*/ 186 h 228"/>
                <a:gd name="T22" fmla="*/ 932 w 932"/>
                <a:gd name="T23" fmla="*/ 178 h 228"/>
                <a:gd name="T24" fmla="*/ 764 w 932"/>
                <a:gd name="T25" fmla="*/ 0 h 228"/>
                <a:gd name="T26" fmla="*/ 594 w 932"/>
                <a:gd name="T27" fmla="*/ 188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32" h="228">
                  <a:moveTo>
                    <a:pt x="594" y="188"/>
                  </a:moveTo>
                  <a:lnTo>
                    <a:pt x="582" y="204"/>
                  </a:lnTo>
                  <a:lnTo>
                    <a:pt x="30" y="198"/>
                  </a:lnTo>
                  <a:lnTo>
                    <a:pt x="0" y="204"/>
                  </a:lnTo>
                  <a:lnTo>
                    <a:pt x="2" y="220"/>
                  </a:lnTo>
                  <a:lnTo>
                    <a:pt x="586" y="228"/>
                  </a:lnTo>
                  <a:lnTo>
                    <a:pt x="586" y="228"/>
                  </a:lnTo>
                  <a:lnTo>
                    <a:pt x="586" y="228"/>
                  </a:lnTo>
                  <a:lnTo>
                    <a:pt x="586" y="228"/>
                  </a:lnTo>
                  <a:lnTo>
                    <a:pt x="764" y="24"/>
                  </a:lnTo>
                  <a:lnTo>
                    <a:pt x="920" y="186"/>
                  </a:lnTo>
                  <a:lnTo>
                    <a:pt x="932" y="178"/>
                  </a:lnTo>
                  <a:lnTo>
                    <a:pt x="764" y="0"/>
                  </a:lnTo>
                  <a:lnTo>
                    <a:pt x="594" y="188"/>
                  </a:lnTo>
                  <a:close/>
                </a:path>
              </a:pathLst>
            </a:custGeom>
            <a:solidFill>
              <a:srgbClr val="9A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11" name="Freeform 103"/>
            <p:cNvSpPr>
              <a:spLocks/>
            </p:cNvSpPr>
            <p:nvPr/>
          </p:nvSpPr>
          <p:spPr bwMode="auto">
            <a:xfrm>
              <a:off x="519113" y="514350"/>
              <a:ext cx="1581150" cy="406400"/>
            </a:xfrm>
            <a:custGeom>
              <a:avLst/>
              <a:gdLst>
                <a:gd name="T0" fmla="*/ 476 w 498"/>
                <a:gd name="T1" fmla="*/ 72 h 128"/>
                <a:gd name="T2" fmla="*/ 449 w 498"/>
                <a:gd name="T3" fmla="*/ 52 h 128"/>
                <a:gd name="T4" fmla="*/ 399 w 498"/>
                <a:gd name="T5" fmla="*/ 0 h 128"/>
                <a:gd name="T6" fmla="*/ 388 w 498"/>
                <a:gd name="T7" fmla="*/ 2 h 128"/>
                <a:gd name="T8" fmla="*/ 372 w 498"/>
                <a:gd name="T9" fmla="*/ 17 h 128"/>
                <a:gd name="T10" fmla="*/ 356 w 498"/>
                <a:gd name="T11" fmla="*/ 36 h 128"/>
                <a:gd name="T12" fmla="*/ 333 w 498"/>
                <a:gd name="T13" fmla="*/ 56 h 128"/>
                <a:gd name="T14" fmla="*/ 299 w 498"/>
                <a:gd name="T15" fmla="*/ 90 h 128"/>
                <a:gd name="T16" fmla="*/ 282 w 498"/>
                <a:gd name="T17" fmla="*/ 102 h 128"/>
                <a:gd name="T18" fmla="*/ 241 w 498"/>
                <a:gd name="T19" fmla="*/ 107 h 128"/>
                <a:gd name="T20" fmla="*/ 199 w 498"/>
                <a:gd name="T21" fmla="*/ 107 h 128"/>
                <a:gd name="T22" fmla="*/ 135 w 498"/>
                <a:gd name="T23" fmla="*/ 107 h 128"/>
                <a:gd name="T24" fmla="*/ 96 w 498"/>
                <a:gd name="T25" fmla="*/ 105 h 128"/>
                <a:gd name="T26" fmla="*/ 66 w 498"/>
                <a:gd name="T27" fmla="*/ 105 h 128"/>
                <a:gd name="T28" fmla="*/ 31 w 498"/>
                <a:gd name="T29" fmla="*/ 107 h 128"/>
                <a:gd name="T30" fmla="*/ 14 w 498"/>
                <a:gd name="T31" fmla="*/ 104 h 128"/>
                <a:gd name="T32" fmla="*/ 15 w 498"/>
                <a:gd name="T33" fmla="*/ 89 h 128"/>
                <a:gd name="T34" fmla="*/ 0 w 498"/>
                <a:gd name="T35" fmla="*/ 113 h 128"/>
                <a:gd name="T36" fmla="*/ 21 w 498"/>
                <a:gd name="T37" fmla="*/ 123 h 128"/>
                <a:gd name="T38" fmla="*/ 126 w 498"/>
                <a:gd name="T39" fmla="*/ 125 h 128"/>
                <a:gd name="T40" fmla="*/ 293 w 498"/>
                <a:gd name="T41" fmla="*/ 127 h 128"/>
                <a:gd name="T42" fmla="*/ 319 w 498"/>
                <a:gd name="T43" fmla="*/ 107 h 128"/>
                <a:gd name="T44" fmla="*/ 391 w 498"/>
                <a:gd name="T45" fmla="*/ 34 h 128"/>
                <a:gd name="T46" fmla="*/ 412 w 498"/>
                <a:gd name="T47" fmla="*/ 50 h 128"/>
                <a:gd name="T48" fmla="*/ 441 w 498"/>
                <a:gd name="T49" fmla="*/ 82 h 128"/>
                <a:gd name="T50" fmla="*/ 468 w 498"/>
                <a:gd name="T51" fmla="*/ 109 h 128"/>
                <a:gd name="T52" fmla="*/ 481 w 498"/>
                <a:gd name="T53" fmla="*/ 117 h 128"/>
                <a:gd name="T54" fmla="*/ 493 w 498"/>
                <a:gd name="T55" fmla="*/ 110 h 128"/>
                <a:gd name="T56" fmla="*/ 493 w 498"/>
                <a:gd name="T57" fmla="*/ 95 h 128"/>
                <a:gd name="T58" fmla="*/ 476 w 498"/>
                <a:gd name="T59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498" h="128">
                  <a:moveTo>
                    <a:pt x="476" y="72"/>
                  </a:moveTo>
                  <a:cubicBezTo>
                    <a:pt x="473" y="70"/>
                    <a:pt x="452" y="55"/>
                    <a:pt x="449" y="52"/>
                  </a:cubicBezTo>
                  <a:cubicBezTo>
                    <a:pt x="446" y="50"/>
                    <a:pt x="399" y="0"/>
                    <a:pt x="399" y="0"/>
                  </a:cubicBezTo>
                  <a:cubicBezTo>
                    <a:pt x="399" y="0"/>
                    <a:pt x="390" y="1"/>
                    <a:pt x="388" y="2"/>
                  </a:cubicBezTo>
                  <a:cubicBezTo>
                    <a:pt x="385" y="2"/>
                    <a:pt x="374" y="15"/>
                    <a:pt x="372" y="17"/>
                  </a:cubicBezTo>
                  <a:cubicBezTo>
                    <a:pt x="369" y="19"/>
                    <a:pt x="359" y="33"/>
                    <a:pt x="356" y="36"/>
                  </a:cubicBezTo>
                  <a:cubicBezTo>
                    <a:pt x="354" y="39"/>
                    <a:pt x="335" y="52"/>
                    <a:pt x="333" y="56"/>
                  </a:cubicBezTo>
                  <a:cubicBezTo>
                    <a:pt x="331" y="60"/>
                    <a:pt x="303" y="83"/>
                    <a:pt x="299" y="90"/>
                  </a:cubicBezTo>
                  <a:cubicBezTo>
                    <a:pt x="294" y="97"/>
                    <a:pt x="287" y="99"/>
                    <a:pt x="282" y="102"/>
                  </a:cubicBezTo>
                  <a:cubicBezTo>
                    <a:pt x="277" y="105"/>
                    <a:pt x="252" y="106"/>
                    <a:pt x="241" y="107"/>
                  </a:cubicBezTo>
                  <a:cubicBezTo>
                    <a:pt x="230" y="107"/>
                    <a:pt x="218" y="107"/>
                    <a:pt x="199" y="107"/>
                  </a:cubicBezTo>
                  <a:cubicBezTo>
                    <a:pt x="179" y="107"/>
                    <a:pt x="151" y="107"/>
                    <a:pt x="135" y="107"/>
                  </a:cubicBezTo>
                  <a:cubicBezTo>
                    <a:pt x="119" y="107"/>
                    <a:pt x="112" y="107"/>
                    <a:pt x="96" y="105"/>
                  </a:cubicBezTo>
                  <a:cubicBezTo>
                    <a:pt x="80" y="104"/>
                    <a:pt x="76" y="105"/>
                    <a:pt x="66" y="105"/>
                  </a:cubicBezTo>
                  <a:cubicBezTo>
                    <a:pt x="54" y="105"/>
                    <a:pt x="46" y="107"/>
                    <a:pt x="31" y="107"/>
                  </a:cubicBezTo>
                  <a:cubicBezTo>
                    <a:pt x="16" y="107"/>
                    <a:pt x="20" y="107"/>
                    <a:pt x="14" y="104"/>
                  </a:cubicBezTo>
                  <a:cubicBezTo>
                    <a:pt x="8" y="100"/>
                    <a:pt x="15" y="89"/>
                    <a:pt x="15" y="89"/>
                  </a:cubicBezTo>
                  <a:cubicBezTo>
                    <a:pt x="15" y="89"/>
                    <a:pt x="0" y="110"/>
                    <a:pt x="0" y="113"/>
                  </a:cubicBezTo>
                  <a:cubicBezTo>
                    <a:pt x="0" y="116"/>
                    <a:pt x="10" y="123"/>
                    <a:pt x="21" y="123"/>
                  </a:cubicBezTo>
                  <a:cubicBezTo>
                    <a:pt x="32" y="124"/>
                    <a:pt x="104" y="124"/>
                    <a:pt x="126" y="125"/>
                  </a:cubicBezTo>
                  <a:cubicBezTo>
                    <a:pt x="148" y="126"/>
                    <a:pt x="284" y="128"/>
                    <a:pt x="293" y="127"/>
                  </a:cubicBezTo>
                  <a:cubicBezTo>
                    <a:pt x="301" y="126"/>
                    <a:pt x="313" y="117"/>
                    <a:pt x="319" y="107"/>
                  </a:cubicBezTo>
                  <a:cubicBezTo>
                    <a:pt x="325" y="98"/>
                    <a:pt x="382" y="35"/>
                    <a:pt x="391" y="34"/>
                  </a:cubicBezTo>
                  <a:cubicBezTo>
                    <a:pt x="398" y="34"/>
                    <a:pt x="404" y="43"/>
                    <a:pt x="412" y="50"/>
                  </a:cubicBezTo>
                  <a:cubicBezTo>
                    <a:pt x="414" y="53"/>
                    <a:pt x="427" y="68"/>
                    <a:pt x="441" y="82"/>
                  </a:cubicBezTo>
                  <a:cubicBezTo>
                    <a:pt x="454" y="94"/>
                    <a:pt x="456" y="102"/>
                    <a:pt x="468" y="109"/>
                  </a:cubicBezTo>
                  <a:cubicBezTo>
                    <a:pt x="474" y="114"/>
                    <a:pt x="476" y="117"/>
                    <a:pt x="481" y="117"/>
                  </a:cubicBezTo>
                  <a:cubicBezTo>
                    <a:pt x="485" y="117"/>
                    <a:pt x="489" y="111"/>
                    <a:pt x="493" y="110"/>
                  </a:cubicBezTo>
                  <a:cubicBezTo>
                    <a:pt x="498" y="109"/>
                    <a:pt x="495" y="100"/>
                    <a:pt x="493" y="95"/>
                  </a:cubicBezTo>
                  <a:cubicBezTo>
                    <a:pt x="492" y="90"/>
                    <a:pt x="478" y="74"/>
                    <a:pt x="476" y="72"/>
                  </a:cubicBezTo>
                  <a:close/>
                </a:path>
              </a:pathLst>
            </a:custGeom>
            <a:solidFill>
              <a:srgbClr val="D6EAF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12" name="Freeform 104"/>
            <p:cNvSpPr>
              <a:spLocks/>
            </p:cNvSpPr>
            <p:nvPr/>
          </p:nvSpPr>
          <p:spPr bwMode="auto">
            <a:xfrm>
              <a:off x="1011238" y="428625"/>
              <a:ext cx="85725" cy="327025"/>
            </a:xfrm>
            <a:custGeom>
              <a:avLst/>
              <a:gdLst>
                <a:gd name="T0" fmla="*/ 0 w 54"/>
                <a:gd name="T1" fmla="*/ 0 h 206"/>
                <a:gd name="T2" fmla="*/ 6 w 54"/>
                <a:gd name="T3" fmla="*/ 206 h 206"/>
                <a:gd name="T4" fmla="*/ 54 w 54"/>
                <a:gd name="T5" fmla="*/ 140 h 206"/>
                <a:gd name="T6" fmla="*/ 50 w 54"/>
                <a:gd name="T7" fmla="*/ 0 h 206"/>
                <a:gd name="T8" fmla="*/ 0 w 54"/>
                <a:gd name="T9" fmla="*/ 0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4" h="206">
                  <a:moveTo>
                    <a:pt x="0" y="0"/>
                  </a:moveTo>
                  <a:lnTo>
                    <a:pt x="6" y="206"/>
                  </a:lnTo>
                  <a:lnTo>
                    <a:pt x="54" y="140"/>
                  </a:lnTo>
                  <a:lnTo>
                    <a:pt x="5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13" name="Freeform 105"/>
            <p:cNvSpPr>
              <a:spLocks/>
            </p:cNvSpPr>
            <p:nvPr/>
          </p:nvSpPr>
          <p:spPr bwMode="auto">
            <a:xfrm>
              <a:off x="1588" y="1168400"/>
              <a:ext cx="2833688" cy="898525"/>
            </a:xfrm>
            <a:custGeom>
              <a:avLst/>
              <a:gdLst>
                <a:gd name="T0" fmla="*/ 724 w 893"/>
                <a:gd name="T1" fmla="*/ 189 h 283"/>
                <a:gd name="T2" fmla="*/ 893 w 893"/>
                <a:gd name="T3" fmla="*/ 87 h 283"/>
                <a:gd name="T4" fmla="*/ 606 w 893"/>
                <a:gd name="T5" fmla="*/ 0 h 283"/>
                <a:gd name="T6" fmla="*/ 501 w 893"/>
                <a:gd name="T7" fmla="*/ 89 h 283"/>
                <a:gd name="T8" fmla="*/ 383 w 893"/>
                <a:gd name="T9" fmla="*/ 80 h 283"/>
                <a:gd name="T10" fmla="*/ 226 w 893"/>
                <a:gd name="T11" fmla="*/ 40 h 283"/>
                <a:gd name="T12" fmla="*/ 0 w 893"/>
                <a:gd name="T13" fmla="*/ 32 h 283"/>
                <a:gd name="T14" fmla="*/ 0 w 893"/>
                <a:gd name="T15" fmla="*/ 115 h 283"/>
                <a:gd name="T16" fmla="*/ 115 w 893"/>
                <a:gd name="T17" fmla="*/ 283 h 283"/>
                <a:gd name="T18" fmla="*/ 724 w 893"/>
                <a:gd name="T19" fmla="*/ 189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93" h="283">
                  <a:moveTo>
                    <a:pt x="724" y="189"/>
                  </a:moveTo>
                  <a:cubicBezTo>
                    <a:pt x="724" y="189"/>
                    <a:pt x="888" y="91"/>
                    <a:pt x="893" y="87"/>
                  </a:cubicBezTo>
                  <a:cubicBezTo>
                    <a:pt x="698" y="119"/>
                    <a:pt x="606" y="0"/>
                    <a:pt x="606" y="0"/>
                  </a:cubicBezTo>
                  <a:cubicBezTo>
                    <a:pt x="606" y="0"/>
                    <a:pt x="601" y="115"/>
                    <a:pt x="501" y="89"/>
                  </a:cubicBezTo>
                  <a:cubicBezTo>
                    <a:pt x="450" y="76"/>
                    <a:pt x="420" y="75"/>
                    <a:pt x="383" y="80"/>
                  </a:cubicBezTo>
                  <a:cubicBezTo>
                    <a:pt x="289" y="93"/>
                    <a:pt x="271" y="70"/>
                    <a:pt x="226" y="40"/>
                  </a:cubicBezTo>
                  <a:cubicBezTo>
                    <a:pt x="172" y="5"/>
                    <a:pt x="63" y="19"/>
                    <a:pt x="0" y="32"/>
                  </a:cubicBezTo>
                  <a:cubicBezTo>
                    <a:pt x="0" y="115"/>
                    <a:pt x="0" y="115"/>
                    <a:pt x="0" y="115"/>
                  </a:cubicBezTo>
                  <a:cubicBezTo>
                    <a:pt x="115" y="283"/>
                    <a:pt x="115" y="283"/>
                    <a:pt x="115" y="283"/>
                  </a:cubicBezTo>
                  <a:lnTo>
                    <a:pt x="724" y="18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14" name="Freeform 106"/>
            <p:cNvSpPr>
              <a:spLocks/>
            </p:cNvSpPr>
            <p:nvPr/>
          </p:nvSpPr>
          <p:spPr bwMode="auto">
            <a:xfrm>
              <a:off x="1662113" y="269875"/>
              <a:ext cx="288925" cy="301625"/>
            </a:xfrm>
            <a:custGeom>
              <a:avLst/>
              <a:gdLst>
                <a:gd name="T0" fmla="*/ 52 w 91"/>
                <a:gd name="T1" fmla="*/ 48 h 95"/>
                <a:gd name="T2" fmla="*/ 80 w 91"/>
                <a:gd name="T3" fmla="*/ 17 h 95"/>
                <a:gd name="T4" fmla="*/ 77 w 91"/>
                <a:gd name="T5" fmla="*/ 14 h 95"/>
                <a:gd name="T6" fmla="*/ 47 w 91"/>
                <a:gd name="T7" fmla="*/ 40 h 95"/>
                <a:gd name="T8" fmla="*/ 47 w 91"/>
                <a:gd name="T9" fmla="*/ 2 h 95"/>
                <a:gd name="T10" fmla="*/ 45 w 91"/>
                <a:gd name="T11" fmla="*/ 3 h 95"/>
                <a:gd name="T12" fmla="*/ 42 w 91"/>
                <a:gd name="T13" fmla="*/ 41 h 95"/>
                <a:gd name="T14" fmla="*/ 9 w 91"/>
                <a:gd name="T15" fmla="*/ 8 h 95"/>
                <a:gd name="T16" fmla="*/ 6 w 91"/>
                <a:gd name="T17" fmla="*/ 14 h 95"/>
                <a:gd name="T18" fmla="*/ 36 w 91"/>
                <a:gd name="T19" fmla="*/ 47 h 95"/>
                <a:gd name="T20" fmla="*/ 1 w 91"/>
                <a:gd name="T21" fmla="*/ 47 h 95"/>
                <a:gd name="T22" fmla="*/ 2 w 91"/>
                <a:gd name="T23" fmla="*/ 50 h 95"/>
                <a:gd name="T24" fmla="*/ 35 w 91"/>
                <a:gd name="T25" fmla="*/ 52 h 95"/>
                <a:gd name="T26" fmla="*/ 8 w 91"/>
                <a:gd name="T27" fmla="*/ 80 h 95"/>
                <a:gd name="T28" fmla="*/ 10 w 91"/>
                <a:gd name="T29" fmla="*/ 88 h 95"/>
                <a:gd name="T30" fmla="*/ 42 w 91"/>
                <a:gd name="T31" fmla="*/ 58 h 95"/>
                <a:gd name="T32" fmla="*/ 42 w 91"/>
                <a:gd name="T33" fmla="*/ 88 h 95"/>
                <a:gd name="T34" fmla="*/ 45 w 91"/>
                <a:gd name="T35" fmla="*/ 94 h 95"/>
                <a:gd name="T36" fmla="*/ 47 w 91"/>
                <a:gd name="T37" fmla="*/ 59 h 95"/>
                <a:gd name="T38" fmla="*/ 73 w 91"/>
                <a:gd name="T39" fmla="*/ 86 h 95"/>
                <a:gd name="T40" fmla="*/ 82 w 91"/>
                <a:gd name="T41" fmla="*/ 86 h 95"/>
                <a:gd name="T42" fmla="*/ 53 w 91"/>
                <a:gd name="T43" fmla="*/ 53 h 95"/>
                <a:gd name="T44" fmla="*/ 86 w 91"/>
                <a:gd name="T45" fmla="*/ 53 h 95"/>
                <a:gd name="T46" fmla="*/ 89 w 91"/>
                <a:gd name="T47" fmla="*/ 51 h 95"/>
                <a:gd name="T48" fmla="*/ 52 w 91"/>
                <a:gd name="T49" fmla="*/ 48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91" h="95">
                  <a:moveTo>
                    <a:pt x="52" y="48"/>
                  </a:moveTo>
                  <a:cubicBezTo>
                    <a:pt x="67" y="32"/>
                    <a:pt x="80" y="17"/>
                    <a:pt x="80" y="17"/>
                  </a:cubicBezTo>
                  <a:cubicBezTo>
                    <a:pt x="80" y="17"/>
                    <a:pt x="80" y="14"/>
                    <a:pt x="77" y="14"/>
                  </a:cubicBezTo>
                  <a:cubicBezTo>
                    <a:pt x="74" y="14"/>
                    <a:pt x="61" y="26"/>
                    <a:pt x="47" y="40"/>
                  </a:cubicBezTo>
                  <a:cubicBezTo>
                    <a:pt x="47" y="20"/>
                    <a:pt x="47" y="2"/>
                    <a:pt x="47" y="2"/>
                  </a:cubicBezTo>
                  <a:cubicBezTo>
                    <a:pt x="47" y="2"/>
                    <a:pt x="50" y="0"/>
                    <a:pt x="45" y="3"/>
                  </a:cubicBezTo>
                  <a:cubicBezTo>
                    <a:pt x="42" y="3"/>
                    <a:pt x="42" y="22"/>
                    <a:pt x="42" y="41"/>
                  </a:cubicBezTo>
                  <a:cubicBezTo>
                    <a:pt x="25" y="24"/>
                    <a:pt x="9" y="8"/>
                    <a:pt x="9" y="8"/>
                  </a:cubicBezTo>
                  <a:cubicBezTo>
                    <a:pt x="9" y="8"/>
                    <a:pt x="5" y="10"/>
                    <a:pt x="6" y="14"/>
                  </a:cubicBezTo>
                  <a:cubicBezTo>
                    <a:pt x="6" y="16"/>
                    <a:pt x="21" y="31"/>
                    <a:pt x="36" y="47"/>
                  </a:cubicBezTo>
                  <a:cubicBezTo>
                    <a:pt x="17" y="47"/>
                    <a:pt x="1" y="47"/>
                    <a:pt x="1" y="47"/>
                  </a:cubicBezTo>
                  <a:cubicBezTo>
                    <a:pt x="1" y="47"/>
                    <a:pt x="0" y="44"/>
                    <a:pt x="2" y="50"/>
                  </a:cubicBezTo>
                  <a:cubicBezTo>
                    <a:pt x="2" y="51"/>
                    <a:pt x="17" y="52"/>
                    <a:pt x="35" y="52"/>
                  </a:cubicBezTo>
                  <a:cubicBezTo>
                    <a:pt x="22" y="66"/>
                    <a:pt x="10" y="78"/>
                    <a:pt x="8" y="80"/>
                  </a:cubicBezTo>
                  <a:cubicBezTo>
                    <a:pt x="3" y="84"/>
                    <a:pt x="6" y="88"/>
                    <a:pt x="10" y="88"/>
                  </a:cubicBezTo>
                  <a:cubicBezTo>
                    <a:pt x="12" y="88"/>
                    <a:pt x="27" y="74"/>
                    <a:pt x="42" y="58"/>
                  </a:cubicBezTo>
                  <a:cubicBezTo>
                    <a:pt x="42" y="73"/>
                    <a:pt x="42" y="86"/>
                    <a:pt x="42" y="88"/>
                  </a:cubicBezTo>
                  <a:cubicBezTo>
                    <a:pt x="40" y="92"/>
                    <a:pt x="41" y="95"/>
                    <a:pt x="45" y="94"/>
                  </a:cubicBezTo>
                  <a:cubicBezTo>
                    <a:pt x="46" y="93"/>
                    <a:pt x="46" y="77"/>
                    <a:pt x="47" y="59"/>
                  </a:cubicBezTo>
                  <a:cubicBezTo>
                    <a:pt x="60" y="72"/>
                    <a:pt x="72" y="84"/>
                    <a:pt x="73" y="86"/>
                  </a:cubicBezTo>
                  <a:cubicBezTo>
                    <a:pt x="76" y="91"/>
                    <a:pt x="82" y="91"/>
                    <a:pt x="82" y="86"/>
                  </a:cubicBezTo>
                  <a:cubicBezTo>
                    <a:pt x="83" y="84"/>
                    <a:pt x="69" y="69"/>
                    <a:pt x="53" y="53"/>
                  </a:cubicBezTo>
                  <a:cubicBezTo>
                    <a:pt x="69" y="53"/>
                    <a:pt x="84" y="53"/>
                    <a:pt x="86" y="53"/>
                  </a:cubicBezTo>
                  <a:cubicBezTo>
                    <a:pt x="91" y="54"/>
                    <a:pt x="91" y="54"/>
                    <a:pt x="89" y="51"/>
                  </a:cubicBezTo>
                  <a:cubicBezTo>
                    <a:pt x="88" y="49"/>
                    <a:pt x="71" y="48"/>
                    <a:pt x="52" y="4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15" name="Oval 107"/>
            <p:cNvSpPr>
              <a:spLocks noChangeArrowheads="1"/>
            </p:cNvSpPr>
            <p:nvPr/>
          </p:nvSpPr>
          <p:spPr bwMode="auto">
            <a:xfrm>
              <a:off x="1173163" y="762000"/>
              <a:ext cx="76200" cy="76200"/>
            </a:xfrm>
            <a:prstGeom prst="ellipse">
              <a:avLst/>
            </a:prstGeom>
            <a:solidFill>
              <a:srgbClr val="F5FAF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16" name="Freeform 108"/>
            <p:cNvSpPr>
              <a:spLocks/>
            </p:cNvSpPr>
            <p:nvPr/>
          </p:nvSpPr>
          <p:spPr bwMode="auto">
            <a:xfrm>
              <a:off x="1588" y="1222375"/>
              <a:ext cx="9140825" cy="5635625"/>
            </a:xfrm>
            <a:custGeom>
              <a:avLst/>
              <a:gdLst>
                <a:gd name="T0" fmla="*/ 2880 w 2880"/>
                <a:gd name="T1" fmla="*/ 1775 h 1775"/>
                <a:gd name="T2" fmla="*/ 2880 w 2880"/>
                <a:gd name="T3" fmla="*/ 891 h 1775"/>
                <a:gd name="T4" fmla="*/ 1923 w 2880"/>
                <a:gd name="T5" fmla="*/ 172 h 1775"/>
                <a:gd name="T6" fmla="*/ 788 w 2880"/>
                <a:gd name="T7" fmla="*/ 78 h 1775"/>
                <a:gd name="T8" fmla="*/ 0 w 2880"/>
                <a:gd name="T9" fmla="*/ 3 h 1775"/>
                <a:gd name="T10" fmla="*/ 0 w 2880"/>
                <a:gd name="T11" fmla="*/ 1775 h 1775"/>
                <a:gd name="T12" fmla="*/ 2880 w 2880"/>
                <a:gd name="T13" fmla="*/ 1775 h 17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80" h="1775">
                  <a:moveTo>
                    <a:pt x="2880" y="1775"/>
                  </a:moveTo>
                  <a:cubicBezTo>
                    <a:pt x="2880" y="891"/>
                    <a:pt x="2880" y="891"/>
                    <a:pt x="2880" y="891"/>
                  </a:cubicBezTo>
                  <a:cubicBezTo>
                    <a:pt x="2740" y="781"/>
                    <a:pt x="2446" y="391"/>
                    <a:pt x="1923" y="172"/>
                  </a:cubicBezTo>
                  <a:cubicBezTo>
                    <a:pt x="1583" y="30"/>
                    <a:pt x="1078" y="29"/>
                    <a:pt x="788" y="78"/>
                  </a:cubicBezTo>
                  <a:cubicBezTo>
                    <a:pt x="525" y="123"/>
                    <a:pt x="328" y="0"/>
                    <a:pt x="0" y="3"/>
                  </a:cubicBezTo>
                  <a:cubicBezTo>
                    <a:pt x="0" y="1775"/>
                    <a:pt x="0" y="1775"/>
                    <a:pt x="0" y="1775"/>
                  </a:cubicBezTo>
                  <a:lnTo>
                    <a:pt x="2880" y="177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17" name="Freeform 109"/>
            <p:cNvSpPr>
              <a:spLocks noEditPoints="1"/>
            </p:cNvSpPr>
            <p:nvPr/>
          </p:nvSpPr>
          <p:spPr bwMode="auto">
            <a:xfrm>
              <a:off x="2081213" y="622300"/>
              <a:ext cx="493713" cy="546100"/>
            </a:xfrm>
            <a:custGeom>
              <a:avLst/>
              <a:gdLst>
                <a:gd name="T0" fmla="*/ 255 w 311"/>
                <a:gd name="T1" fmla="*/ 202 h 344"/>
                <a:gd name="T2" fmla="*/ 245 w 311"/>
                <a:gd name="T3" fmla="*/ 198 h 344"/>
                <a:gd name="T4" fmla="*/ 229 w 311"/>
                <a:gd name="T5" fmla="*/ 120 h 344"/>
                <a:gd name="T6" fmla="*/ 237 w 311"/>
                <a:gd name="T7" fmla="*/ 112 h 344"/>
                <a:gd name="T8" fmla="*/ 299 w 311"/>
                <a:gd name="T9" fmla="*/ 104 h 344"/>
                <a:gd name="T10" fmla="*/ 283 w 311"/>
                <a:gd name="T11" fmla="*/ 44 h 344"/>
                <a:gd name="T12" fmla="*/ 221 w 311"/>
                <a:gd name="T13" fmla="*/ 44 h 344"/>
                <a:gd name="T14" fmla="*/ 211 w 311"/>
                <a:gd name="T15" fmla="*/ 56 h 344"/>
                <a:gd name="T16" fmla="*/ 145 w 311"/>
                <a:gd name="T17" fmla="*/ 78 h 344"/>
                <a:gd name="T18" fmla="*/ 143 w 311"/>
                <a:gd name="T19" fmla="*/ 66 h 344"/>
                <a:gd name="T20" fmla="*/ 175 w 311"/>
                <a:gd name="T21" fmla="*/ 10 h 344"/>
                <a:gd name="T22" fmla="*/ 118 w 311"/>
                <a:gd name="T23" fmla="*/ 6 h 344"/>
                <a:gd name="T24" fmla="*/ 80 w 311"/>
                <a:gd name="T25" fmla="*/ 36 h 344"/>
                <a:gd name="T26" fmla="*/ 84 w 311"/>
                <a:gd name="T27" fmla="*/ 52 h 344"/>
                <a:gd name="T28" fmla="*/ 130 w 311"/>
                <a:gd name="T29" fmla="*/ 78 h 344"/>
                <a:gd name="T30" fmla="*/ 64 w 311"/>
                <a:gd name="T31" fmla="*/ 68 h 344"/>
                <a:gd name="T32" fmla="*/ 48 w 311"/>
                <a:gd name="T33" fmla="*/ 74 h 344"/>
                <a:gd name="T34" fmla="*/ 2 w 311"/>
                <a:gd name="T35" fmla="*/ 98 h 344"/>
                <a:gd name="T36" fmla="*/ 6 w 311"/>
                <a:gd name="T37" fmla="*/ 160 h 344"/>
                <a:gd name="T38" fmla="*/ 64 w 311"/>
                <a:gd name="T39" fmla="*/ 140 h 344"/>
                <a:gd name="T40" fmla="*/ 72 w 311"/>
                <a:gd name="T41" fmla="*/ 146 h 344"/>
                <a:gd name="T42" fmla="*/ 18 w 311"/>
                <a:gd name="T43" fmla="*/ 202 h 344"/>
                <a:gd name="T44" fmla="*/ 16 w 311"/>
                <a:gd name="T45" fmla="*/ 220 h 344"/>
                <a:gd name="T46" fmla="*/ 16 w 311"/>
                <a:gd name="T47" fmla="*/ 272 h 344"/>
                <a:gd name="T48" fmla="*/ 74 w 311"/>
                <a:gd name="T49" fmla="*/ 294 h 344"/>
                <a:gd name="T50" fmla="*/ 82 w 311"/>
                <a:gd name="T51" fmla="*/ 234 h 344"/>
                <a:gd name="T52" fmla="*/ 90 w 311"/>
                <a:gd name="T53" fmla="*/ 228 h 344"/>
                <a:gd name="T54" fmla="*/ 116 w 311"/>
                <a:gd name="T55" fmla="*/ 300 h 344"/>
                <a:gd name="T56" fmla="*/ 130 w 311"/>
                <a:gd name="T57" fmla="*/ 310 h 344"/>
                <a:gd name="T58" fmla="*/ 175 w 311"/>
                <a:gd name="T59" fmla="*/ 344 h 344"/>
                <a:gd name="T60" fmla="*/ 223 w 311"/>
                <a:gd name="T61" fmla="*/ 300 h 344"/>
                <a:gd name="T62" fmla="*/ 177 w 311"/>
                <a:gd name="T63" fmla="*/ 264 h 344"/>
                <a:gd name="T64" fmla="*/ 177 w 311"/>
                <a:gd name="T65" fmla="*/ 254 h 344"/>
                <a:gd name="T66" fmla="*/ 237 w 311"/>
                <a:gd name="T67" fmla="*/ 270 h 344"/>
                <a:gd name="T68" fmla="*/ 261 w 311"/>
                <a:gd name="T69" fmla="*/ 222 h 344"/>
                <a:gd name="T70" fmla="*/ 271 w 311"/>
                <a:gd name="T71" fmla="*/ 226 h 344"/>
                <a:gd name="T72" fmla="*/ 275 w 311"/>
                <a:gd name="T73" fmla="*/ 212 h 344"/>
                <a:gd name="T74" fmla="*/ 207 w 311"/>
                <a:gd name="T75" fmla="*/ 122 h 344"/>
                <a:gd name="T76" fmla="*/ 147 w 311"/>
                <a:gd name="T77" fmla="*/ 96 h 344"/>
                <a:gd name="T78" fmla="*/ 143 w 311"/>
                <a:gd name="T79" fmla="*/ 134 h 344"/>
                <a:gd name="T80" fmla="*/ 133 w 311"/>
                <a:gd name="T81" fmla="*/ 100 h 344"/>
                <a:gd name="T82" fmla="*/ 124 w 311"/>
                <a:gd name="T83" fmla="*/ 182 h 344"/>
                <a:gd name="T84" fmla="*/ 88 w 311"/>
                <a:gd name="T85" fmla="*/ 150 h 344"/>
                <a:gd name="T86" fmla="*/ 153 w 311"/>
                <a:gd name="T87" fmla="*/ 206 h 344"/>
                <a:gd name="T88" fmla="*/ 159 w 311"/>
                <a:gd name="T89" fmla="*/ 196 h 344"/>
                <a:gd name="T90" fmla="*/ 151 w 311"/>
                <a:gd name="T91" fmla="*/ 142 h 344"/>
                <a:gd name="T92" fmla="*/ 159 w 311"/>
                <a:gd name="T93" fmla="*/ 196 h 344"/>
                <a:gd name="T94" fmla="*/ 191 w 311"/>
                <a:gd name="T95" fmla="*/ 188 h 344"/>
                <a:gd name="T96" fmla="*/ 197 w 311"/>
                <a:gd name="T97" fmla="*/ 174 h 344"/>
                <a:gd name="T98" fmla="*/ 221 w 311"/>
                <a:gd name="T99" fmla="*/ 186 h 3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11" h="344">
                  <a:moveTo>
                    <a:pt x="305" y="180"/>
                  </a:moveTo>
                  <a:lnTo>
                    <a:pt x="267" y="208"/>
                  </a:lnTo>
                  <a:lnTo>
                    <a:pt x="255" y="202"/>
                  </a:lnTo>
                  <a:lnTo>
                    <a:pt x="291" y="174"/>
                  </a:lnTo>
                  <a:lnTo>
                    <a:pt x="283" y="168"/>
                  </a:lnTo>
                  <a:lnTo>
                    <a:pt x="245" y="198"/>
                  </a:lnTo>
                  <a:lnTo>
                    <a:pt x="239" y="194"/>
                  </a:lnTo>
                  <a:lnTo>
                    <a:pt x="229" y="120"/>
                  </a:lnTo>
                  <a:lnTo>
                    <a:pt x="229" y="120"/>
                  </a:lnTo>
                  <a:lnTo>
                    <a:pt x="283" y="136"/>
                  </a:lnTo>
                  <a:lnTo>
                    <a:pt x="289" y="128"/>
                  </a:lnTo>
                  <a:lnTo>
                    <a:pt x="237" y="112"/>
                  </a:lnTo>
                  <a:lnTo>
                    <a:pt x="249" y="98"/>
                  </a:lnTo>
                  <a:lnTo>
                    <a:pt x="291" y="110"/>
                  </a:lnTo>
                  <a:lnTo>
                    <a:pt x="299" y="104"/>
                  </a:lnTo>
                  <a:lnTo>
                    <a:pt x="257" y="92"/>
                  </a:lnTo>
                  <a:lnTo>
                    <a:pt x="295" y="52"/>
                  </a:lnTo>
                  <a:lnTo>
                    <a:pt x="283" y="44"/>
                  </a:lnTo>
                  <a:lnTo>
                    <a:pt x="243" y="86"/>
                  </a:lnTo>
                  <a:lnTo>
                    <a:pt x="227" y="40"/>
                  </a:lnTo>
                  <a:lnTo>
                    <a:pt x="221" y="44"/>
                  </a:lnTo>
                  <a:lnTo>
                    <a:pt x="235" y="94"/>
                  </a:lnTo>
                  <a:lnTo>
                    <a:pt x="225" y="102"/>
                  </a:lnTo>
                  <a:lnTo>
                    <a:pt x="211" y="56"/>
                  </a:lnTo>
                  <a:lnTo>
                    <a:pt x="201" y="58"/>
                  </a:lnTo>
                  <a:lnTo>
                    <a:pt x="217" y="108"/>
                  </a:lnTo>
                  <a:lnTo>
                    <a:pt x="145" y="78"/>
                  </a:lnTo>
                  <a:lnTo>
                    <a:pt x="191" y="42"/>
                  </a:lnTo>
                  <a:lnTo>
                    <a:pt x="189" y="30"/>
                  </a:lnTo>
                  <a:lnTo>
                    <a:pt x="143" y="66"/>
                  </a:lnTo>
                  <a:lnTo>
                    <a:pt x="139" y="48"/>
                  </a:lnTo>
                  <a:lnTo>
                    <a:pt x="175" y="20"/>
                  </a:lnTo>
                  <a:lnTo>
                    <a:pt x="175" y="10"/>
                  </a:lnTo>
                  <a:lnTo>
                    <a:pt x="137" y="38"/>
                  </a:lnTo>
                  <a:lnTo>
                    <a:pt x="130" y="0"/>
                  </a:lnTo>
                  <a:lnTo>
                    <a:pt x="118" y="6"/>
                  </a:lnTo>
                  <a:lnTo>
                    <a:pt x="126" y="44"/>
                  </a:lnTo>
                  <a:lnTo>
                    <a:pt x="82" y="28"/>
                  </a:lnTo>
                  <a:lnTo>
                    <a:pt x="80" y="36"/>
                  </a:lnTo>
                  <a:lnTo>
                    <a:pt x="126" y="54"/>
                  </a:lnTo>
                  <a:lnTo>
                    <a:pt x="130" y="66"/>
                  </a:lnTo>
                  <a:lnTo>
                    <a:pt x="84" y="52"/>
                  </a:lnTo>
                  <a:lnTo>
                    <a:pt x="82" y="60"/>
                  </a:lnTo>
                  <a:lnTo>
                    <a:pt x="130" y="78"/>
                  </a:lnTo>
                  <a:lnTo>
                    <a:pt x="130" y="78"/>
                  </a:lnTo>
                  <a:lnTo>
                    <a:pt x="80" y="126"/>
                  </a:lnTo>
                  <a:lnTo>
                    <a:pt x="76" y="74"/>
                  </a:lnTo>
                  <a:lnTo>
                    <a:pt x="64" y="68"/>
                  </a:lnTo>
                  <a:lnTo>
                    <a:pt x="70" y="124"/>
                  </a:lnTo>
                  <a:lnTo>
                    <a:pt x="54" y="118"/>
                  </a:lnTo>
                  <a:lnTo>
                    <a:pt x="48" y="74"/>
                  </a:lnTo>
                  <a:lnTo>
                    <a:pt x="40" y="70"/>
                  </a:lnTo>
                  <a:lnTo>
                    <a:pt x="44" y="116"/>
                  </a:lnTo>
                  <a:lnTo>
                    <a:pt x="2" y="98"/>
                  </a:lnTo>
                  <a:lnTo>
                    <a:pt x="0" y="112"/>
                  </a:lnTo>
                  <a:lnTo>
                    <a:pt x="42" y="130"/>
                  </a:lnTo>
                  <a:lnTo>
                    <a:pt x="6" y="160"/>
                  </a:lnTo>
                  <a:lnTo>
                    <a:pt x="12" y="166"/>
                  </a:lnTo>
                  <a:lnTo>
                    <a:pt x="52" y="134"/>
                  </a:lnTo>
                  <a:lnTo>
                    <a:pt x="64" y="140"/>
                  </a:lnTo>
                  <a:lnTo>
                    <a:pt x="28" y="170"/>
                  </a:lnTo>
                  <a:lnTo>
                    <a:pt x="34" y="176"/>
                  </a:lnTo>
                  <a:lnTo>
                    <a:pt x="72" y="146"/>
                  </a:lnTo>
                  <a:lnTo>
                    <a:pt x="80" y="214"/>
                  </a:lnTo>
                  <a:lnTo>
                    <a:pt x="26" y="194"/>
                  </a:lnTo>
                  <a:lnTo>
                    <a:pt x="18" y="202"/>
                  </a:lnTo>
                  <a:lnTo>
                    <a:pt x="72" y="222"/>
                  </a:lnTo>
                  <a:lnTo>
                    <a:pt x="58" y="234"/>
                  </a:lnTo>
                  <a:lnTo>
                    <a:pt x="16" y="220"/>
                  </a:lnTo>
                  <a:lnTo>
                    <a:pt x="8" y="226"/>
                  </a:lnTo>
                  <a:lnTo>
                    <a:pt x="50" y="240"/>
                  </a:lnTo>
                  <a:lnTo>
                    <a:pt x="16" y="272"/>
                  </a:lnTo>
                  <a:lnTo>
                    <a:pt x="26" y="280"/>
                  </a:lnTo>
                  <a:lnTo>
                    <a:pt x="64" y="248"/>
                  </a:lnTo>
                  <a:lnTo>
                    <a:pt x="74" y="294"/>
                  </a:lnTo>
                  <a:lnTo>
                    <a:pt x="82" y="290"/>
                  </a:lnTo>
                  <a:lnTo>
                    <a:pt x="70" y="242"/>
                  </a:lnTo>
                  <a:lnTo>
                    <a:pt x="82" y="234"/>
                  </a:lnTo>
                  <a:lnTo>
                    <a:pt x="92" y="280"/>
                  </a:lnTo>
                  <a:lnTo>
                    <a:pt x="102" y="276"/>
                  </a:lnTo>
                  <a:lnTo>
                    <a:pt x="90" y="228"/>
                  </a:lnTo>
                  <a:lnTo>
                    <a:pt x="155" y="256"/>
                  </a:lnTo>
                  <a:lnTo>
                    <a:pt x="114" y="288"/>
                  </a:lnTo>
                  <a:lnTo>
                    <a:pt x="116" y="300"/>
                  </a:lnTo>
                  <a:lnTo>
                    <a:pt x="163" y="262"/>
                  </a:lnTo>
                  <a:lnTo>
                    <a:pt x="165" y="280"/>
                  </a:lnTo>
                  <a:lnTo>
                    <a:pt x="130" y="310"/>
                  </a:lnTo>
                  <a:lnTo>
                    <a:pt x="130" y="320"/>
                  </a:lnTo>
                  <a:lnTo>
                    <a:pt x="167" y="290"/>
                  </a:lnTo>
                  <a:lnTo>
                    <a:pt x="175" y="344"/>
                  </a:lnTo>
                  <a:lnTo>
                    <a:pt x="189" y="340"/>
                  </a:lnTo>
                  <a:lnTo>
                    <a:pt x="181" y="286"/>
                  </a:lnTo>
                  <a:lnTo>
                    <a:pt x="223" y="300"/>
                  </a:lnTo>
                  <a:lnTo>
                    <a:pt x="225" y="292"/>
                  </a:lnTo>
                  <a:lnTo>
                    <a:pt x="179" y="278"/>
                  </a:lnTo>
                  <a:lnTo>
                    <a:pt x="177" y="264"/>
                  </a:lnTo>
                  <a:lnTo>
                    <a:pt x="221" y="278"/>
                  </a:lnTo>
                  <a:lnTo>
                    <a:pt x="223" y="268"/>
                  </a:lnTo>
                  <a:lnTo>
                    <a:pt x="177" y="254"/>
                  </a:lnTo>
                  <a:lnTo>
                    <a:pt x="231" y="206"/>
                  </a:lnTo>
                  <a:lnTo>
                    <a:pt x="235" y="208"/>
                  </a:lnTo>
                  <a:lnTo>
                    <a:pt x="237" y="270"/>
                  </a:lnTo>
                  <a:lnTo>
                    <a:pt x="249" y="274"/>
                  </a:lnTo>
                  <a:lnTo>
                    <a:pt x="245" y="212"/>
                  </a:lnTo>
                  <a:lnTo>
                    <a:pt x="261" y="222"/>
                  </a:lnTo>
                  <a:lnTo>
                    <a:pt x="265" y="270"/>
                  </a:lnTo>
                  <a:lnTo>
                    <a:pt x="273" y="274"/>
                  </a:lnTo>
                  <a:lnTo>
                    <a:pt x="271" y="226"/>
                  </a:lnTo>
                  <a:lnTo>
                    <a:pt x="305" y="240"/>
                  </a:lnTo>
                  <a:lnTo>
                    <a:pt x="307" y="228"/>
                  </a:lnTo>
                  <a:lnTo>
                    <a:pt x="275" y="212"/>
                  </a:lnTo>
                  <a:lnTo>
                    <a:pt x="311" y="186"/>
                  </a:lnTo>
                  <a:lnTo>
                    <a:pt x="305" y="180"/>
                  </a:lnTo>
                  <a:close/>
                  <a:moveTo>
                    <a:pt x="207" y="122"/>
                  </a:moveTo>
                  <a:lnTo>
                    <a:pt x="183" y="144"/>
                  </a:lnTo>
                  <a:lnTo>
                    <a:pt x="153" y="130"/>
                  </a:lnTo>
                  <a:lnTo>
                    <a:pt x="147" y="96"/>
                  </a:lnTo>
                  <a:lnTo>
                    <a:pt x="207" y="122"/>
                  </a:lnTo>
                  <a:close/>
                  <a:moveTo>
                    <a:pt x="133" y="100"/>
                  </a:moveTo>
                  <a:lnTo>
                    <a:pt x="143" y="134"/>
                  </a:lnTo>
                  <a:lnTo>
                    <a:pt x="128" y="150"/>
                  </a:lnTo>
                  <a:lnTo>
                    <a:pt x="94" y="136"/>
                  </a:lnTo>
                  <a:lnTo>
                    <a:pt x="133" y="100"/>
                  </a:lnTo>
                  <a:close/>
                  <a:moveTo>
                    <a:pt x="88" y="150"/>
                  </a:moveTo>
                  <a:lnTo>
                    <a:pt x="124" y="164"/>
                  </a:lnTo>
                  <a:lnTo>
                    <a:pt x="124" y="182"/>
                  </a:lnTo>
                  <a:lnTo>
                    <a:pt x="124" y="182"/>
                  </a:lnTo>
                  <a:lnTo>
                    <a:pt x="94" y="202"/>
                  </a:lnTo>
                  <a:lnTo>
                    <a:pt x="88" y="150"/>
                  </a:lnTo>
                  <a:close/>
                  <a:moveTo>
                    <a:pt x="106" y="212"/>
                  </a:moveTo>
                  <a:lnTo>
                    <a:pt x="131" y="192"/>
                  </a:lnTo>
                  <a:lnTo>
                    <a:pt x="153" y="206"/>
                  </a:lnTo>
                  <a:lnTo>
                    <a:pt x="159" y="236"/>
                  </a:lnTo>
                  <a:lnTo>
                    <a:pt x="106" y="212"/>
                  </a:lnTo>
                  <a:close/>
                  <a:moveTo>
                    <a:pt x="159" y="196"/>
                  </a:moveTo>
                  <a:lnTo>
                    <a:pt x="137" y="186"/>
                  </a:lnTo>
                  <a:lnTo>
                    <a:pt x="135" y="160"/>
                  </a:lnTo>
                  <a:lnTo>
                    <a:pt x="151" y="142"/>
                  </a:lnTo>
                  <a:lnTo>
                    <a:pt x="181" y="158"/>
                  </a:lnTo>
                  <a:lnTo>
                    <a:pt x="183" y="180"/>
                  </a:lnTo>
                  <a:lnTo>
                    <a:pt x="159" y="196"/>
                  </a:lnTo>
                  <a:close/>
                  <a:moveTo>
                    <a:pt x="173" y="234"/>
                  </a:moveTo>
                  <a:lnTo>
                    <a:pt x="169" y="204"/>
                  </a:lnTo>
                  <a:lnTo>
                    <a:pt x="191" y="188"/>
                  </a:lnTo>
                  <a:lnTo>
                    <a:pt x="213" y="198"/>
                  </a:lnTo>
                  <a:lnTo>
                    <a:pt x="173" y="234"/>
                  </a:lnTo>
                  <a:close/>
                  <a:moveTo>
                    <a:pt x="197" y="174"/>
                  </a:moveTo>
                  <a:lnTo>
                    <a:pt x="193" y="154"/>
                  </a:lnTo>
                  <a:lnTo>
                    <a:pt x="215" y="134"/>
                  </a:lnTo>
                  <a:lnTo>
                    <a:pt x="221" y="186"/>
                  </a:lnTo>
                  <a:lnTo>
                    <a:pt x="197" y="174"/>
                  </a:lnTo>
                  <a:close/>
                </a:path>
              </a:pathLst>
            </a:custGeom>
            <a:solidFill>
              <a:srgbClr val="9FE0F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18" name="Oval 110"/>
            <p:cNvSpPr>
              <a:spLocks noChangeArrowheads="1"/>
            </p:cNvSpPr>
            <p:nvPr/>
          </p:nvSpPr>
          <p:spPr bwMode="auto">
            <a:xfrm>
              <a:off x="2406651" y="66675"/>
              <a:ext cx="120650" cy="123825"/>
            </a:xfrm>
            <a:prstGeom prst="ellipse">
              <a:avLst/>
            </a:prstGeom>
            <a:solidFill>
              <a:srgbClr val="F5FAF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19" name="Oval 111"/>
            <p:cNvSpPr>
              <a:spLocks noChangeArrowheads="1"/>
            </p:cNvSpPr>
            <p:nvPr/>
          </p:nvSpPr>
          <p:spPr bwMode="auto">
            <a:xfrm>
              <a:off x="2481263" y="1217613"/>
              <a:ext cx="104775" cy="1016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20" name="Oval 113"/>
            <p:cNvSpPr>
              <a:spLocks noChangeArrowheads="1"/>
            </p:cNvSpPr>
            <p:nvPr/>
          </p:nvSpPr>
          <p:spPr bwMode="auto">
            <a:xfrm>
              <a:off x="4972051" y="1441450"/>
              <a:ext cx="73025" cy="73025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21" name="Freeform 114"/>
            <p:cNvSpPr>
              <a:spLocks/>
            </p:cNvSpPr>
            <p:nvPr/>
          </p:nvSpPr>
          <p:spPr bwMode="auto">
            <a:xfrm>
              <a:off x="8850313" y="412750"/>
              <a:ext cx="138113" cy="136525"/>
            </a:xfrm>
            <a:custGeom>
              <a:avLst/>
              <a:gdLst>
                <a:gd name="T0" fmla="*/ 19 w 44"/>
                <a:gd name="T1" fmla="*/ 2 h 43"/>
                <a:gd name="T2" fmla="*/ 2 w 44"/>
                <a:gd name="T3" fmla="*/ 25 h 43"/>
                <a:gd name="T4" fmla="*/ 25 w 44"/>
                <a:gd name="T5" fmla="*/ 41 h 43"/>
                <a:gd name="T6" fmla="*/ 41 w 44"/>
                <a:gd name="T7" fmla="*/ 18 h 43"/>
                <a:gd name="T8" fmla="*/ 19 w 44"/>
                <a:gd name="T9" fmla="*/ 2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" h="43">
                  <a:moveTo>
                    <a:pt x="19" y="2"/>
                  </a:moveTo>
                  <a:cubicBezTo>
                    <a:pt x="8" y="5"/>
                    <a:pt x="0" y="14"/>
                    <a:pt x="2" y="25"/>
                  </a:cubicBezTo>
                  <a:cubicBezTo>
                    <a:pt x="4" y="35"/>
                    <a:pt x="15" y="43"/>
                    <a:pt x="25" y="41"/>
                  </a:cubicBezTo>
                  <a:cubicBezTo>
                    <a:pt x="36" y="39"/>
                    <a:pt x="44" y="29"/>
                    <a:pt x="41" y="18"/>
                  </a:cubicBezTo>
                  <a:cubicBezTo>
                    <a:pt x="39" y="8"/>
                    <a:pt x="29" y="0"/>
                    <a:pt x="19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36" name="Freeform 115"/>
            <p:cNvSpPr>
              <a:spLocks/>
            </p:cNvSpPr>
            <p:nvPr/>
          </p:nvSpPr>
          <p:spPr bwMode="auto">
            <a:xfrm>
              <a:off x="1309688" y="1901825"/>
              <a:ext cx="1138238" cy="1549400"/>
            </a:xfrm>
            <a:custGeom>
              <a:avLst/>
              <a:gdLst>
                <a:gd name="T0" fmla="*/ 262 w 359"/>
                <a:gd name="T1" fmla="*/ 209 h 488"/>
                <a:gd name="T2" fmla="*/ 309 w 359"/>
                <a:gd name="T3" fmla="*/ 197 h 488"/>
                <a:gd name="T4" fmla="*/ 246 w 359"/>
                <a:gd name="T5" fmla="*/ 170 h 488"/>
                <a:gd name="T6" fmla="*/ 305 w 359"/>
                <a:gd name="T7" fmla="*/ 159 h 488"/>
                <a:gd name="T8" fmla="*/ 239 w 359"/>
                <a:gd name="T9" fmla="*/ 122 h 488"/>
                <a:gd name="T10" fmla="*/ 288 w 359"/>
                <a:gd name="T11" fmla="*/ 113 h 488"/>
                <a:gd name="T12" fmla="*/ 214 w 359"/>
                <a:gd name="T13" fmla="*/ 0 h 488"/>
                <a:gd name="T14" fmla="*/ 141 w 359"/>
                <a:gd name="T15" fmla="*/ 106 h 488"/>
                <a:gd name="T16" fmla="*/ 187 w 359"/>
                <a:gd name="T17" fmla="*/ 123 h 488"/>
                <a:gd name="T18" fmla="*/ 130 w 359"/>
                <a:gd name="T19" fmla="*/ 156 h 488"/>
                <a:gd name="T20" fmla="*/ 186 w 359"/>
                <a:gd name="T21" fmla="*/ 173 h 488"/>
                <a:gd name="T22" fmla="*/ 123 w 359"/>
                <a:gd name="T23" fmla="*/ 197 h 488"/>
                <a:gd name="T24" fmla="*/ 171 w 359"/>
                <a:gd name="T25" fmla="*/ 207 h 488"/>
                <a:gd name="T26" fmla="*/ 123 w 359"/>
                <a:gd name="T27" fmla="*/ 241 h 488"/>
                <a:gd name="T28" fmla="*/ 0 w 359"/>
                <a:gd name="T29" fmla="*/ 376 h 488"/>
                <a:gd name="T30" fmla="*/ 359 w 359"/>
                <a:gd name="T31" fmla="*/ 488 h 488"/>
                <a:gd name="T32" fmla="*/ 311 w 359"/>
                <a:gd name="T33" fmla="*/ 243 h 488"/>
                <a:gd name="T34" fmla="*/ 262 w 359"/>
                <a:gd name="T35" fmla="*/ 209 h 4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59" h="488">
                  <a:moveTo>
                    <a:pt x="262" y="209"/>
                  </a:moveTo>
                  <a:cubicBezTo>
                    <a:pt x="282" y="215"/>
                    <a:pt x="297" y="209"/>
                    <a:pt x="309" y="197"/>
                  </a:cubicBezTo>
                  <a:cubicBezTo>
                    <a:pt x="273" y="196"/>
                    <a:pt x="246" y="170"/>
                    <a:pt x="246" y="170"/>
                  </a:cubicBezTo>
                  <a:cubicBezTo>
                    <a:pt x="246" y="170"/>
                    <a:pt x="284" y="178"/>
                    <a:pt x="305" y="159"/>
                  </a:cubicBezTo>
                  <a:cubicBezTo>
                    <a:pt x="276" y="153"/>
                    <a:pt x="249" y="137"/>
                    <a:pt x="239" y="122"/>
                  </a:cubicBezTo>
                  <a:cubicBezTo>
                    <a:pt x="260" y="129"/>
                    <a:pt x="291" y="124"/>
                    <a:pt x="288" y="113"/>
                  </a:cubicBezTo>
                  <a:cubicBezTo>
                    <a:pt x="213" y="95"/>
                    <a:pt x="223" y="14"/>
                    <a:pt x="214" y="0"/>
                  </a:cubicBezTo>
                  <a:cubicBezTo>
                    <a:pt x="201" y="8"/>
                    <a:pt x="214" y="96"/>
                    <a:pt x="141" y="106"/>
                  </a:cubicBezTo>
                  <a:cubicBezTo>
                    <a:pt x="159" y="126"/>
                    <a:pt x="187" y="123"/>
                    <a:pt x="187" y="123"/>
                  </a:cubicBezTo>
                  <a:cubicBezTo>
                    <a:pt x="187" y="123"/>
                    <a:pt x="166" y="156"/>
                    <a:pt x="130" y="156"/>
                  </a:cubicBezTo>
                  <a:cubicBezTo>
                    <a:pt x="153" y="177"/>
                    <a:pt x="186" y="173"/>
                    <a:pt x="186" y="173"/>
                  </a:cubicBezTo>
                  <a:cubicBezTo>
                    <a:pt x="186" y="173"/>
                    <a:pt x="152" y="193"/>
                    <a:pt x="123" y="197"/>
                  </a:cubicBezTo>
                  <a:cubicBezTo>
                    <a:pt x="141" y="213"/>
                    <a:pt x="157" y="215"/>
                    <a:pt x="171" y="207"/>
                  </a:cubicBezTo>
                  <a:cubicBezTo>
                    <a:pt x="177" y="220"/>
                    <a:pt x="123" y="241"/>
                    <a:pt x="123" y="241"/>
                  </a:cubicBezTo>
                  <a:cubicBezTo>
                    <a:pt x="0" y="376"/>
                    <a:pt x="0" y="376"/>
                    <a:pt x="0" y="376"/>
                  </a:cubicBezTo>
                  <a:cubicBezTo>
                    <a:pt x="359" y="488"/>
                    <a:pt x="359" y="488"/>
                    <a:pt x="359" y="488"/>
                  </a:cubicBezTo>
                  <a:cubicBezTo>
                    <a:pt x="311" y="243"/>
                    <a:pt x="311" y="243"/>
                    <a:pt x="311" y="243"/>
                  </a:cubicBezTo>
                  <a:cubicBezTo>
                    <a:pt x="311" y="243"/>
                    <a:pt x="258" y="223"/>
                    <a:pt x="262" y="209"/>
                  </a:cubicBezTo>
                  <a:close/>
                </a:path>
              </a:pathLst>
            </a:custGeom>
            <a:solidFill>
              <a:srgbClr val="BAD7E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44" name="Freeform 116"/>
            <p:cNvSpPr>
              <a:spLocks/>
            </p:cNvSpPr>
            <p:nvPr/>
          </p:nvSpPr>
          <p:spPr bwMode="auto">
            <a:xfrm>
              <a:off x="496888" y="1298575"/>
              <a:ext cx="1720850" cy="2139950"/>
            </a:xfrm>
            <a:custGeom>
              <a:avLst/>
              <a:gdLst>
                <a:gd name="T0" fmla="*/ 394 w 542"/>
                <a:gd name="T1" fmla="*/ 597 h 674"/>
                <a:gd name="T2" fmla="*/ 503 w 542"/>
                <a:gd name="T3" fmla="*/ 535 h 674"/>
                <a:gd name="T4" fmla="*/ 399 w 542"/>
                <a:gd name="T5" fmla="*/ 490 h 674"/>
                <a:gd name="T6" fmla="*/ 501 w 542"/>
                <a:gd name="T7" fmla="*/ 426 h 674"/>
                <a:gd name="T8" fmla="*/ 346 w 542"/>
                <a:gd name="T9" fmla="*/ 366 h 674"/>
                <a:gd name="T10" fmla="*/ 454 w 542"/>
                <a:gd name="T11" fmla="*/ 316 h 674"/>
                <a:gd name="T12" fmla="*/ 302 w 542"/>
                <a:gd name="T13" fmla="*/ 188 h 674"/>
                <a:gd name="T14" fmla="*/ 255 w 542"/>
                <a:gd name="T15" fmla="*/ 12 h 674"/>
                <a:gd name="T16" fmla="*/ 226 w 542"/>
                <a:gd name="T17" fmla="*/ 22 h 674"/>
                <a:gd name="T18" fmla="*/ 151 w 542"/>
                <a:gd name="T19" fmla="*/ 225 h 674"/>
                <a:gd name="T20" fmla="*/ 37 w 542"/>
                <a:gd name="T21" fmla="*/ 291 h 674"/>
                <a:gd name="T22" fmla="*/ 141 w 542"/>
                <a:gd name="T23" fmla="*/ 371 h 674"/>
                <a:gd name="T24" fmla="*/ 0 w 542"/>
                <a:gd name="T25" fmla="*/ 422 h 674"/>
                <a:gd name="T26" fmla="*/ 116 w 542"/>
                <a:gd name="T27" fmla="*/ 495 h 674"/>
                <a:gd name="T28" fmla="*/ 2 w 542"/>
                <a:gd name="T29" fmla="*/ 532 h 674"/>
                <a:gd name="T30" fmla="*/ 3 w 542"/>
                <a:gd name="T31" fmla="*/ 671 h 674"/>
                <a:gd name="T32" fmla="*/ 542 w 542"/>
                <a:gd name="T33" fmla="*/ 674 h 674"/>
                <a:gd name="T34" fmla="*/ 394 w 542"/>
                <a:gd name="T35" fmla="*/ 597 h 6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42" h="674">
                  <a:moveTo>
                    <a:pt x="394" y="597"/>
                  </a:moveTo>
                  <a:cubicBezTo>
                    <a:pt x="483" y="610"/>
                    <a:pt x="503" y="535"/>
                    <a:pt x="503" y="535"/>
                  </a:cubicBezTo>
                  <a:cubicBezTo>
                    <a:pt x="451" y="535"/>
                    <a:pt x="399" y="490"/>
                    <a:pt x="399" y="490"/>
                  </a:cubicBezTo>
                  <a:cubicBezTo>
                    <a:pt x="441" y="499"/>
                    <a:pt x="521" y="425"/>
                    <a:pt x="501" y="426"/>
                  </a:cubicBezTo>
                  <a:cubicBezTo>
                    <a:pt x="432" y="429"/>
                    <a:pt x="346" y="366"/>
                    <a:pt x="346" y="366"/>
                  </a:cubicBezTo>
                  <a:cubicBezTo>
                    <a:pt x="398" y="386"/>
                    <a:pt x="454" y="316"/>
                    <a:pt x="454" y="316"/>
                  </a:cubicBezTo>
                  <a:cubicBezTo>
                    <a:pt x="454" y="316"/>
                    <a:pt x="349" y="284"/>
                    <a:pt x="302" y="188"/>
                  </a:cubicBezTo>
                  <a:cubicBezTo>
                    <a:pt x="268" y="118"/>
                    <a:pt x="266" y="24"/>
                    <a:pt x="255" y="12"/>
                  </a:cubicBezTo>
                  <a:cubicBezTo>
                    <a:pt x="243" y="0"/>
                    <a:pt x="226" y="22"/>
                    <a:pt x="226" y="22"/>
                  </a:cubicBezTo>
                  <a:cubicBezTo>
                    <a:pt x="226" y="22"/>
                    <a:pt x="193" y="180"/>
                    <a:pt x="151" y="225"/>
                  </a:cubicBezTo>
                  <a:cubicBezTo>
                    <a:pt x="108" y="271"/>
                    <a:pt x="37" y="291"/>
                    <a:pt x="37" y="291"/>
                  </a:cubicBezTo>
                  <a:cubicBezTo>
                    <a:pt x="78" y="371"/>
                    <a:pt x="141" y="371"/>
                    <a:pt x="141" y="371"/>
                  </a:cubicBezTo>
                  <a:cubicBezTo>
                    <a:pt x="98" y="413"/>
                    <a:pt x="0" y="422"/>
                    <a:pt x="0" y="422"/>
                  </a:cubicBezTo>
                  <a:cubicBezTo>
                    <a:pt x="40" y="492"/>
                    <a:pt x="116" y="495"/>
                    <a:pt x="116" y="495"/>
                  </a:cubicBezTo>
                  <a:cubicBezTo>
                    <a:pt x="77" y="513"/>
                    <a:pt x="2" y="532"/>
                    <a:pt x="2" y="532"/>
                  </a:cubicBezTo>
                  <a:cubicBezTo>
                    <a:pt x="3" y="671"/>
                    <a:pt x="3" y="671"/>
                    <a:pt x="3" y="671"/>
                  </a:cubicBezTo>
                  <a:cubicBezTo>
                    <a:pt x="542" y="674"/>
                    <a:pt x="542" y="674"/>
                    <a:pt x="542" y="674"/>
                  </a:cubicBezTo>
                  <a:cubicBezTo>
                    <a:pt x="475" y="656"/>
                    <a:pt x="392" y="597"/>
                    <a:pt x="394" y="597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52" name="Freeform 117"/>
            <p:cNvSpPr>
              <a:spLocks/>
            </p:cNvSpPr>
            <p:nvPr/>
          </p:nvSpPr>
          <p:spPr bwMode="auto">
            <a:xfrm>
              <a:off x="1274763" y="1365250"/>
              <a:ext cx="3175" cy="0"/>
            </a:xfrm>
            <a:custGeom>
              <a:avLst/>
              <a:gdLst>
                <a:gd name="T0" fmla="*/ 0 w 1"/>
                <a:gd name="T1" fmla="*/ 1 w 1"/>
                <a:gd name="T2" fmla="*/ 0 w 1"/>
              </a:gdLst>
              <a:ahLst/>
              <a:cxnLst>
                <a:cxn ang="0">
                  <a:pos x="T0" y="0"/>
                </a:cxn>
                <a:cxn ang="0">
                  <a:pos x="T1" y="0"/>
                </a:cxn>
                <a:cxn ang="0">
                  <a:pos x="T2" y="0"/>
                </a:cxn>
              </a:cxnLst>
              <a:rect l="0" t="0" r="r" b="b"/>
              <a:pathLst>
                <a:path w="1">
                  <a:moveTo>
                    <a:pt x="0" y="0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53" name="Freeform 118"/>
            <p:cNvSpPr>
              <a:spLocks/>
            </p:cNvSpPr>
            <p:nvPr/>
          </p:nvSpPr>
          <p:spPr bwMode="auto">
            <a:xfrm>
              <a:off x="1277938" y="1365250"/>
              <a:ext cx="6350" cy="3175"/>
            </a:xfrm>
            <a:custGeom>
              <a:avLst/>
              <a:gdLst>
                <a:gd name="T0" fmla="*/ 0 w 2"/>
                <a:gd name="T1" fmla="*/ 0 h 1"/>
                <a:gd name="T2" fmla="*/ 2 w 2"/>
                <a:gd name="T3" fmla="*/ 1 h 1"/>
                <a:gd name="T4" fmla="*/ 0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0" y="0"/>
                  </a:moveTo>
                  <a:cubicBezTo>
                    <a:pt x="1" y="1"/>
                    <a:pt x="2" y="1"/>
                    <a:pt x="2" y="1"/>
                  </a:cubicBezTo>
                  <a:cubicBezTo>
                    <a:pt x="1" y="1"/>
                    <a:pt x="1" y="0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54" name="Freeform 119"/>
            <p:cNvSpPr>
              <a:spLocks/>
            </p:cNvSpPr>
            <p:nvPr/>
          </p:nvSpPr>
          <p:spPr bwMode="auto">
            <a:xfrm>
              <a:off x="557213" y="1349375"/>
              <a:ext cx="1485900" cy="2054225"/>
            </a:xfrm>
            <a:custGeom>
              <a:avLst/>
              <a:gdLst>
                <a:gd name="T0" fmla="*/ 468 w 468"/>
                <a:gd name="T1" fmla="*/ 529 h 647"/>
                <a:gd name="T2" fmla="*/ 331 w 468"/>
                <a:gd name="T3" fmla="*/ 454 h 647"/>
                <a:gd name="T4" fmla="*/ 449 w 468"/>
                <a:gd name="T5" fmla="*/ 424 h 647"/>
                <a:gd name="T6" fmla="*/ 286 w 468"/>
                <a:gd name="T7" fmla="*/ 326 h 647"/>
                <a:gd name="T8" fmla="*/ 410 w 468"/>
                <a:gd name="T9" fmla="*/ 304 h 647"/>
                <a:gd name="T10" fmla="*/ 262 w 468"/>
                <a:gd name="T11" fmla="*/ 168 h 647"/>
                <a:gd name="T12" fmla="*/ 226 w 468"/>
                <a:gd name="T13" fmla="*/ 5 h 647"/>
                <a:gd name="T14" fmla="*/ 45 w 468"/>
                <a:gd name="T15" fmla="*/ 285 h 647"/>
                <a:gd name="T16" fmla="*/ 159 w 468"/>
                <a:gd name="T17" fmla="*/ 330 h 647"/>
                <a:gd name="T18" fmla="*/ 17 w 468"/>
                <a:gd name="T19" fmla="*/ 417 h 647"/>
                <a:gd name="T20" fmla="*/ 155 w 468"/>
                <a:gd name="T21" fmla="*/ 462 h 647"/>
                <a:gd name="T22" fmla="*/ 0 w 468"/>
                <a:gd name="T23" fmla="*/ 527 h 647"/>
                <a:gd name="T24" fmla="*/ 117 w 468"/>
                <a:gd name="T25" fmla="*/ 552 h 647"/>
                <a:gd name="T26" fmla="*/ 0 w 468"/>
                <a:gd name="T27" fmla="*/ 643 h 647"/>
                <a:gd name="T28" fmla="*/ 467 w 468"/>
                <a:gd name="T29" fmla="*/ 647 h 647"/>
                <a:gd name="T30" fmla="*/ 343 w 468"/>
                <a:gd name="T31" fmla="*/ 557 h 647"/>
                <a:gd name="T32" fmla="*/ 468 w 468"/>
                <a:gd name="T33" fmla="*/ 529 h 6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68" h="647">
                  <a:moveTo>
                    <a:pt x="468" y="529"/>
                  </a:moveTo>
                  <a:cubicBezTo>
                    <a:pt x="441" y="529"/>
                    <a:pt x="386" y="506"/>
                    <a:pt x="331" y="454"/>
                  </a:cubicBezTo>
                  <a:cubicBezTo>
                    <a:pt x="331" y="454"/>
                    <a:pt x="399" y="477"/>
                    <a:pt x="449" y="424"/>
                  </a:cubicBezTo>
                  <a:cubicBezTo>
                    <a:pt x="378" y="409"/>
                    <a:pt x="328" y="350"/>
                    <a:pt x="286" y="326"/>
                  </a:cubicBezTo>
                  <a:cubicBezTo>
                    <a:pt x="342" y="358"/>
                    <a:pt x="410" y="304"/>
                    <a:pt x="410" y="304"/>
                  </a:cubicBezTo>
                  <a:cubicBezTo>
                    <a:pt x="381" y="298"/>
                    <a:pt x="309" y="273"/>
                    <a:pt x="262" y="168"/>
                  </a:cubicBezTo>
                  <a:cubicBezTo>
                    <a:pt x="227" y="90"/>
                    <a:pt x="237" y="23"/>
                    <a:pt x="226" y="5"/>
                  </a:cubicBezTo>
                  <a:cubicBezTo>
                    <a:pt x="210" y="0"/>
                    <a:pt x="225" y="258"/>
                    <a:pt x="45" y="285"/>
                  </a:cubicBezTo>
                  <a:cubicBezTo>
                    <a:pt x="87" y="338"/>
                    <a:pt x="159" y="330"/>
                    <a:pt x="159" y="330"/>
                  </a:cubicBezTo>
                  <a:cubicBezTo>
                    <a:pt x="159" y="330"/>
                    <a:pt x="105" y="417"/>
                    <a:pt x="17" y="417"/>
                  </a:cubicBezTo>
                  <a:cubicBezTo>
                    <a:pt x="73" y="473"/>
                    <a:pt x="155" y="462"/>
                    <a:pt x="155" y="462"/>
                  </a:cubicBezTo>
                  <a:cubicBezTo>
                    <a:pt x="155" y="462"/>
                    <a:pt x="70" y="516"/>
                    <a:pt x="0" y="527"/>
                  </a:cubicBezTo>
                  <a:cubicBezTo>
                    <a:pt x="42" y="567"/>
                    <a:pt x="84" y="572"/>
                    <a:pt x="117" y="552"/>
                  </a:cubicBezTo>
                  <a:cubicBezTo>
                    <a:pt x="132" y="587"/>
                    <a:pt x="0" y="643"/>
                    <a:pt x="0" y="643"/>
                  </a:cubicBezTo>
                  <a:cubicBezTo>
                    <a:pt x="467" y="647"/>
                    <a:pt x="467" y="647"/>
                    <a:pt x="467" y="647"/>
                  </a:cubicBezTo>
                  <a:cubicBezTo>
                    <a:pt x="467" y="647"/>
                    <a:pt x="332" y="595"/>
                    <a:pt x="343" y="557"/>
                  </a:cubicBezTo>
                  <a:cubicBezTo>
                    <a:pt x="392" y="572"/>
                    <a:pt x="440" y="560"/>
                    <a:pt x="468" y="529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96" name="Freeform 120"/>
            <p:cNvSpPr>
              <a:spLocks/>
            </p:cNvSpPr>
            <p:nvPr/>
          </p:nvSpPr>
          <p:spPr bwMode="auto">
            <a:xfrm>
              <a:off x="1284288" y="1368425"/>
              <a:ext cx="12700" cy="3175"/>
            </a:xfrm>
            <a:custGeom>
              <a:avLst/>
              <a:gdLst>
                <a:gd name="T0" fmla="*/ 0 w 4"/>
                <a:gd name="T1" fmla="*/ 0 h 1"/>
                <a:gd name="T2" fmla="*/ 4 w 4"/>
                <a:gd name="T3" fmla="*/ 1 h 1"/>
                <a:gd name="T4" fmla="*/ 0 w 4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1">
                  <a:moveTo>
                    <a:pt x="0" y="0"/>
                  </a:moveTo>
                  <a:cubicBezTo>
                    <a:pt x="1" y="0"/>
                    <a:pt x="3" y="1"/>
                    <a:pt x="4" y="1"/>
                  </a:cubicBezTo>
                  <a:cubicBezTo>
                    <a:pt x="3" y="1"/>
                    <a:pt x="2" y="1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97" name="Rectangle 121"/>
            <p:cNvSpPr>
              <a:spLocks noChangeArrowheads="1"/>
            </p:cNvSpPr>
            <p:nvPr/>
          </p:nvSpPr>
          <p:spPr bwMode="auto">
            <a:xfrm>
              <a:off x="1296988" y="1371600"/>
              <a:ext cx="3175" cy="1588"/>
            </a:xfrm>
            <a:prstGeom prst="rect">
              <a:avLst/>
            </a:pr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98" name="Freeform 122"/>
            <p:cNvSpPr>
              <a:spLocks/>
            </p:cNvSpPr>
            <p:nvPr/>
          </p:nvSpPr>
          <p:spPr bwMode="auto">
            <a:xfrm>
              <a:off x="700088" y="1381125"/>
              <a:ext cx="571500" cy="1047750"/>
            </a:xfrm>
            <a:custGeom>
              <a:avLst/>
              <a:gdLst>
                <a:gd name="T0" fmla="*/ 160 w 180"/>
                <a:gd name="T1" fmla="*/ 62 h 330"/>
                <a:gd name="T2" fmla="*/ 105 w 180"/>
                <a:gd name="T3" fmla="*/ 208 h 330"/>
                <a:gd name="T4" fmla="*/ 0 w 180"/>
                <a:gd name="T5" fmla="*/ 275 h 330"/>
                <a:gd name="T6" fmla="*/ 77 w 180"/>
                <a:gd name="T7" fmla="*/ 330 h 330"/>
                <a:gd name="T8" fmla="*/ 152 w 180"/>
                <a:gd name="T9" fmla="*/ 305 h 330"/>
                <a:gd name="T10" fmla="*/ 74 w 180"/>
                <a:gd name="T11" fmla="*/ 317 h 330"/>
                <a:gd name="T12" fmla="*/ 24 w 180"/>
                <a:gd name="T13" fmla="*/ 282 h 330"/>
                <a:gd name="T14" fmla="*/ 102 w 180"/>
                <a:gd name="T15" fmla="*/ 240 h 330"/>
                <a:gd name="T16" fmla="*/ 161 w 180"/>
                <a:gd name="T17" fmla="*/ 113 h 330"/>
                <a:gd name="T18" fmla="*/ 175 w 180"/>
                <a:gd name="T19" fmla="*/ 0 h 330"/>
                <a:gd name="T20" fmla="*/ 160 w 180"/>
                <a:gd name="T21" fmla="*/ 62 h 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80" h="330">
                  <a:moveTo>
                    <a:pt x="160" y="62"/>
                  </a:moveTo>
                  <a:cubicBezTo>
                    <a:pt x="154" y="86"/>
                    <a:pt x="133" y="176"/>
                    <a:pt x="105" y="208"/>
                  </a:cubicBezTo>
                  <a:cubicBezTo>
                    <a:pt x="77" y="242"/>
                    <a:pt x="0" y="275"/>
                    <a:pt x="0" y="275"/>
                  </a:cubicBezTo>
                  <a:cubicBezTo>
                    <a:pt x="0" y="275"/>
                    <a:pt x="33" y="330"/>
                    <a:pt x="77" y="330"/>
                  </a:cubicBezTo>
                  <a:cubicBezTo>
                    <a:pt x="119" y="330"/>
                    <a:pt x="152" y="305"/>
                    <a:pt x="152" y="305"/>
                  </a:cubicBezTo>
                  <a:cubicBezTo>
                    <a:pt x="152" y="305"/>
                    <a:pt x="100" y="317"/>
                    <a:pt x="74" y="317"/>
                  </a:cubicBezTo>
                  <a:cubicBezTo>
                    <a:pt x="47" y="317"/>
                    <a:pt x="24" y="282"/>
                    <a:pt x="24" y="282"/>
                  </a:cubicBezTo>
                  <a:cubicBezTo>
                    <a:pt x="24" y="282"/>
                    <a:pt x="79" y="257"/>
                    <a:pt x="102" y="240"/>
                  </a:cubicBezTo>
                  <a:cubicBezTo>
                    <a:pt x="126" y="222"/>
                    <a:pt x="149" y="161"/>
                    <a:pt x="161" y="113"/>
                  </a:cubicBezTo>
                  <a:cubicBezTo>
                    <a:pt x="180" y="39"/>
                    <a:pt x="175" y="0"/>
                    <a:pt x="175" y="0"/>
                  </a:cubicBezTo>
                  <a:cubicBezTo>
                    <a:pt x="175" y="0"/>
                    <a:pt x="163" y="39"/>
                    <a:pt x="160" y="62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299" name="Freeform 123"/>
            <p:cNvSpPr>
              <a:spLocks/>
            </p:cNvSpPr>
            <p:nvPr/>
          </p:nvSpPr>
          <p:spPr bwMode="auto">
            <a:xfrm>
              <a:off x="1385888" y="2698750"/>
              <a:ext cx="593725" cy="133350"/>
            </a:xfrm>
            <a:custGeom>
              <a:avLst/>
              <a:gdLst>
                <a:gd name="T0" fmla="*/ 0 w 187"/>
                <a:gd name="T1" fmla="*/ 3 h 42"/>
                <a:gd name="T2" fmla="*/ 108 w 187"/>
                <a:gd name="T3" fmla="*/ 37 h 42"/>
                <a:gd name="T4" fmla="*/ 187 w 187"/>
                <a:gd name="T5" fmla="*/ 0 h 42"/>
                <a:gd name="T6" fmla="*/ 99 w 187"/>
                <a:gd name="T7" fmla="*/ 23 h 42"/>
                <a:gd name="T8" fmla="*/ 0 w 187"/>
                <a:gd name="T9" fmla="*/ 3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7" h="42">
                  <a:moveTo>
                    <a:pt x="0" y="3"/>
                  </a:moveTo>
                  <a:cubicBezTo>
                    <a:pt x="0" y="3"/>
                    <a:pt x="53" y="42"/>
                    <a:pt x="108" y="37"/>
                  </a:cubicBezTo>
                  <a:cubicBezTo>
                    <a:pt x="161" y="31"/>
                    <a:pt x="187" y="0"/>
                    <a:pt x="187" y="0"/>
                  </a:cubicBezTo>
                  <a:cubicBezTo>
                    <a:pt x="187" y="0"/>
                    <a:pt x="137" y="23"/>
                    <a:pt x="99" y="23"/>
                  </a:cubicBezTo>
                  <a:cubicBezTo>
                    <a:pt x="61" y="23"/>
                    <a:pt x="0" y="3"/>
                    <a:pt x="0" y="3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00" name="Freeform 124"/>
            <p:cNvSpPr>
              <a:spLocks/>
            </p:cNvSpPr>
            <p:nvPr/>
          </p:nvSpPr>
          <p:spPr bwMode="auto">
            <a:xfrm>
              <a:off x="1039813" y="3000375"/>
              <a:ext cx="584200" cy="180975"/>
            </a:xfrm>
            <a:custGeom>
              <a:avLst/>
              <a:gdLst>
                <a:gd name="T0" fmla="*/ 0 w 184"/>
                <a:gd name="T1" fmla="*/ 12 h 57"/>
                <a:gd name="T2" fmla="*/ 80 w 184"/>
                <a:gd name="T3" fmla="*/ 54 h 57"/>
                <a:gd name="T4" fmla="*/ 184 w 184"/>
                <a:gd name="T5" fmla="*/ 0 h 57"/>
                <a:gd name="T6" fmla="*/ 78 w 184"/>
                <a:gd name="T7" fmla="*/ 40 h 57"/>
                <a:gd name="T8" fmla="*/ 0 w 184"/>
                <a:gd name="T9" fmla="*/ 12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4" h="57">
                  <a:moveTo>
                    <a:pt x="0" y="12"/>
                  </a:moveTo>
                  <a:cubicBezTo>
                    <a:pt x="4" y="26"/>
                    <a:pt x="33" y="51"/>
                    <a:pt x="80" y="54"/>
                  </a:cubicBezTo>
                  <a:cubicBezTo>
                    <a:pt x="148" y="57"/>
                    <a:pt x="184" y="0"/>
                    <a:pt x="184" y="0"/>
                  </a:cubicBezTo>
                  <a:cubicBezTo>
                    <a:pt x="184" y="0"/>
                    <a:pt x="146" y="38"/>
                    <a:pt x="78" y="40"/>
                  </a:cubicBezTo>
                  <a:cubicBezTo>
                    <a:pt x="59" y="41"/>
                    <a:pt x="19" y="24"/>
                    <a:pt x="0" y="12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01" name="Freeform 125"/>
            <p:cNvSpPr>
              <a:spLocks/>
            </p:cNvSpPr>
            <p:nvPr/>
          </p:nvSpPr>
          <p:spPr bwMode="auto">
            <a:xfrm>
              <a:off x="1106488" y="2549525"/>
              <a:ext cx="381000" cy="120650"/>
            </a:xfrm>
            <a:custGeom>
              <a:avLst/>
              <a:gdLst>
                <a:gd name="T0" fmla="*/ 48 w 120"/>
                <a:gd name="T1" fmla="*/ 26 h 38"/>
                <a:gd name="T2" fmla="*/ 0 w 120"/>
                <a:gd name="T3" fmla="*/ 8 h 38"/>
                <a:gd name="T4" fmla="*/ 46 w 120"/>
                <a:gd name="T5" fmla="*/ 35 h 38"/>
                <a:gd name="T6" fmla="*/ 115 w 120"/>
                <a:gd name="T7" fmla="*/ 0 h 38"/>
                <a:gd name="T8" fmla="*/ 48 w 120"/>
                <a:gd name="T9" fmla="*/ 26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0" h="38">
                  <a:moveTo>
                    <a:pt x="48" y="26"/>
                  </a:moveTo>
                  <a:cubicBezTo>
                    <a:pt x="37" y="26"/>
                    <a:pt x="11" y="16"/>
                    <a:pt x="0" y="8"/>
                  </a:cubicBezTo>
                  <a:cubicBezTo>
                    <a:pt x="1" y="22"/>
                    <a:pt x="16" y="33"/>
                    <a:pt x="46" y="35"/>
                  </a:cubicBezTo>
                  <a:cubicBezTo>
                    <a:pt x="92" y="38"/>
                    <a:pt x="120" y="13"/>
                    <a:pt x="115" y="0"/>
                  </a:cubicBezTo>
                  <a:cubicBezTo>
                    <a:pt x="97" y="16"/>
                    <a:pt x="81" y="24"/>
                    <a:pt x="48" y="26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02" name="Freeform 126"/>
            <p:cNvSpPr>
              <a:spLocks/>
            </p:cNvSpPr>
            <p:nvPr/>
          </p:nvSpPr>
          <p:spPr bwMode="auto">
            <a:xfrm>
              <a:off x="620713" y="2676525"/>
              <a:ext cx="593725" cy="219075"/>
            </a:xfrm>
            <a:custGeom>
              <a:avLst/>
              <a:gdLst>
                <a:gd name="T0" fmla="*/ 0 w 187"/>
                <a:gd name="T1" fmla="*/ 0 h 69"/>
                <a:gd name="T2" fmla="*/ 66 w 187"/>
                <a:gd name="T3" fmla="*/ 40 h 69"/>
                <a:gd name="T4" fmla="*/ 187 w 187"/>
                <a:gd name="T5" fmla="*/ 25 h 69"/>
                <a:gd name="T6" fmla="*/ 0 w 187"/>
                <a:gd name="T7" fmla="*/ 0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87" h="69">
                  <a:moveTo>
                    <a:pt x="0" y="0"/>
                  </a:moveTo>
                  <a:cubicBezTo>
                    <a:pt x="0" y="0"/>
                    <a:pt x="17" y="27"/>
                    <a:pt x="66" y="40"/>
                  </a:cubicBezTo>
                  <a:cubicBezTo>
                    <a:pt x="141" y="59"/>
                    <a:pt x="146" y="45"/>
                    <a:pt x="187" y="25"/>
                  </a:cubicBezTo>
                  <a:cubicBezTo>
                    <a:pt x="95" y="69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03" name="Freeform 127"/>
            <p:cNvSpPr>
              <a:spLocks/>
            </p:cNvSpPr>
            <p:nvPr/>
          </p:nvSpPr>
          <p:spPr bwMode="auto">
            <a:xfrm>
              <a:off x="1611313" y="3028950"/>
              <a:ext cx="431800" cy="346075"/>
            </a:xfrm>
            <a:custGeom>
              <a:avLst/>
              <a:gdLst>
                <a:gd name="T0" fmla="*/ 0 w 136"/>
                <a:gd name="T1" fmla="*/ 23 h 109"/>
                <a:gd name="T2" fmla="*/ 80 w 136"/>
                <a:gd name="T3" fmla="*/ 109 h 109"/>
                <a:gd name="T4" fmla="*/ 84 w 136"/>
                <a:gd name="T5" fmla="*/ 97 h 109"/>
                <a:gd name="T6" fmla="*/ 17 w 136"/>
                <a:gd name="T7" fmla="*/ 38 h 109"/>
                <a:gd name="T8" fmla="*/ 51 w 136"/>
                <a:gd name="T9" fmla="*/ 44 h 109"/>
                <a:gd name="T10" fmla="*/ 136 w 136"/>
                <a:gd name="T11" fmla="*/ 0 h 109"/>
                <a:gd name="T12" fmla="*/ 0 w 136"/>
                <a:gd name="T13" fmla="*/ 23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6" h="109">
                  <a:moveTo>
                    <a:pt x="0" y="23"/>
                  </a:moveTo>
                  <a:cubicBezTo>
                    <a:pt x="1" y="77"/>
                    <a:pt x="80" y="109"/>
                    <a:pt x="80" y="109"/>
                  </a:cubicBezTo>
                  <a:cubicBezTo>
                    <a:pt x="80" y="109"/>
                    <a:pt x="111" y="109"/>
                    <a:pt x="84" y="97"/>
                  </a:cubicBezTo>
                  <a:cubicBezTo>
                    <a:pt x="58" y="85"/>
                    <a:pt x="17" y="38"/>
                    <a:pt x="17" y="38"/>
                  </a:cubicBezTo>
                  <a:cubicBezTo>
                    <a:pt x="17" y="38"/>
                    <a:pt x="37" y="42"/>
                    <a:pt x="51" y="44"/>
                  </a:cubicBezTo>
                  <a:cubicBezTo>
                    <a:pt x="114" y="46"/>
                    <a:pt x="136" y="0"/>
                    <a:pt x="136" y="0"/>
                  </a:cubicBezTo>
                  <a:cubicBezTo>
                    <a:pt x="136" y="0"/>
                    <a:pt x="86" y="41"/>
                    <a:pt x="0" y="23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04" name="Freeform 128"/>
            <p:cNvSpPr>
              <a:spLocks/>
            </p:cNvSpPr>
            <p:nvPr/>
          </p:nvSpPr>
          <p:spPr bwMode="auto">
            <a:xfrm>
              <a:off x="557213" y="3025775"/>
              <a:ext cx="434975" cy="177800"/>
            </a:xfrm>
            <a:custGeom>
              <a:avLst/>
              <a:gdLst>
                <a:gd name="T0" fmla="*/ 59 w 137"/>
                <a:gd name="T1" fmla="*/ 33 h 56"/>
                <a:gd name="T2" fmla="*/ 0 w 137"/>
                <a:gd name="T3" fmla="*/ 0 h 56"/>
                <a:gd name="T4" fmla="*/ 53 w 137"/>
                <a:gd name="T5" fmla="*/ 42 h 56"/>
                <a:gd name="T6" fmla="*/ 137 w 137"/>
                <a:gd name="T7" fmla="*/ 14 h 56"/>
                <a:gd name="T8" fmla="*/ 59 w 137"/>
                <a:gd name="T9" fmla="*/ 33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7" h="56">
                  <a:moveTo>
                    <a:pt x="59" y="33"/>
                  </a:moveTo>
                  <a:cubicBezTo>
                    <a:pt x="35" y="31"/>
                    <a:pt x="0" y="0"/>
                    <a:pt x="0" y="0"/>
                  </a:cubicBezTo>
                  <a:cubicBezTo>
                    <a:pt x="0" y="0"/>
                    <a:pt x="23" y="36"/>
                    <a:pt x="53" y="42"/>
                  </a:cubicBezTo>
                  <a:cubicBezTo>
                    <a:pt x="125" y="56"/>
                    <a:pt x="137" y="14"/>
                    <a:pt x="137" y="14"/>
                  </a:cubicBezTo>
                  <a:cubicBezTo>
                    <a:pt x="137" y="14"/>
                    <a:pt x="104" y="35"/>
                    <a:pt x="59" y="33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05" name="Freeform 129"/>
            <p:cNvSpPr>
              <a:spLocks/>
            </p:cNvSpPr>
            <p:nvPr/>
          </p:nvSpPr>
          <p:spPr bwMode="auto">
            <a:xfrm>
              <a:off x="1325563" y="1682750"/>
              <a:ext cx="533400" cy="739775"/>
            </a:xfrm>
            <a:custGeom>
              <a:avLst/>
              <a:gdLst>
                <a:gd name="T0" fmla="*/ 167 w 168"/>
                <a:gd name="T1" fmla="*/ 199 h 233"/>
                <a:gd name="T2" fmla="*/ 0 w 168"/>
                <a:gd name="T3" fmla="*/ 0 h 233"/>
                <a:gd name="T4" fmla="*/ 60 w 168"/>
                <a:gd name="T5" fmla="*/ 145 h 233"/>
                <a:gd name="T6" fmla="*/ 158 w 168"/>
                <a:gd name="T7" fmla="*/ 204 h 233"/>
                <a:gd name="T8" fmla="*/ 113 w 168"/>
                <a:gd name="T9" fmla="*/ 222 h 233"/>
                <a:gd name="T10" fmla="*/ 21 w 168"/>
                <a:gd name="T11" fmla="*/ 210 h 233"/>
                <a:gd name="T12" fmla="*/ 82 w 168"/>
                <a:gd name="T13" fmla="*/ 233 h 233"/>
                <a:gd name="T14" fmla="*/ 168 w 168"/>
                <a:gd name="T15" fmla="*/ 200 h 233"/>
                <a:gd name="T16" fmla="*/ 168 w 168"/>
                <a:gd name="T17" fmla="*/ 200 h 233"/>
                <a:gd name="T18" fmla="*/ 168 w 168"/>
                <a:gd name="T19" fmla="*/ 200 h 233"/>
                <a:gd name="T20" fmla="*/ 168 w 168"/>
                <a:gd name="T21" fmla="*/ 199 h 233"/>
                <a:gd name="T22" fmla="*/ 167 w 168"/>
                <a:gd name="T23" fmla="*/ 199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68" h="233">
                  <a:moveTo>
                    <a:pt x="167" y="199"/>
                  </a:moveTo>
                  <a:cubicBezTo>
                    <a:pt x="76" y="162"/>
                    <a:pt x="48" y="112"/>
                    <a:pt x="0" y="0"/>
                  </a:cubicBezTo>
                  <a:cubicBezTo>
                    <a:pt x="0" y="19"/>
                    <a:pt x="24" y="107"/>
                    <a:pt x="60" y="145"/>
                  </a:cubicBezTo>
                  <a:cubicBezTo>
                    <a:pt x="101" y="190"/>
                    <a:pt x="144" y="201"/>
                    <a:pt x="158" y="204"/>
                  </a:cubicBezTo>
                  <a:cubicBezTo>
                    <a:pt x="150" y="208"/>
                    <a:pt x="135" y="219"/>
                    <a:pt x="113" y="222"/>
                  </a:cubicBezTo>
                  <a:cubicBezTo>
                    <a:pt x="76" y="228"/>
                    <a:pt x="21" y="210"/>
                    <a:pt x="21" y="210"/>
                  </a:cubicBezTo>
                  <a:cubicBezTo>
                    <a:pt x="21" y="210"/>
                    <a:pt x="47" y="233"/>
                    <a:pt x="82" y="233"/>
                  </a:cubicBezTo>
                  <a:cubicBezTo>
                    <a:pt x="149" y="233"/>
                    <a:pt x="166" y="207"/>
                    <a:pt x="168" y="200"/>
                  </a:cubicBezTo>
                  <a:cubicBezTo>
                    <a:pt x="168" y="200"/>
                    <a:pt x="168" y="200"/>
                    <a:pt x="168" y="200"/>
                  </a:cubicBezTo>
                  <a:cubicBezTo>
                    <a:pt x="168" y="200"/>
                    <a:pt x="168" y="200"/>
                    <a:pt x="168" y="200"/>
                  </a:cubicBezTo>
                  <a:cubicBezTo>
                    <a:pt x="168" y="199"/>
                    <a:pt x="168" y="199"/>
                    <a:pt x="168" y="199"/>
                  </a:cubicBezTo>
                  <a:cubicBezTo>
                    <a:pt x="168" y="199"/>
                    <a:pt x="168" y="199"/>
                    <a:pt x="167" y="199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06" name="Freeform 130"/>
            <p:cNvSpPr>
              <a:spLocks/>
            </p:cNvSpPr>
            <p:nvPr/>
          </p:nvSpPr>
          <p:spPr bwMode="auto">
            <a:xfrm>
              <a:off x="1401763" y="1673225"/>
              <a:ext cx="2532063" cy="2943225"/>
            </a:xfrm>
            <a:custGeom>
              <a:avLst/>
              <a:gdLst>
                <a:gd name="T0" fmla="*/ 689 w 798"/>
                <a:gd name="T1" fmla="*/ 693 h 927"/>
                <a:gd name="T2" fmla="*/ 587 w 798"/>
                <a:gd name="T3" fmla="*/ 638 h 927"/>
                <a:gd name="T4" fmla="*/ 645 w 798"/>
                <a:gd name="T5" fmla="*/ 638 h 927"/>
                <a:gd name="T6" fmla="*/ 715 w 798"/>
                <a:gd name="T7" fmla="*/ 595 h 927"/>
                <a:gd name="T8" fmla="*/ 722 w 798"/>
                <a:gd name="T9" fmla="*/ 529 h 927"/>
                <a:gd name="T10" fmla="*/ 504 w 798"/>
                <a:gd name="T11" fmla="*/ 365 h 927"/>
                <a:gd name="T12" fmla="*/ 399 w 798"/>
                <a:gd name="T13" fmla="*/ 29 h 927"/>
                <a:gd name="T14" fmla="*/ 340 w 798"/>
                <a:gd name="T15" fmla="*/ 19 h 927"/>
                <a:gd name="T16" fmla="*/ 263 w 798"/>
                <a:gd name="T17" fmla="*/ 285 h 927"/>
                <a:gd name="T18" fmla="*/ 127 w 798"/>
                <a:gd name="T19" fmla="*/ 452 h 927"/>
                <a:gd name="T20" fmla="*/ 0 w 798"/>
                <a:gd name="T21" fmla="*/ 511 h 927"/>
                <a:gd name="T22" fmla="*/ 165 w 798"/>
                <a:gd name="T23" fmla="*/ 660 h 927"/>
                <a:gd name="T24" fmla="*/ 113 w 798"/>
                <a:gd name="T25" fmla="*/ 887 h 927"/>
                <a:gd name="T26" fmla="*/ 277 w 798"/>
                <a:gd name="T27" fmla="*/ 920 h 927"/>
                <a:gd name="T28" fmla="*/ 656 w 798"/>
                <a:gd name="T29" fmla="*/ 923 h 927"/>
                <a:gd name="T30" fmla="*/ 689 w 798"/>
                <a:gd name="T31" fmla="*/ 905 h 927"/>
                <a:gd name="T32" fmla="*/ 642 w 798"/>
                <a:gd name="T33" fmla="*/ 843 h 927"/>
                <a:gd name="T34" fmla="*/ 722 w 798"/>
                <a:gd name="T35" fmla="*/ 840 h 927"/>
                <a:gd name="T36" fmla="*/ 795 w 798"/>
                <a:gd name="T37" fmla="*/ 777 h 927"/>
                <a:gd name="T38" fmla="*/ 792 w 798"/>
                <a:gd name="T39" fmla="*/ 734 h 927"/>
                <a:gd name="T40" fmla="*/ 689 w 798"/>
                <a:gd name="T41" fmla="*/ 693 h 9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798" h="927">
                  <a:moveTo>
                    <a:pt x="689" y="693"/>
                  </a:moveTo>
                  <a:cubicBezTo>
                    <a:pt x="652" y="679"/>
                    <a:pt x="587" y="638"/>
                    <a:pt x="587" y="638"/>
                  </a:cubicBezTo>
                  <a:cubicBezTo>
                    <a:pt x="587" y="638"/>
                    <a:pt x="587" y="638"/>
                    <a:pt x="645" y="638"/>
                  </a:cubicBezTo>
                  <a:cubicBezTo>
                    <a:pt x="645" y="638"/>
                    <a:pt x="708" y="613"/>
                    <a:pt x="715" y="595"/>
                  </a:cubicBezTo>
                  <a:cubicBezTo>
                    <a:pt x="722" y="577"/>
                    <a:pt x="722" y="529"/>
                    <a:pt x="722" y="529"/>
                  </a:cubicBezTo>
                  <a:cubicBezTo>
                    <a:pt x="722" y="529"/>
                    <a:pt x="562" y="444"/>
                    <a:pt x="504" y="365"/>
                  </a:cubicBezTo>
                  <a:cubicBezTo>
                    <a:pt x="400" y="228"/>
                    <a:pt x="445" y="103"/>
                    <a:pt x="399" y="29"/>
                  </a:cubicBezTo>
                  <a:cubicBezTo>
                    <a:pt x="391" y="15"/>
                    <a:pt x="357" y="0"/>
                    <a:pt x="340" y="19"/>
                  </a:cubicBezTo>
                  <a:cubicBezTo>
                    <a:pt x="321" y="36"/>
                    <a:pt x="296" y="179"/>
                    <a:pt x="263" y="285"/>
                  </a:cubicBezTo>
                  <a:cubicBezTo>
                    <a:pt x="230" y="391"/>
                    <a:pt x="127" y="452"/>
                    <a:pt x="127" y="452"/>
                  </a:cubicBezTo>
                  <a:cubicBezTo>
                    <a:pt x="127" y="452"/>
                    <a:pt x="22" y="496"/>
                    <a:pt x="0" y="511"/>
                  </a:cubicBezTo>
                  <a:cubicBezTo>
                    <a:pt x="8" y="591"/>
                    <a:pt x="121" y="660"/>
                    <a:pt x="165" y="660"/>
                  </a:cubicBezTo>
                  <a:cubicBezTo>
                    <a:pt x="154" y="723"/>
                    <a:pt x="113" y="887"/>
                    <a:pt x="113" y="887"/>
                  </a:cubicBezTo>
                  <a:cubicBezTo>
                    <a:pt x="113" y="887"/>
                    <a:pt x="226" y="912"/>
                    <a:pt x="277" y="920"/>
                  </a:cubicBezTo>
                  <a:cubicBezTo>
                    <a:pt x="329" y="927"/>
                    <a:pt x="628" y="927"/>
                    <a:pt x="656" y="923"/>
                  </a:cubicBezTo>
                  <a:cubicBezTo>
                    <a:pt x="686" y="920"/>
                    <a:pt x="689" y="905"/>
                    <a:pt x="689" y="905"/>
                  </a:cubicBezTo>
                  <a:cubicBezTo>
                    <a:pt x="689" y="905"/>
                    <a:pt x="689" y="905"/>
                    <a:pt x="642" y="843"/>
                  </a:cubicBezTo>
                  <a:cubicBezTo>
                    <a:pt x="642" y="843"/>
                    <a:pt x="642" y="843"/>
                    <a:pt x="722" y="840"/>
                  </a:cubicBezTo>
                  <a:cubicBezTo>
                    <a:pt x="722" y="840"/>
                    <a:pt x="792" y="796"/>
                    <a:pt x="795" y="777"/>
                  </a:cubicBezTo>
                  <a:cubicBezTo>
                    <a:pt x="798" y="759"/>
                    <a:pt x="792" y="734"/>
                    <a:pt x="792" y="734"/>
                  </a:cubicBezTo>
                  <a:cubicBezTo>
                    <a:pt x="792" y="734"/>
                    <a:pt x="737" y="712"/>
                    <a:pt x="689" y="69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07" name="Freeform 131"/>
            <p:cNvSpPr>
              <a:spLocks/>
            </p:cNvSpPr>
            <p:nvPr/>
          </p:nvSpPr>
          <p:spPr bwMode="auto">
            <a:xfrm>
              <a:off x="2654301" y="6511925"/>
              <a:ext cx="1054100" cy="346075"/>
            </a:xfrm>
            <a:custGeom>
              <a:avLst/>
              <a:gdLst>
                <a:gd name="T0" fmla="*/ 13 w 332"/>
                <a:gd name="T1" fmla="*/ 0 h 109"/>
                <a:gd name="T2" fmla="*/ 143 w 332"/>
                <a:gd name="T3" fmla="*/ 109 h 109"/>
                <a:gd name="T4" fmla="*/ 332 w 332"/>
                <a:gd name="T5" fmla="*/ 109 h 109"/>
                <a:gd name="T6" fmla="*/ 137 w 332"/>
                <a:gd name="T7" fmla="*/ 3 h 109"/>
                <a:gd name="T8" fmla="*/ 13 w 332"/>
                <a:gd name="T9" fmla="*/ 0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2" h="109">
                  <a:moveTo>
                    <a:pt x="13" y="0"/>
                  </a:moveTo>
                  <a:cubicBezTo>
                    <a:pt x="0" y="36"/>
                    <a:pt x="59" y="74"/>
                    <a:pt x="143" y="109"/>
                  </a:cubicBezTo>
                  <a:cubicBezTo>
                    <a:pt x="332" y="109"/>
                    <a:pt x="332" y="109"/>
                    <a:pt x="332" y="109"/>
                  </a:cubicBezTo>
                  <a:cubicBezTo>
                    <a:pt x="280" y="81"/>
                    <a:pt x="216" y="46"/>
                    <a:pt x="137" y="3"/>
                  </a:cubicBezTo>
                  <a:cubicBezTo>
                    <a:pt x="88" y="12"/>
                    <a:pt x="43" y="13"/>
                    <a:pt x="13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08" name="Freeform 132"/>
            <p:cNvSpPr>
              <a:spLocks/>
            </p:cNvSpPr>
            <p:nvPr/>
          </p:nvSpPr>
          <p:spPr bwMode="auto">
            <a:xfrm>
              <a:off x="1255713" y="1803400"/>
              <a:ext cx="2913063" cy="4718050"/>
            </a:xfrm>
            <a:custGeom>
              <a:avLst/>
              <a:gdLst>
                <a:gd name="T0" fmla="*/ 652 w 918"/>
                <a:gd name="T1" fmla="*/ 1184 h 1486"/>
                <a:gd name="T2" fmla="*/ 854 w 918"/>
                <a:gd name="T3" fmla="*/ 1100 h 1486"/>
                <a:gd name="T4" fmla="*/ 630 w 918"/>
                <a:gd name="T5" fmla="*/ 945 h 1486"/>
                <a:gd name="T6" fmla="*/ 858 w 918"/>
                <a:gd name="T7" fmla="*/ 898 h 1486"/>
                <a:gd name="T8" fmla="*/ 557 w 918"/>
                <a:gd name="T9" fmla="*/ 770 h 1486"/>
                <a:gd name="T10" fmla="*/ 821 w 918"/>
                <a:gd name="T11" fmla="*/ 719 h 1486"/>
                <a:gd name="T12" fmla="*/ 524 w 918"/>
                <a:gd name="T13" fmla="*/ 550 h 1486"/>
                <a:gd name="T14" fmla="*/ 751 w 918"/>
                <a:gd name="T15" fmla="*/ 512 h 1486"/>
                <a:gd name="T16" fmla="*/ 414 w 918"/>
                <a:gd name="T17" fmla="*/ 0 h 1486"/>
                <a:gd name="T18" fmla="*/ 84 w 918"/>
                <a:gd name="T19" fmla="*/ 479 h 1486"/>
                <a:gd name="T20" fmla="*/ 292 w 918"/>
                <a:gd name="T21" fmla="*/ 557 h 1486"/>
                <a:gd name="T22" fmla="*/ 18 w 918"/>
                <a:gd name="T23" fmla="*/ 704 h 1486"/>
                <a:gd name="T24" fmla="*/ 286 w 918"/>
                <a:gd name="T25" fmla="*/ 783 h 1486"/>
                <a:gd name="T26" fmla="*/ 0 w 918"/>
                <a:gd name="T27" fmla="*/ 893 h 1486"/>
                <a:gd name="T28" fmla="*/ 215 w 918"/>
                <a:gd name="T29" fmla="*/ 936 h 1486"/>
                <a:gd name="T30" fmla="*/ 48 w 918"/>
                <a:gd name="T31" fmla="*/ 1199 h 1486"/>
                <a:gd name="T32" fmla="*/ 578 w 918"/>
                <a:gd name="T33" fmla="*/ 1486 h 1486"/>
                <a:gd name="T34" fmla="*/ 918 w 918"/>
                <a:gd name="T35" fmla="*/ 1368 h 1486"/>
                <a:gd name="T36" fmla="*/ 652 w 918"/>
                <a:gd name="T37" fmla="*/ 1184 h 14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918" h="1486">
                  <a:moveTo>
                    <a:pt x="652" y="1184"/>
                  </a:moveTo>
                  <a:cubicBezTo>
                    <a:pt x="673" y="1232"/>
                    <a:pt x="854" y="1100"/>
                    <a:pt x="854" y="1100"/>
                  </a:cubicBezTo>
                  <a:cubicBezTo>
                    <a:pt x="854" y="1100"/>
                    <a:pt x="609" y="1010"/>
                    <a:pt x="630" y="945"/>
                  </a:cubicBezTo>
                  <a:cubicBezTo>
                    <a:pt x="718" y="971"/>
                    <a:pt x="806" y="950"/>
                    <a:pt x="858" y="898"/>
                  </a:cubicBezTo>
                  <a:cubicBezTo>
                    <a:pt x="696" y="891"/>
                    <a:pt x="557" y="770"/>
                    <a:pt x="557" y="770"/>
                  </a:cubicBezTo>
                  <a:cubicBezTo>
                    <a:pt x="557" y="770"/>
                    <a:pt x="731" y="809"/>
                    <a:pt x="821" y="719"/>
                  </a:cubicBezTo>
                  <a:cubicBezTo>
                    <a:pt x="693" y="692"/>
                    <a:pt x="571" y="620"/>
                    <a:pt x="524" y="550"/>
                  </a:cubicBezTo>
                  <a:cubicBezTo>
                    <a:pt x="619" y="584"/>
                    <a:pt x="759" y="562"/>
                    <a:pt x="751" y="512"/>
                  </a:cubicBezTo>
                  <a:cubicBezTo>
                    <a:pt x="407" y="427"/>
                    <a:pt x="462" y="26"/>
                    <a:pt x="414" y="0"/>
                  </a:cubicBezTo>
                  <a:cubicBezTo>
                    <a:pt x="356" y="32"/>
                    <a:pt x="413" y="434"/>
                    <a:pt x="84" y="479"/>
                  </a:cubicBezTo>
                  <a:cubicBezTo>
                    <a:pt x="161" y="570"/>
                    <a:pt x="292" y="557"/>
                    <a:pt x="292" y="557"/>
                  </a:cubicBezTo>
                  <a:cubicBezTo>
                    <a:pt x="292" y="557"/>
                    <a:pt x="179" y="704"/>
                    <a:pt x="18" y="704"/>
                  </a:cubicBezTo>
                  <a:cubicBezTo>
                    <a:pt x="122" y="799"/>
                    <a:pt x="286" y="783"/>
                    <a:pt x="286" y="783"/>
                  </a:cubicBezTo>
                  <a:cubicBezTo>
                    <a:pt x="286" y="783"/>
                    <a:pt x="129" y="876"/>
                    <a:pt x="0" y="893"/>
                  </a:cubicBezTo>
                  <a:cubicBezTo>
                    <a:pt x="78" y="963"/>
                    <a:pt x="155" y="971"/>
                    <a:pt x="215" y="936"/>
                  </a:cubicBezTo>
                  <a:cubicBezTo>
                    <a:pt x="242" y="998"/>
                    <a:pt x="48" y="1199"/>
                    <a:pt x="48" y="1199"/>
                  </a:cubicBezTo>
                  <a:cubicBezTo>
                    <a:pt x="274" y="1322"/>
                    <a:pt x="447" y="1415"/>
                    <a:pt x="578" y="1486"/>
                  </a:cubicBezTo>
                  <a:cubicBezTo>
                    <a:pt x="725" y="1461"/>
                    <a:pt x="918" y="1368"/>
                    <a:pt x="918" y="1368"/>
                  </a:cubicBezTo>
                  <a:cubicBezTo>
                    <a:pt x="918" y="1368"/>
                    <a:pt x="706" y="1305"/>
                    <a:pt x="652" y="1184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09" name="Freeform 133"/>
            <p:cNvSpPr>
              <a:spLocks/>
            </p:cNvSpPr>
            <p:nvPr/>
          </p:nvSpPr>
          <p:spPr bwMode="auto">
            <a:xfrm>
              <a:off x="1522413" y="1835150"/>
              <a:ext cx="1027113" cy="1790700"/>
            </a:xfrm>
            <a:custGeom>
              <a:avLst/>
              <a:gdLst>
                <a:gd name="T0" fmla="*/ 291 w 324"/>
                <a:gd name="T1" fmla="*/ 107 h 564"/>
                <a:gd name="T2" fmla="*/ 192 w 324"/>
                <a:gd name="T3" fmla="*/ 356 h 564"/>
                <a:gd name="T4" fmla="*/ 0 w 324"/>
                <a:gd name="T5" fmla="*/ 468 h 564"/>
                <a:gd name="T6" fmla="*/ 140 w 324"/>
                <a:gd name="T7" fmla="*/ 564 h 564"/>
                <a:gd name="T8" fmla="*/ 278 w 324"/>
                <a:gd name="T9" fmla="*/ 520 h 564"/>
                <a:gd name="T10" fmla="*/ 135 w 324"/>
                <a:gd name="T11" fmla="*/ 542 h 564"/>
                <a:gd name="T12" fmla="*/ 44 w 324"/>
                <a:gd name="T13" fmla="*/ 481 h 564"/>
                <a:gd name="T14" fmla="*/ 182 w 324"/>
                <a:gd name="T15" fmla="*/ 403 h 564"/>
                <a:gd name="T16" fmla="*/ 290 w 324"/>
                <a:gd name="T17" fmla="*/ 190 h 564"/>
                <a:gd name="T18" fmla="*/ 319 w 324"/>
                <a:gd name="T19" fmla="*/ 0 h 564"/>
                <a:gd name="T20" fmla="*/ 291 w 324"/>
                <a:gd name="T21" fmla="*/ 107 h 5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4" h="564">
                  <a:moveTo>
                    <a:pt x="291" y="107"/>
                  </a:moveTo>
                  <a:cubicBezTo>
                    <a:pt x="282" y="145"/>
                    <a:pt x="243" y="300"/>
                    <a:pt x="192" y="356"/>
                  </a:cubicBezTo>
                  <a:cubicBezTo>
                    <a:pt x="140" y="412"/>
                    <a:pt x="0" y="468"/>
                    <a:pt x="0" y="468"/>
                  </a:cubicBezTo>
                  <a:cubicBezTo>
                    <a:pt x="0" y="468"/>
                    <a:pt x="62" y="564"/>
                    <a:pt x="140" y="564"/>
                  </a:cubicBezTo>
                  <a:cubicBezTo>
                    <a:pt x="217" y="564"/>
                    <a:pt x="278" y="520"/>
                    <a:pt x="278" y="520"/>
                  </a:cubicBezTo>
                  <a:cubicBezTo>
                    <a:pt x="278" y="520"/>
                    <a:pt x="183" y="542"/>
                    <a:pt x="135" y="542"/>
                  </a:cubicBezTo>
                  <a:cubicBezTo>
                    <a:pt x="88" y="542"/>
                    <a:pt x="44" y="481"/>
                    <a:pt x="44" y="481"/>
                  </a:cubicBezTo>
                  <a:cubicBezTo>
                    <a:pt x="44" y="481"/>
                    <a:pt x="139" y="433"/>
                    <a:pt x="182" y="403"/>
                  </a:cubicBezTo>
                  <a:cubicBezTo>
                    <a:pt x="226" y="373"/>
                    <a:pt x="268" y="271"/>
                    <a:pt x="290" y="190"/>
                  </a:cubicBezTo>
                  <a:cubicBezTo>
                    <a:pt x="324" y="65"/>
                    <a:pt x="319" y="0"/>
                    <a:pt x="319" y="0"/>
                  </a:cubicBezTo>
                  <a:cubicBezTo>
                    <a:pt x="319" y="0"/>
                    <a:pt x="300" y="67"/>
                    <a:pt x="291" y="107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10" name="Freeform 134"/>
            <p:cNvSpPr>
              <a:spLocks/>
            </p:cNvSpPr>
            <p:nvPr/>
          </p:nvSpPr>
          <p:spPr bwMode="auto">
            <a:xfrm>
              <a:off x="2771776" y="4092575"/>
              <a:ext cx="1054100" cy="241300"/>
            </a:xfrm>
            <a:custGeom>
              <a:avLst/>
              <a:gdLst>
                <a:gd name="T0" fmla="*/ 0 w 332"/>
                <a:gd name="T1" fmla="*/ 4 h 76"/>
                <a:gd name="T2" fmla="*/ 186 w 332"/>
                <a:gd name="T3" fmla="*/ 69 h 76"/>
                <a:gd name="T4" fmla="*/ 332 w 332"/>
                <a:gd name="T5" fmla="*/ 0 h 76"/>
                <a:gd name="T6" fmla="*/ 182 w 332"/>
                <a:gd name="T7" fmla="*/ 38 h 76"/>
                <a:gd name="T8" fmla="*/ 0 w 332"/>
                <a:gd name="T9" fmla="*/ 4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2" h="76">
                  <a:moveTo>
                    <a:pt x="0" y="4"/>
                  </a:moveTo>
                  <a:cubicBezTo>
                    <a:pt x="0" y="4"/>
                    <a:pt x="86" y="76"/>
                    <a:pt x="186" y="69"/>
                  </a:cubicBezTo>
                  <a:cubicBezTo>
                    <a:pt x="285" y="60"/>
                    <a:pt x="332" y="0"/>
                    <a:pt x="332" y="0"/>
                  </a:cubicBezTo>
                  <a:cubicBezTo>
                    <a:pt x="332" y="0"/>
                    <a:pt x="251" y="38"/>
                    <a:pt x="182" y="38"/>
                  </a:cubicBezTo>
                  <a:cubicBezTo>
                    <a:pt x="112" y="38"/>
                    <a:pt x="0" y="4"/>
                    <a:pt x="0" y="4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11" name="Freeform 135"/>
            <p:cNvSpPr>
              <a:spLocks/>
            </p:cNvSpPr>
            <p:nvPr/>
          </p:nvSpPr>
          <p:spPr bwMode="auto">
            <a:xfrm>
              <a:off x="1919288" y="4660900"/>
              <a:ext cx="1312863" cy="390525"/>
            </a:xfrm>
            <a:custGeom>
              <a:avLst/>
              <a:gdLst>
                <a:gd name="T0" fmla="*/ 169 w 414"/>
                <a:gd name="T1" fmla="*/ 83 h 123"/>
                <a:gd name="T2" fmla="*/ 0 w 414"/>
                <a:gd name="T3" fmla="*/ 25 h 123"/>
                <a:gd name="T4" fmla="*/ 158 w 414"/>
                <a:gd name="T5" fmla="*/ 112 h 123"/>
                <a:gd name="T6" fmla="*/ 399 w 414"/>
                <a:gd name="T7" fmla="*/ 0 h 123"/>
                <a:gd name="T8" fmla="*/ 169 w 414"/>
                <a:gd name="T9" fmla="*/ 83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4" h="123">
                  <a:moveTo>
                    <a:pt x="169" y="83"/>
                  </a:moveTo>
                  <a:cubicBezTo>
                    <a:pt x="127" y="84"/>
                    <a:pt x="42" y="52"/>
                    <a:pt x="0" y="25"/>
                  </a:cubicBezTo>
                  <a:cubicBezTo>
                    <a:pt x="5" y="67"/>
                    <a:pt x="57" y="106"/>
                    <a:pt x="158" y="112"/>
                  </a:cubicBezTo>
                  <a:cubicBezTo>
                    <a:pt x="317" y="123"/>
                    <a:pt x="414" y="41"/>
                    <a:pt x="399" y="0"/>
                  </a:cubicBezTo>
                  <a:cubicBezTo>
                    <a:pt x="337" y="52"/>
                    <a:pt x="281" y="77"/>
                    <a:pt x="169" y="83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12" name="Freeform 136"/>
            <p:cNvSpPr>
              <a:spLocks/>
            </p:cNvSpPr>
            <p:nvPr/>
          </p:nvSpPr>
          <p:spPr bwMode="auto">
            <a:xfrm>
              <a:off x="2787651" y="3429000"/>
              <a:ext cx="850900" cy="209550"/>
            </a:xfrm>
            <a:custGeom>
              <a:avLst/>
              <a:gdLst>
                <a:gd name="T0" fmla="*/ 0 w 268"/>
                <a:gd name="T1" fmla="*/ 19 h 66"/>
                <a:gd name="T2" fmla="*/ 108 w 268"/>
                <a:gd name="T3" fmla="*/ 66 h 66"/>
                <a:gd name="T4" fmla="*/ 268 w 268"/>
                <a:gd name="T5" fmla="*/ 0 h 66"/>
                <a:gd name="T6" fmla="*/ 168 w 268"/>
                <a:gd name="T7" fmla="*/ 41 h 66"/>
                <a:gd name="T8" fmla="*/ 0 w 268"/>
                <a:gd name="T9" fmla="*/ 19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8" h="66">
                  <a:moveTo>
                    <a:pt x="0" y="19"/>
                  </a:moveTo>
                  <a:cubicBezTo>
                    <a:pt x="0" y="19"/>
                    <a:pt x="56" y="66"/>
                    <a:pt x="108" y="66"/>
                  </a:cubicBezTo>
                  <a:cubicBezTo>
                    <a:pt x="159" y="66"/>
                    <a:pt x="256" y="58"/>
                    <a:pt x="268" y="0"/>
                  </a:cubicBezTo>
                  <a:cubicBezTo>
                    <a:pt x="268" y="0"/>
                    <a:pt x="202" y="36"/>
                    <a:pt x="168" y="41"/>
                  </a:cubicBezTo>
                  <a:cubicBezTo>
                    <a:pt x="99" y="49"/>
                    <a:pt x="0" y="19"/>
                    <a:pt x="0" y="19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13" name="Freeform 137"/>
            <p:cNvSpPr>
              <a:spLocks/>
            </p:cNvSpPr>
            <p:nvPr/>
          </p:nvSpPr>
          <p:spPr bwMode="auto">
            <a:xfrm>
              <a:off x="1350963" y="4076700"/>
              <a:ext cx="1077913" cy="314325"/>
            </a:xfrm>
            <a:custGeom>
              <a:avLst/>
              <a:gdLst>
                <a:gd name="T0" fmla="*/ 0 w 340"/>
                <a:gd name="T1" fmla="*/ 0 h 99"/>
                <a:gd name="T2" fmla="*/ 121 w 340"/>
                <a:gd name="T3" fmla="*/ 70 h 99"/>
                <a:gd name="T4" fmla="*/ 340 w 340"/>
                <a:gd name="T5" fmla="*/ 43 h 99"/>
                <a:gd name="T6" fmla="*/ 0 w 340"/>
                <a:gd name="T7" fmla="*/ 0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0" h="99">
                  <a:moveTo>
                    <a:pt x="0" y="0"/>
                  </a:moveTo>
                  <a:cubicBezTo>
                    <a:pt x="0" y="0"/>
                    <a:pt x="56" y="56"/>
                    <a:pt x="121" y="70"/>
                  </a:cubicBezTo>
                  <a:cubicBezTo>
                    <a:pt x="186" y="82"/>
                    <a:pt x="242" y="99"/>
                    <a:pt x="340" y="43"/>
                  </a:cubicBezTo>
                  <a:cubicBezTo>
                    <a:pt x="159" y="82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14" name="Freeform 138"/>
            <p:cNvSpPr>
              <a:spLocks/>
            </p:cNvSpPr>
            <p:nvPr/>
          </p:nvSpPr>
          <p:spPr bwMode="auto">
            <a:xfrm>
              <a:off x="2740026" y="2562225"/>
              <a:ext cx="898525" cy="895350"/>
            </a:xfrm>
            <a:custGeom>
              <a:avLst/>
              <a:gdLst>
                <a:gd name="T0" fmla="*/ 0 w 283"/>
                <a:gd name="T1" fmla="*/ 0 h 282"/>
                <a:gd name="T2" fmla="*/ 84 w 283"/>
                <a:gd name="T3" fmla="*/ 179 h 282"/>
                <a:gd name="T4" fmla="*/ 273 w 283"/>
                <a:gd name="T5" fmla="*/ 282 h 282"/>
                <a:gd name="T6" fmla="*/ 283 w 283"/>
                <a:gd name="T7" fmla="*/ 272 h 282"/>
                <a:gd name="T8" fmla="*/ 0 w 283"/>
                <a:gd name="T9" fmla="*/ 0 h 2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3" h="282">
                  <a:moveTo>
                    <a:pt x="0" y="0"/>
                  </a:moveTo>
                  <a:cubicBezTo>
                    <a:pt x="0" y="34"/>
                    <a:pt x="20" y="116"/>
                    <a:pt x="84" y="179"/>
                  </a:cubicBezTo>
                  <a:cubicBezTo>
                    <a:pt x="179" y="274"/>
                    <a:pt x="273" y="282"/>
                    <a:pt x="273" y="282"/>
                  </a:cubicBezTo>
                  <a:cubicBezTo>
                    <a:pt x="283" y="272"/>
                    <a:pt x="283" y="272"/>
                    <a:pt x="283" y="272"/>
                  </a:cubicBezTo>
                  <a:cubicBezTo>
                    <a:pt x="283" y="272"/>
                    <a:pt x="95" y="202"/>
                    <a:pt x="0" y="0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15" name="Freeform 139"/>
            <p:cNvSpPr>
              <a:spLocks/>
            </p:cNvSpPr>
            <p:nvPr/>
          </p:nvSpPr>
          <p:spPr bwMode="auto">
            <a:xfrm>
              <a:off x="2949576" y="4654550"/>
              <a:ext cx="1028700" cy="1101725"/>
            </a:xfrm>
            <a:custGeom>
              <a:avLst/>
              <a:gdLst>
                <a:gd name="T0" fmla="*/ 324 w 324"/>
                <a:gd name="T1" fmla="*/ 0 h 347"/>
                <a:gd name="T2" fmla="*/ 74 w 324"/>
                <a:gd name="T3" fmla="*/ 38 h 347"/>
                <a:gd name="T4" fmla="*/ 288 w 324"/>
                <a:gd name="T5" fmla="*/ 208 h 347"/>
                <a:gd name="T6" fmla="*/ 166 w 324"/>
                <a:gd name="T7" fmla="*/ 291 h 347"/>
                <a:gd name="T8" fmla="*/ 0 w 324"/>
                <a:gd name="T9" fmla="*/ 257 h 347"/>
                <a:gd name="T10" fmla="*/ 3 w 324"/>
                <a:gd name="T11" fmla="*/ 299 h 347"/>
                <a:gd name="T12" fmla="*/ 184 w 324"/>
                <a:gd name="T13" fmla="*/ 321 h 347"/>
                <a:gd name="T14" fmla="*/ 313 w 324"/>
                <a:gd name="T15" fmla="*/ 213 h 347"/>
                <a:gd name="T16" fmla="*/ 312 w 324"/>
                <a:gd name="T17" fmla="*/ 213 h 347"/>
                <a:gd name="T18" fmla="*/ 319 w 324"/>
                <a:gd name="T19" fmla="*/ 201 h 347"/>
                <a:gd name="T20" fmla="*/ 108 w 324"/>
                <a:gd name="T21" fmla="*/ 65 h 347"/>
                <a:gd name="T22" fmla="*/ 169 w 324"/>
                <a:gd name="T23" fmla="*/ 73 h 347"/>
                <a:gd name="T24" fmla="*/ 324 w 324"/>
                <a:gd name="T25" fmla="*/ 0 h 3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4" h="347">
                  <a:moveTo>
                    <a:pt x="324" y="0"/>
                  </a:moveTo>
                  <a:cubicBezTo>
                    <a:pt x="324" y="0"/>
                    <a:pt x="234" y="68"/>
                    <a:pt x="74" y="38"/>
                  </a:cubicBezTo>
                  <a:cubicBezTo>
                    <a:pt x="107" y="124"/>
                    <a:pt x="237" y="187"/>
                    <a:pt x="288" y="208"/>
                  </a:cubicBezTo>
                  <a:cubicBezTo>
                    <a:pt x="271" y="230"/>
                    <a:pt x="216" y="293"/>
                    <a:pt x="166" y="291"/>
                  </a:cubicBezTo>
                  <a:cubicBezTo>
                    <a:pt x="126" y="289"/>
                    <a:pt x="0" y="257"/>
                    <a:pt x="0" y="257"/>
                  </a:cubicBezTo>
                  <a:cubicBezTo>
                    <a:pt x="3" y="299"/>
                    <a:pt x="3" y="299"/>
                    <a:pt x="3" y="299"/>
                  </a:cubicBezTo>
                  <a:cubicBezTo>
                    <a:pt x="14" y="314"/>
                    <a:pt x="88" y="347"/>
                    <a:pt x="184" y="321"/>
                  </a:cubicBezTo>
                  <a:cubicBezTo>
                    <a:pt x="232" y="307"/>
                    <a:pt x="313" y="213"/>
                    <a:pt x="313" y="213"/>
                  </a:cubicBezTo>
                  <a:cubicBezTo>
                    <a:pt x="313" y="213"/>
                    <a:pt x="312" y="213"/>
                    <a:pt x="312" y="213"/>
                  </a:cubicBezTo>
                  <a:cubicBezTo>
                    <a:pt x="316" y="209"/>
                    <a:pt x="321" y="203"/>
                    <a:pt x="319" y="201"/>
                  </a:cubicBezTo>
                  <a:cubicBezTo>
                    <a:pt x="185" y="145"/>
                    <a:pt x="108" y="65"/>
                    <a:pt x="108" y="65"/>
                  </a:cubicBezTo>
                  <a:cubicBezTo>
                    <a:pt x="108" y="65"/>
                    <a:pt x="142" y="73"/>
                    <a:pt x="169" y="73"/>
                  </a:cubicBezTo>
                  <a:cubicBezTo>
                    <a:pt x="285" y="77"/>
                    <a:pt x="324" y="0"/>
                    <a:pt x="324" y="0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16" name="Freeform 140"/>
            <p:cNvSpPr>
              <a:spLocks/>
            </p:cNvSpPr>
            <p:nvPr/>
          </p:nvSpPr>
          <p:spPr bwMode="auto">
            <a:xfrm>
              <a:off x="3175001" y="5334000"/>
              <a:ext cx="1079500" cy="1244600"/>
            </a:xfrm>
            <a:custGeom>
              <a:avLst/>
              <a:gdLst>
                <a:gd name="T0" fmla="*/ 24 w 340"/>
                <a:gd name="T1" fmla="*/ 15 h 392"/>
                <a:gd name="T2" fmla="*/ 0 w 340"/>
                <a:gd name="T3" fmla="*/ 0 h 392"/>
                <a:gd name="T4" fmla="*/ 288 w 340"/>
                <a:gd name="T5" fmla="*/ 261 h 392"/>
                <a:gd name="T6" fmla="*/ 20 w 340"/>
                <a:gd name="T7" fmla="*/ 355 h 392"/>
                <a:gd name="T8" fmla="*/ 36 w 340"/>
                <a:gd name="T9" fmla="*/ 392 h 392"/>
                <a:gd name="T10" fmla="*/ 340 w 340"/>
                <a:gd name="T11" fmla="*/ 254 h 392"/>
                <a:gd name="T12" fmla="*/ 182 w 340"/>
                <a:gd name="T13" fmla="*/ 179 h 392"/>
                <a:gd name="T14" fmla="*/ 24 w 340"/>
                <a:gd name="T15" fmla="*/ 15 h 3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40" h="392">
                  <a:moveTo>
                    <a:pt x="24" y="15"/>
                  </a:moveTo>
                  <a:cubicBezTo>
                    <a:pt x="24" y="15"/>
                    <a:pt x="0" y="4"/>
                    <a:pt x="0" y="0"/>
                  </a:cubicBezTo>
                  <a:cubicBezTo>
                    <a:pt x="13" y="153"/>
                    <a:pt x="241" y="244"/>
                    <a:pt x="288" y="261"/>
                  </a:cubicBezTo>
                  <a:cubicBezTo>
                    <a:pt x="266" y="288"/>
                    <a:pt x="20" y="355"/>
                    <a:pt x="20" y="355"/>
                  </a:cubicBezTo>
                  <a:cubicBezTo>
                    <a:pt x="20" y="355"/>
                    <a:pt x="19" y="375"/>
                    <a:pt x="36" y="392"/>
                  </a:cubicBezTo>
                  <a:cubicBezTo>
                    <a:pt x="36" y="392"/>
                    <a:pt x="310" y="318"/>
                    <a:pt x="340" y="254"/>
                  </a:cubicBezTo>
                  <a:cubicBezTo>
                    <a:pt x="317" y="246"/>
                    <a:pt x="294" y="232"/>
                    <a:pt x="182" y="179"/>
                  </a:cubicBezTo>
                  <a:cubicBezTo>
                    <a:pt x="70" y="127"/>
                    <a:pt x="24" y="15"/>
                    <a:pt x="24" y="15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17" name="Freeform 141"/>
            <p:cNvSpPr>
              <a:spLocks/>
            </p:cNvSpPr>
            <p:nvPr/>
          </p:nvSpPr>
          <p:spPr bwMode="auto">
            <a:xfrm>
              <a:off x="1588" y="1063625"/>
              <a:ext cx="4398963" cy="5794375"/>
            </a:xfrm>
            <a:custGeom>
              <a:avLst/>
              <a:gdLst>
                <a:gd name="T0" fmla="*/ 1235 w 1352"/>
                <a:gd name="T1" fmla="*/ 1825 h 1825"/>
                <a:gd name="T2" fmla="*/ 1352 w 1352"/>
                <a:gd name="T3" fmla="*/ 1741 h 1825"/>
                <a:gd name="T4" fmla="*/ 857 w 1352"/>
                <a:gd name="T5" fmla="*/ 1586 h 1825"/>
                <a:gd name="T6" fmla="*/ 1183 w 1352"/>
                <a:gd name="T7" fmla="*/ 1392 h 1825"/>
                <a:gd name="T8" fmla="*/ 628 w 1352"/>
                <a:gd name="T9" fmla="*/ 1168 h 1825"/>
                <a:gd name="T10" fmla="*/ 948 w 1352"/>
                <a:gd name="T11" fmla="*/ 1016 h 1825"/>
                <a:gd name="T12" fmla="*/ 423 w 1352"/>
                <a:gd name="T13" fmla="*/ 618 h 1825"/>
                <a:gd name="T14" fmla="*/ 252 w 1352"/>
                <a:gd name="T15" fmla="*/ 48 h 1825"/>
                <a:gd name="T16" fmla="*/ 188 w 1352"/>
                <a:gd name="T17" fmla="*/ 61 h 1825"/>
                <a:gd name="T18" fmla="*/ 0 w 1352"/>
                <a:gd name="T19" fmla="*/ 612 h 1825"/>
                <a:gd name="T20" fmla="*/ 0 w 1352"/>
                <a:gd name="T21" fmla="*/ 1825 h 1825"/>
                <a:gd name="T22" fmla="*/ 1235 w 1352"/>
                <a:gd name="T23" fmla="*/ 1825 h 18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352" h="1825">
                  <a:moveTo>
                    <a:pt x="1235" y="1825"/>
                  </a:moveTo>
                  <a:cubicBezTo>
                    <a:pt x="1309" y="1781"/>
                    <a:pt x="1352" y="1741"/>
                    <a:pt x="1352" y="1741"/>
                  </a:cubicBezTo>
                  <a:cubicBezTo>
                    <a:pt x="1161" y="1741"/>
                    <a:pt x="857" y="1586"/>
                    <a:pt x="857" y="1586"/>
                  </a:cubicBezTo>
                  <a:cubicBezTo>
                    <a:pt x="1008" y="1616"/>
                    <a:pt x="1223" y="1394"/>
                    <a:pt x="1183" y="1392"/>
                  </a:cubicBezTo>
                  <a:cubicBezTo>
                    <a:pt x="937" y="1378"/>
                    <a:pt x="628" y="1168"/>
                    <a:pt x="628" y="1168"/>
                  </a:cubicBezTo>
                  <a:cubicBezTo>
                    <a:pt x="849" y="1192"/>
                    <a:pt x="948" y="1016"/>
                    <a:pt x="948" y="1016"/>
                  </a:cubicBezTo>
                  <a:cubicBezTo>
                    <a:pt x="948" y="1016"/>
                    <a:pt x="660" y="984"/>
                    <a:pt x="423" y="618"/>
                  </a:cubicBezTo>
                  <a:cubicBezTo>
                    <a:pt x="265" y="375"/>
                    <a:pt x="292" y="104"/>
                    <a:pt x="252" y="48"/>
                  </a:cubicBezTo>
                  <a:cubicBezTo>
                    <a:pt x="218" y="0"/>
                    <a:pt x="188" y="61"/>
                    <a:pt x="188" y="61"/>
                  </a:cubicBezTo>
                  <a:cubicBezTo>
                    <a:pt x="188" y="61"/>
                    <a:pt x="111" y="405"/>
                    <a:pt x="0" y="612"/>
                  </a:cubicBezTo>
                  <a:cubicBezTo>
                    <a:pt x="0" y="1825"/>
                    <a:pt x="0" y="1825"/>
                    <a:pt x="0" y="1825"/>
                  </a:cubicBezTo>
                  <a:lnTo>
                    <a:pt x="1235" y="182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18" name="Freeform 142"/>
            <p:cNvSpPr>
              <a:spLocks/>
            </p:cNvSpPr>
            <p:nvPr/>
          </p:nvSpPr>
          <p:spPr bwMode="auto">
            <a:xfrm>
              <a:off x="769938" y="1254125"/>
              <a:ext cx="6350" cy="3175"/>
            </a:xfrm>
            <a:custGeom>
              <a:avLst/>
              <a:gdLst>
                <a:gd name="T0" fmla="*/ 0 w 2"/>
                <a:gd name="T1" fmla="*/ 0 h 1"/>
                <a:gd name="T2" fmla="*/ 2 w 2"/>
                <a:gd name="T3" fmla="*/ 1 h 1"/>
                <a:gd name="T4" fmla="*/ 0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0" y="0"/>
                  </a:moveTo>
                  <a:cubicBezTo>
                    <a:pt x="1" y="0"/>
                    <a:pt x="1" y="1"/>
                    <a:pt x="2" y="1"/>
                  </a:cubicBezTo>
                  <a:cubicBezTo>
                    <a:pt x="2" y="1"/>
                    <a:pt x="1" y="0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19" name="Freeform 143"/>
            <p:cNvSpPr>
              <a:spLocks/>
            </p:cNvSpPr>
            <p:nvPr/>
          </p:nvSpPr>
          <p:spPr bwMode="auto">
            <a:xfrm>
              <a:off x="741363" y="1244600"/>
              <a:ext cx="28575" cy="9525"/>
            </a:xfrm>
            <a:custGeom>
              <a:avLst/>
              <a:gdLst>
                <a:gd name="T0" fmla="*/ 0 w 9"/>
                <a:gd name="T1" fmla="*/ 0 h 3"/>
                <a:gd name="T2" fmla="*/ 9 w 9"/>
                <a:gd name="T3" fmla="*/ 3 h 3"/>
                <a:gd name="T4" fmla="*/ 0 w 9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3">
                  <a:moveTo>
                    <a:pt x="0" y="0"/>
                  </a:moveTo>
                  <a:cubicBezTo>
                    <a:pt x="4" y="1"/>
                    <a:pt x="7" y="2"/>
                    <a:pt x="9" y="3"/>
                  </a:cubicBezTo>
                  <a:cubicBezTo>
                    <a:pt x="6" y="2"/>
                    <a:pt x="3" y="1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20" name="Freeform 144"/>
            <p:cNvSpPr>
              <a:spLocks/>
            </p:cNvSpPr>
            <p:nvPr/>
          </p:nvSpPr>
          <p:spPr bwMode="auto">
            <a:xfrm>
              <a:off x="738188" y="1241425"/>
              <a:ext cx="3175" cy="3175"/>
            </a:xfrm>
            <a:custGeom>
              <a:avLst/>
              <a:gdLst>
                <a:gd name="T0" fmla="*/ 0 w 1"/>
                <a:gd name="T1" fmla="*/ 0 h 1"/>
                <a:gd name="T2" fmla="*/ 1 w 1"/>
                <a:gd name="T3" fmla="*/ 1 h 1"/>
                <a:gd name="T4" fmla="*/ 0 w 1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cubicBezTo>
                    <a:pt x="0" y="0"/>
                    <a:pt x="0" y="0"/>
                    <a:pt x="1" y="1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21" name="Freeform 145"/>
            <p:cNvSpPr>
              <a:spLocks/>
            </p:cNvSpPr>
            <p:nvPr/>
          </p:nvSpPr>
          <p:spPr bwMode="auto">
            <a:xfrm>
              <a:off x="719138" y="1235075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22" name="Freeform 146"/>
            <p:cNvSpPr>
              <a:spLocks/>
            </p:cNvSpPr>
            <p:nvPr/>
          </p:nvSpPr>
          <p:spPr bwMode="auto">
            <a:xfrm>
              <a:off x="719138" y="1235075"/>
              <a:ext cx="3175" cy="0"/>
            </a:xfrm>
            <a:custGeom>
              <a:avLst/>
              <a:gdLst>
                <a:gd name="T0" fmla="*/ 0 w 1"/>
                <a:gd name="T1" fmla="*/ 1 w 1"/>
                <a:gd name="T2" fmla="*/ 0 w 1"/>
              </a:gdLst>
              <a:ahLst/>
              <a:cxnLst>
                <a:cxn ang="0">
                  <a:pos x="T0" y="0"/>
                </a:cxn>
                <a:cxn ang="0">
                  <a:pos x="T1" y="0"/>
                </a:cxn>
                <a:cxn ang="0">
                  <a:pos x="T2" y="0"/>
                </a:cxn>
              </a:cxnLst>
              <a:rect l="0" t="0" r="r" b="b"/>
              <a:pathLst>
                <a:path w="1">
                  <a:moveTo>
                    <a:pt x="0" y="0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23" name="Freeform 147"/>
            <p:cNvSpPr>
              <a:spLocks/>
            </p:cNvSpPr>
            <p:nvPr/>
          </p:nvSpPr>
          <p:spPr bwMode="auto">
            <a:xfrm>
              <a:off x="722313" y="1235075"/>
              <a:ext cx="15875" cy="6350"/>
            </a:xfrm>
            <a:custGeom>
              <a:avLst/>
              <a:gdLst>
                <a:gd name="T0" fmla="*/ 0 w 5"/>
                <a:gd name="T1" fmla="*/ 0 h 2"/>
                <a:gd name="T2" fmla="*/ 5 w 5"/>
                <a:gd name="T3" fmla="*/ 2 h 2"/>
                <a:gd name="T4" fmla="*/ 0 w 5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2">
                  <a:moveTo>
                    <a:pt x="0" y="0"/>
                  </a:moveTo>
                  <a:cubicBezTo>
                    <a:pt x="2" y="1"/>
                    <a:pt x="3" y="2"/>
                    <a:pt x="5" y="2"/>
                  </a:cubicBezTo>
                  <a:cubicBezTo>
                    <a:pt x="3" y="1"/>
                    <a:pt x="1" y="1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24" name="Rectangle 148"/>
            <p:cNvSpPr>
              <a:spLocks noChangeArrowheads="1"/>
            </p:cNvSpPr>
            <p:nvPr/>
          </p:nvSpPr>
          <p:spPr bwMode="auto">
            <a:xfrm>
              <a:off x="785813" y="1260475"/>
              <a:ext cx="1588" cy="1588"/>
            </a:xfrm>
            <a:prstGeom prst="rect">
              <a:avLst/>
            </a:pr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25" name="Freeform 149"/>
            <p:cNvSpPr>
              <a:spLocks/>
            </p:cNvSpPr>
            <p:nvPr/>
          </p:nvSpPr>
          <p:spPr bwMode="auto">
            <a:xfrm>
              <a:off x="1588" y="1187450"/>
              <a:ext cx="4008438" cy="5670550"/>
            </a:xfrm>
            <a:custGeom>
              <a:avLst/>
              <a:gdLst>
                <a:gd name="T0" fmla="*/ 1132 w 1232"/>
                <a:gd name="T1" fmla="*/ 1786 h 1786"/>
                <a:gd name="T2" fmla="*/ 1232 w 1232"/>
                <a:gd name="T3" fmla="*/ 1719 h 1786"/>
                <a:gd name="T4" fmla="*/ 774 w 1232"/>
                <a:gd name="T5" fmla="*/ 1527 h 1786"/>
                <a:gd name="T6" fmla="*/ 1109 w 1232"/>
                <a:gd name="T7" fmla="*/ 1385 h 1786"/>
                <a:gd name="T8" fmla="*/ 444 w 1232"/>
                <a:gd name="T9" fmla="*/ 1065 h 1786"/>
                <a:gd name="T10" fmla="*/ 895 w 1232"/>
                <a:gd name="T11" fmla="*/ 994 h 1786"/>
                <a:gd name="T12" fmla="*/ 361 w 1232"/>
                <a:gd name="T13" fmla="*/ 537 h 1786"/>
                <a:gd name="T14" fmla="*/ 226 w 1232"/>
                <a:gd name="T15" fmla="*/ 15 h 1786"/>
                <a:gd name="T16" fmla="*/ 0 w 1232"/>
                <a:gd name="T17" fmla="*/ 672 h 1786"/>
                <a:gd name="T18" fmla="*/ 0 w 1232"/>
                <a:gd name="T19" fmla="*/ 1786 h 1786"/>
                <a:gd name="T20" fmla="*/ 1132 w 1232"/>
                <a:gd name="T21" fmla="*/ 1786 h 17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232" h="1786">
                  <a:moveTo>
                    <a:pt x="1132" y="1786"/>
                  </a:moveTo>
                  <a:cubicBezTo>
                    <a:pt x="1172" y="1768"/>
                    <a:pt x="1206" y="1745"/>
                    <a:pt x="1232" y="1719"/>
                  </a:cubicBezTo>
                  <a:cubicBezTo>
                    <a:pt x="1135" y="1719"/>
                    <a:pt x="974" y="1698"/>
                    <a:pt x="774" y="1527"/>
                  </a:cubicBezTo>
                  <a:cubicBezTo>
                    <a:pt x="774" y="1527"/>
                    <a:pt x="928" y="1559"/>
                    <a:pt x="1109" y="1385"/>
                  </a:cubicBezTo>
                  <a:cubicBezTo>
                    <a:pt x="849" y="1336"/>
                    <a:pt x="596" y="1143"/>
                    <a:pt x="444" y="1065"/>
                  </a:cubicBezTo>
                  <a:cubicBezTo>
                    <a:pt x="648" y="1170"/>
                    <a:pt x="895" y="994"/>
                    <a:pt x="895" y="994"/>
                  </a:cubicBezTo>
                  <a:cubicBezTo>
                    <a:pt x="792" y="972"/>
                    <a:pt x="532" y="878"/>
                    <a:pt x="361" y="537"/>
                  </a:cubicBezTo>
                  <a:cubicBezTo>
                    <a:pt x="234" y="282"/>
                    <a:pt x="264" y="73"/>
                    <a:pt x="226" y="15"/>
                  </a:cubicBezTo>
                  <a:cubicBezTo>
                    <a:pt x="186" y="0"/>
                    <a:pt x="199" y="394"/>
                    <a:pt x="0" y="672"/>
                  </a:cubicBezTo>
                  <a:cubicBezTo>
                    <a:pt x="0" y="1786"/>
                    <a:pt x="0" y="1786"/>
                    <a:pt x="0" y="1786"/>
                  </a:cubicBezTo>
                  <a:lnTo>
                    <a:pt x="1132" y="1786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6AA7CC"/>
                </a:gs>
                <a:gs pos="73000">
                  <a:srgbClr val="BAD7EE"/>
                </a:gs>
              </a:gsLst>
              <a:lin ang="174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26" name="Freeform 150"/>
            <p:cNvSpPr>
              <a:spLocks/>
            </p:cNvSpPr>
            <p:nvPr/>
          </p:nvSpPr>
          <p:spPr bwMode="auto">
            <a:xfrm>
              <a:off x="776288" y="1257300"/>
              <a:ext cx="6350" cy="0"/>
            </a:xfrm>
            <a:custGeom>
              <a:avLst/>
              <a:gdLst>
                <a:gd name="T0" fmla="*/ 0 w 2"/>
                <a:gd name="T1" fmla="*/ 2 w 2"/>
                <a:gd name="T2" fmla="*/ 0 w 2"/>
              </a:gdLst>
              <a:ahLst/>
              <a:cxnLst>
                <a:cxn ang="0">
                  <a:pos x="T0" y="0"/>
                </a:cxn>
                <a:cxn ang="0">
                  <a:pos x="T1" y="0"/>
                </a:cxn>
                <a:cxn ang="0">
                  <a:pos x="T2" y="0"/>
                </a:cxn>
              </a:cxnLst>
              <a:rect l="0" t="0" r="r" b="b"/>
              <a:pathLst>
                <a:path w="2">
                  <a:moveTo>
                    <a:pt x="0" y="0"/>
                  </a:moveTo>
                  <a:cubicBezTo>
                    <a:pt x="1" y="0"/>
                    <a:pt x="1" y="0"/>
                    <a:pt x="2" y="0"/>
                  </a:cubicBezTo>
                  <a:cubicBezTo>
                    <a:pt x="1" y="0"/>
                    <a:pt x="1" y="0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27" name="Freeform 151"/>
            <p:cNvSpPr>
              <a:spLocks/>
            </p:cNvSpPr>
            <p:nvPr/>
          </p:nvSpPr>
          <p:spPr bwMode="auto">
            <a:xfrm>
              <a:off x="785813" y="1260475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28" name="Freeform 152"/>
            <p:cNvSpPr>
              <a:spLocks/>
            </p:cNvSpPr>
            <p:nvPr/>
          </p:nvSpPr>
          <p:spPr bwMode="auto">
            <a:xfrm>
              <a:off x="782638" y="1257300"/>
              <a:ext cx="3175" cy="3175"/>
            </a:xfrm>
            <a:custGeom>
              <a:avLst/>
              <a:gdLst>
                <a:gd name="T0" fmla="*/ 0 w 1"/>
                <a:gd name="T1" fmla="*/ 0 h 1"/>
                <a:gd name="T2" fmla="*/ 1 w 1"/>
                <a:gd name="T3" fmla="*/ 1 h 1"/>
                <a:gd name="T4" fmla="*/ 0 w 1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cubicBezTo>
                    <a:pt x="0" y="1"/>
                    <a:pt x="0" y="1"/>
                    <a:pt x="1" y="1"/>
                  </a:cubicBezTo>
                  <a:cubicBezTo>
                    <a:pt x="0" y="1"/>
                    <a:pt x="0" y="1"/>
                    <a:pt x="0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29" name="Freeform 153"/>
            <p:cNvSpPr>
              <a:spLocks/>
            </p:cNvSpPr>
            <p:nvPr/>
          </p:nvSpPr>
          <p:spPr bwMode="auto">
            <a:xfrm>
              <a:off x="1588" y="1216025"/>
              <a:ext cx="701675" cy="2355850"/>
            </a:xfrm>
            <a:custGeom>
              <a:avLst/>
              <a:gdLst>
                <a:gd name="T0" fmla="*/ 151 w 221"/>
                <a:gd name="T1" fmla="*/ 392 h 742"/>
                <a:gd name="T2" fmla="*/ 217 w 221"/>
                <a:gd name="T3" fmla="*/ 0 h 742"/>
                <a:gd name="T4" fmla="*/ 151 w 221"/>
                <a:gd name="T5" fmla="*/ 255 h 742"/>
                <a:gd name="T6" fmla="*/ 0 w 221"/>
                <a:gd name="T7" fmla="*/ 632 h 742"/>
                <a:gd name="T8" fmla="*/ 0 w 221"/>
                <a:gd name="T9" fmla="*/ 742 h 742"/>
                <a:gd name="T10" fmla="*/ 151 w 221"/>
                <a:gd name="T11" fmla="*/ 392 h 7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1" h="742">
                  <a:moveTo>
                    <a:pt x="151" y="392"/>
                  </a:moveTo>
                  <a:cubicBezTo>
                    <a:pt x="221" y="151"/>
                    <a:pt x="217" y="0"/>
                    <a:pt x="217" y="0"/>
                  </a:cubicBezTo>
                  <a:cubicBezTo>
                    <a:pt x="217" y="0"/>
                    <a:pt x="165" y="180"/>
                    <a:pt x="151" y="255"/>
                  </a:cubicBezTo>
                  <a:cubicBezTo>
                    <a:pt x="135" y="317"/>
                    <a:pt x="77" y="507"/>
                    <a:pt x="0" y="632"/>
                  </a:cubicBezTo>
                  <a:cubicBezTo>
                    <a:pt x="0" y="742"/>
                    <a:pt x="0" y="742"/>
                    <a:pt x="0" y="742"/>
                  </a:cubicBezTo>
                  <a:cubicBezTo>
                    <a:pt x="64" y="654"/>
                    <a:pt x="120" y="510"/>
                    <a:pt x="151" y="392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30" name="Freeform 154"/>
            <p:cNvSpPr>
              <a:spLocks/>
            </p:cNvSpPr>
            <p:nvPr/>
          </p:nvSpPr>
          <p:spPr bwMode="auto">
            <a:xfrm>
              <a:off x="3416301" y="6657975"/>
              <a:ext cx="517525" cy="200025"/>
            </a:xfrm>
            <a:custGeom>
              <a:avLst/>
              <a:gdLst>
                <a:gd name="T0" fmla="*/ 0 w 163"/>
                <a:gd name="T1" fmla="*/ 63 h 63"/>
                <a:gd name="T2" fmla="*/ 62 w 163"/>
                <a:gd name="T3" fmla="*/ 63 h 63"/>
                <a:gd name="T4" fmla="*/ 163 w 163"/>
                <a:gd name="T5" fmla="*/ 0 h 63"/>
                <a:gd name="T6" fmla="*/ 0 w 163"/>
                <a:gd name="T7" fmla="*/ 63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3" h="63">
                  <a:moveTo>
                    <a:pt x="0" y="63"/>
                  </a:moveTo>
                  <a:cubicBezTo>
                    <a:pt x="62" y="63"/>
                    <a:pt x="62" y="63"/>
                    <a:pt x="62" y="63"/>
                  </a:cubicBezTo>
                  <a:cubicBezTo>
                    <a:pt x="126" y="30"/>
                    <a:pt x="163" y="0"/>
                    <a:pt x="163" y="0"/>
                  </a:cubicBezTo>
                  <a:cubicBezTo>
                    <a:pt x="108" y="27"/>
                    <a:pt x="53" y="48"/>
                    <a:pt x="0" y="63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  <p:sp>
          <p:nvSpPr>
            <p:cNvPr id="331" name="Freeform 155"/>
            <p:cNvSpPr>
              <a:spLocks/>
            </p:cNvSpPr>
            <p:nvPr/>
          </p:nvSpPr>
          <p:spPr bwMode="auto">
            <a:xfrm>
              <a:off x="900113" y="2232025"/>
              <a:ext cx="1944688" cy="2416175"/>
            </a:xfrm>
            <a:custGeom>
              <a:avLst/>
              <a:gdLst>
                <a:gd name="T0" fmla="*/ 609 w 613"/>
                <a:gd name="T1" fmla="*/ 651 h 761"/>
                <a:gd name="T2" fmla="*/ 0 w 613"/>
                <a:gd name="T3" fmla="*/ 0 h 761"/>
                <a:gd name="T4" fmla="*/ 214 w 613"/>
                <a:gd name="T5" fmla="*/ 450 h 761"/>
                <a:gd name="T6" fmla="*/ 576 w 613"/>
                <a:gd name="T7" fmla="*/ 667 h 761"/>
                <a:gd name="T8" fmla="*/ 413 w 613"/>
                <a:gd name="T9" fmla="*/ 726 h 761"/>
                <a:gd name="T10" fmla="*/ 77 w 613"/>
                <a:gd name="T11" fmla="*/ 685 h 761"/>
                <a:gd name="T12" fmla="*/ 298 w 613"/>
                <a:gd name="T13" fmla="*/ 761 h 761"/>
                <a:gd name="T14" fmla="*/ 612 w 613"/>
                <a:gd name="T15" fmla="*/ 653 h 761"/>
                <a:gd name="T16" fmla="*/ 613 w 613"/>
                <a:gd name="T17" fmla="*/ 652 h 761"/>
                <a:gd name="T18" fmla="*/ 612 w 613"/>
                <a:gd name="T19" fmla="*/ 652 h 761"/>
                <a:gd name="T20" fmla="*/ 613 w 613"/>
                <a:gd name="T21" fmla="*/ 649 h 761"/>
                <a:gd name="T22" fmla="*/ 609 w 613"/>
                <a:gd name="T23" fmla="*/ 651 h 7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13" h="761">
                  <a:moveTo>
                    <a:pt x="609" y="651"/>
                  </a:moveTo>
                  <a:cubicBezTo>
                    <a:pt x="278" y="530"/>
                    <a:pt x="180" y="410"/>
                    <a:pt x="0" y="0"/>
                  </a:cubicBezTo>
                  <a:cubicBezTo>
                    <a:pt x="36" y="148"/>
                    <a:pt x="114" y="352"/>
                    <a:pt x="214" y="450"/>
                  </a:cubicBezTo>
                  <a:cubicBezTo>
                    <a:pt x="374" y="604"/>
                    <a:pt x="525" y="658"/>
                    <a:pt x="576" y="667"/>
                  </a:cubicBezTo>
                  <a:cubicBezTo>
                    <a:pt x="549" y="680"/>
                    <a:pt x="492" y="716"/>
                    <a:pt x="413" y="726"/>
                  </a:cubicBezTo>
                  <a:cubicBezTo>
                    <a:pt x="277" y="745"/>
                    <a:pt x="77" y="685"/>
                    <a:pt x="77" y="685"/>
                  </a:cubicBezTo>
                  <a:cubicBezTo>
                    <a:pt x="77" y="685"/>
                    <a:pt x="171" y="761"/>
                    <a:pt x="298" y="761"/>
                  </a:cubicBezTo>
                  <a:cubicBezTo>
                    <a:pt x="542" y="761"/>
                    <a:pt x="606" y="677"/>
                    <a:pt x="612" y="653"/>
                  </a:cubicBezTo>
                  <a:cubicBezTo>
                    <a:pt x="613" y="652"/>
                    <a:pt x="613" y="652"/>
                    <a:pt x="613" y="652"/>
                  </a:cubicBezTo>
                  <a:cubicBezTo>
                    <a:pt x="613" y="652"/>
                    <a:pt x="613" y="652"/>
                    <a:pt x="612" y="652"/>
                  </a:cubicBezTo>
                  <a:cubicBezTo>
                    <a:pt x="613" y="651"/>
                    <a:pt x="613" y="650"/>
                    <a:pt x="613" y="649"/>
                  </a:cubicBezTo>
                  <a:cubicBezTo>
                    <a:pt x="613" y="649"/>
                    <a:pt x="612" y="650"/>
                    <a:pt x="609" y="651"/>
                  </a:cubicBezTo>
                  <a:close/>
                </a:path>
              </a:pathLst>
            </a:custGeom>
            <a:solidFill>
              <a:srgbClr val="539A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b="1" noProof="0" dirty="0"/>
            </a:p>
          </p:txBody>
        </p:sp>
      </p:grpSp>
      <p:sp>
        <p:nvSpPr>
          <p:cNvPr id="2" name="Rectangle 1"/>
          <p:cNvSpPr/>
          <p:nvPr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97" name="D1"/>
          <p:cNvSpPr txBox="1"/>
          <p:nvPr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27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98" name="D2"/>
          <p:cNvSpPr txBox="1"/>
          <p:nvPr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28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99" name="D3"/>
          <p:cNvSpPr txBox="1"/>
          <p:nvPr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29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00" name="D4"/>
          <p:cNvSpPr txBox="1"/>
          <p:nvPr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30</a:t>
            </a:r>
            <a:endParaRPr lang="en-US" dirty="0">
              <a:solidFill>
                <a:srgbClr val="9FE0F8"/>
              </a:solidFill>
            </a:endParaRPr>
          </a:p>
        </p:txBody>
      </p:sp>
      <p:sp>
        <p:nvSpPr>
          <p:cNvPr id="101" name="D5"/>
          <p:cNvSpPr txBox="1"/>
          <p:nvPr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03" name="D6"/>
          <p:cNvSpPr txBox="1"/>
          <p:nvPr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2" name="D7"/>
          <p:cNvSpPr txBox="1"/>
          <p:nvPr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39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180" name="D8"/>
          <p:cNvSpPr txBox="1"/>
          <p:nvPr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81" name="D9"/>
          <p:cNvSpPr txBox="1"/>
          <p:nvPr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82" name="D10"/>
          <p:cNvSpPr txBox="1"/>
          <p:nvPr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83" name="D11"/>
          <p:cNvSpPr txBox="1"/>
          <p:nvPr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84" name="D12"/>
          <p:cNvSpPr txBox="1"/>
          <p:nvPr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86" name="D13"/>
          <p:cNvSpPr txBox="1"/>
          <p:nvPr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85" name="D14"/>
          <p:cNvSpPr txBox="1"/>
          <p:nvPr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2" name="D15"/>
          <p:cNvSpPr txBox="1"/>
          <p:nvPr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3" name="D16"/>
          <p:cNvSpPr txBox="1"/>
          <p:nvPr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4" name="D17"/>
          <p:cNvSpPr txBox="1"/>
          <p:nvPr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5" name="D18"/>
          <p:cNvSpPr txBox="1"/>
          <p:nvPr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6" name="D19"/>
          <p:cNvSpPr txBox="1"/>
          <p:nvPr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8" name="D20"/>
          <p:cNvSpPr txBox="1"/>
          <p:nvPr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7" name="D21"/>
          <p:cNvSpPr txBox="1"/>
          <p:nvPr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9" name="D22"/>
          <p:cNvSpPr txBox="1"/>
          <p:nvPr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30" name="D23"/>
          <p:cNvSpPr txBox="1"/>
          <p:nvPr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31" name="D24"/>
          <p:cNvSpPr txBox="1"/>
          <p:nvPr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32" name="D25"/>
          <p:cNvSpPr txBox="1"/>
          <p:nvPr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33" name="D26"/>
          <p:cNvSpPr txBox="1"/>
          <p:nvPr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35" name="D27"/>
          <p:cNvSpPr txBox="1"/>
          <p:nvPr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34" name="D28"/>
          <p:cNvSpPr txBox="1"/>
          <p:nvPr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37" name="D29"/>
          <p:cNvSpPr txBox="1"/>
          <p:nvPr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38" name="D30"/>
          <p:cNvSpPr txBox="1"/>
          <p:nvPr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39" name="D31"/>
          <p:cNvSpPr txBox="1"/>
          <p:nvPr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40" name="D32"/>
          <p:cNvSpPr txBox="1"/>
          <p:nvPr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27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41" name="D33"/>
          <p:cNvSpPr txBox="1"/>
          <p:nvPr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28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43" name="D34"/>
          <p:cNvSpPr txBox="1"/>
          <p:nvPr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29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42" name="D35"/>
          <p:cNvSpPr txBox="1"/>
          <p:nvPr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30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45" name="D36"/>
          <p:cNvSpPr txBox="1"/>
          <p:nvPr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46" name="D37"/>
          <p:cNvSpPr txBox="1"/>
          <p:nvPr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47" name="D38"/>
          <p:cNvSpPr txBox="1"/>
          <p:nvPr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2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48" name="D39"/>
          <p:cNvSpPr txBox="1"/>
          <p:nvPr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3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49" name="D40"/>
          <p:cNvSpPr txBox="1"/>
          <p:nvPr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4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51" name="D41"/>
          <p:cNvSpPr txBox="1"/>
          <p:nvPr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5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50" name="D42"/>
          <p:cNvSpPr txBox="1"/>
          <p:nvPr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6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55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56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57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58" name="Text Placeholder 2"/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59" name="Text Placeholder 2"/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60" name="Text Placeholder 2"/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61" name="Text Placeholder 2"/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62" name="Text Placeholder 2"/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63" name="Text Placeholder 2"/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64" name="Text Placeholder 2"/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65" name="Text Placeholder 2"/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66" name="Text Placeholder 2"/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67" name="Text Placeholder 2"/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68" name="Text Placeholder 2"/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69" name="Text Placeholder 2"/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70" name="Text Placeholder 2"/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71" name="Text Placeholder 2"/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72" name="Text Placeholder 2"/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73" name="Text Placeholder 2"/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74" name="Text Placeholder 2"/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75" name="Text Placeholder 2"/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76" name="Text Placeholder 2"/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77" name="Text Placeholder 2"/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78" name="Text Placeholder 2"/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79" name="Text Placeholder 2"/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80" name="Text Placeholder 2"/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81" name="Text Placeholder 2"/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82" name="Text Placeholder 2"/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83" name="Text Placeholder 2"/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84" name="Text Placeholder 2"/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85" name="Text Placeholder 2"/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86" name="Text Placeholder 2"/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87" name="Text Placeholder 2"/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88" name="Text Placeholder 2"/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89" name="Text Placeholder 2"/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90" name="Text Placeholder 2"/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91" name="Text Placeholder 2"/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92" name="Text Placeholder 2"/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93" name="Text Placeholder 2"/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94" name="Text Placeholder 2"/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95" name="Text Placeholder 2"/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2C507C"/>
                </a:solidFill>
              </a:rPr>
              <a:t>January</a:t>
            </a: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FFFFFF"/>
                </a:solidFill>
              </a:rPr>
              <a:t>2021</a:t>
            </a:r>
            <a:endParaRPr lang="en-US" sz="7200" cap="all" spc="-300" baseline="0" noProof="0" dirty="0">
              <a:solidFill>
                <a:srgbClr val="FFFFFF"/>
              </a:solidFill>
            </a:endParaRPr>
          </a:p>
        </p:txBody>
      </p:sp>
      <p:sp>
        <p:nvSpPr>
          <p:cNvPr id="173" name="TextBox 172"/>
          <p:cNvSpPr txBox="1"/>
          <p:nvPr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174" name="TextBox 173"/>
          <p:cNvSpPr txBox="1"/>
          <p:nvPr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175" name="TextBox 174"/>
          <p:cNvSpPr txBox="1"/>
          <p:nvPr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176" name="TextBox 175"/>
          <p:cNvSpPr txBox="1"/>
          <p:nvPr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177" name="TextBox 176"/>
          <p:cNvSpPr txBox="1"/>
          <p:nvPr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187" name="TextBox 186"/>
          <p:cNvSpPr txBox="1"/>
          <p:nvPr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179" name="TextBox 178"/>
          <p:cNvSpPr txBox="1"/>
          <p:nvPr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7" name="Straight Connector 6"/>
          <p:cNvCxnSpPr/>
          <p:nvPr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3" name="Straight Connector 332"/>
          <p:cNvCxnSpPr/>
          <p:nvPr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4" name="Straight Connector 333"/>
          <p:cNvCxnSpPr/>
          <p:nvPr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5" name="Straight Connector 334"/>
          <p:cNvCxnSpPr/>
          <p:nvPr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6" name="Straight Connector 335"/>
          <p:cNvCxnSpPr/>
          <p:nvPr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7" name="Straight Connector 336"/>
          <p:cNvCxnSpPr/>
          <p:nvPr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8" name="Straight Connector 337"/>
          <p:cNvCxnSpPr/>
          <p:nvPr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9" name="Straight Connector 338"/>
          <p:cNvCxnSpPr/>
          <p:nvPr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0" name="Straight Connector 339"/>
          <p:cNvCxnSpPr/>
          <p:nvPr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1" name="Straight Connector 340"/>
          <p:cNvCxnSpPr/>
          <p:nvPr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2" name="Straight Connector 341"/>
          <p:cNvCxnSpPr/>
          <p:nvPr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3" name="Straight Connector 342"/>
          <p:cNvCxnSpPr/>
          <p:nvPr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4" name="Straight Connector 343"/>
          <p:cNvCxnSpPr/>
          <p:nvPr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59281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cto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F3AEF268-0613-4F75-951B-662928BC3AAF}"/>
              </a:ext>
            </a:extLst>
          </p:cNvPr>
          <p:cNvGrpSpPr/>
          <p:nvPr userDrawn="1"/>
        </p:nvGrpSpPr>
        <p:grpSpPr>
          <a:xfrm>
            <a:off x="1588" y="0"/>
            <a:ext cx="9140825" cy="6858000"/>
            <a:chOff x="1588" y="0"/>
            <a:chExt cx="9140825" cy="6858000"/>
          </a:xfrm>
        </p:grpSpPr>
        <p:sp>
          <p:nvSpPr>
            <p:cNvPr id="244" name="AutoShape 3"/>
            <p:cNvSpPr>
              <a:spLocks noChangeAspect="1" noChangeArrowheads="1" noTextEdit="1"/>
            </p:cNvSpPr>
            <p:nvPr/>
          </p:nvSpPr>
          <p:spPr bwMode="auto">
            <a:xfrm>
              <a:off x="1588" y="0"/>
              <a:ext cx="9140825" cy="6858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2" name="Freeform 5"/>
            <p:cNvSpPr>
              <a:spLocks/>
            </p:cNvSpPr>
            <p:nvPr/>
          </p:nvSpPr>
          <p:spPr bwMode="auto">
            <a:xfrm>
              <a:off x="1588" y="1400175"/>
              <a:ext cx="9140825" cy="5276850"/>
            </a:xfrm>
            <a:custGeom>
              <a:avLst/>
              <a:gdLst>
                <a:gd name="T0" fmla="*/ 0 w 2880"/>
                <a:gd name="T1" fmla="*/ 204 h 1662"/>
                <a:gd name="T2" fmla="*/ 0 w 2880"/>
                <a:gd name="T3" fmla="*/ 1662 h 1662"/>
                <a:gd name="T4" fmla="*/ 2880 w 2880"/>
                <a:gd name="T5" fmla="*/ 1195 h 1662"/>
                <a:gd name="T6" fmla="*/ 2880 w 2880"/>
                <a:gd name="T7" fmla="*/ 547 h 1662"/>
                <a:gd name="T8" fmla="*/ 0 w 2880"/>
                <a:gd name="T9" fmla="*/ 204 h 16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80" h="1662">
                  <a:moveTo>
                    <a:pt x="0" y="204"/>
                  </a:moveTo>
                  <a:cubicBezTo>
                    <a:pt x="0" y="1662"/>
                    <a:pt x="0" y="1662"/>
                    <a:pt x="0" y="1662"/>
                  </a:cubicBezTo>
                  <a:cubicBezTo>
                    <a:pt x="2880" y="1195"/>
                    <a:pt x="2880" y="1195"/>
                    <a:pt x="2880" y="1195"/>
                  </a:cubicBezTo>
                  <a:cubicBezTo>
                    <a:pt x="2880" y="547"/>
                    <a:pt x="2880" y="547"/>
                    <a:pt x="2880" y="547"/>
                  </a:cubicBezTo>
                  <a:cubicBezTo>
                    <a:pt x="1943" y="1090"/>
                    <a:pt x="992" y="0"/>
                    <a:pt x="0" y="204"/>
                  </a:cubicBezTo>
                  <a:close/>
                </a:path>
              </a:pathLst>
            </a:custGeom>
            <a:solidFill>
              <a:srgbClr val="C7CC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3" name="Freeform 6"/>
            <p:cNvSpPr>
              <a:spLocks/>
            </p:cNvSpPr>
            <p:nvPr/>
          </p:nvSpPr>
          <p:spPr bwMode="auto">
            <a:xfrm>
              <a:off x="1588" y="1917700"/>
              <a:ext cx="9140825" cy="4940300"/>
            </a:xfrm>
            <a:custGeom>
              <a:avLst/>
              <a:gdLst>
                <a:gd name="T0" fmla="*/ 2880 w 2880"/>
                <a:gd name="T1" fmla="*/ 898 h 1556"/>
                <a:gd name="T2" fmla="*/ 0 w 2880"/>
                <a:gd name="T3" fmla="*/ 79 h 1556"/>
                <a:gd name="T4" fmla="*/ 0 w 2880"/>
                <a:gd name="T5" fmla="*/ 1218 h 1556"/>
                <a:gd name="T6" fmla="*/ 2049 w 2880"/>
                <a:gd name="T7" fmla="*/ 1556 h 1556"/>
                <a:gd name="T8" fmla="*/ 2880 w 2880"/>
                <a:gd name="T9" fmla="*/ 1556 h 1556"/>
                <a:gd name="T10" fmla="*/ 2880 w 2880"/>
                <a:gd name="T11" fmla="*/ 898 h 1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80" h="1556">
                  <a:moveTo>
                    <a:pt x="2880" y="898"/>
                  </a:moveTo>
                  <a:cubicBezTo>
                    <a:pt x="1535" y="1221"/>
                    <a:pt x="849" y="0"/>
                    <a:pt x="0" y="79"/>
                  </a:cubicBezTo>
                  <a:cubicBezTo>
                    <a:pt x="0" y="1218"/>
                    <a:pt x="0" y="1218"/>
                    <a:pt x="0" y="1218"/>
                  </a:cubicBezTo>
                  <a:cubicBezTo>
                    <a:pt x="606" y="1303"/>
                    <a:pt x="1404" y="1469"/>
                    <a:pt x="2049" y="1556"/>
                  </a:cubicBezTo>
                  <a:cubicBezTo>
                    <a:pt x="2880" y="1556"/>
                    <a:pt x="2880" y="1556"/>
                    <a:pt x="2880" y="1556"/>
                  </a:cubicBezTo>
                  <a:lnTo>
                    <a:pt x="2880" y="898"/>
                  </a:lnTo>
                  <a:close/>
                </a:path>
              </a:pathLst>
            </a:custGeom>
            <a:solidFill>
              <a:srgbClr val="AFAF5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4" name="Freeform 7"/>
            <p:cNvSpPr>
              <a:spLocks/>
            </p:cNvSpPr>
            <p:nvPr/>
          </p:nvSpPr>
          <p:spPr bwMode="auto">
            <a:xfrm>
              <a:off x="1588" y="2425700"/>
              <a:ext cx="2178050" cy="1717675"/>
            </a:xfrm>
            <a:custGeom>
              <a:avLst/>
              <a:gdLst>
                <a:gd name="T0" fmla="*/ 267 w 686"/>
                <a:gd name="T1" fmla="*/ 405 h 541"/>
                <a:gd name="T2" fmla="*/ 617 w 686"/>
                <a:gd name="T3" fmla="*/ 351 h 541"/>
                <a:gd name="T4" fmla="*/ 438 w 686"/>
                <a:gd name="T5" fmla="*/ 113 h 541"/>
                <a:gd name="T6" fmla="*/ 369 w 686"/>
                <a:gd name="T7" fmla="*/ 79 h 541"/>
                <a:gd name="T8" fmla="*/ 349 w 686"/>
                <a:gd name="T9" fmla="*/ 4 h 541"/>
                <a:gd name="T10" fmla="*/ 276 w 686"/>
                <a:gd name="T11" fmla="*/ 12 h 541"/>
                <a:gd name="T12" fmla="*/ 283 w 686"/>
                <a:gd name="T13" fmla="*/ 80 h 541"/>
                <a:gd name="T14" fmla="*/ 230 w 686"/>
                <a:gd name="T15" fmla="*/ 79 h 541"/>
                <a:gd name="T16" fmla="*/ 185 w 686"/>
                <a:gd name="T17" fmla="*/ 111 h 541"/>
                <a:gd name="T18" fmla="*/ 0 w 686"/>
                <a:gd name="T19" fmla="*/ 217 h 541"/>
                <a:gd name="T20" fmla="*/ 0 w 686"/>
                <a:gd name="T21" fmla="*/ 292 h 541"/>
                <a:gd name="T22" fmla="*/ 267 w 686"/>
                <a:gd name="T23" fmla="*/ 405 h 5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86" h="541">
                  <a:moveTo>
                    <a:pt x="267" y="405"/>
                  </a:moveTo>
                  <a:cubicBezTo>
                    <a:pt x="341" y="450"/>
                    <a:pt x="548" y="541"/>
                    <a:pt x="617" y="351"/>
                  </a:cubicBezTo>
                  <a:cubicBezTo>
                    <a:pt x="686" y="161"/>
                    <a:pt x="441" y="120"/>
                    <a:pt x="438" y="113"/>
                  </a:cubicBezTo>
                  <a:cubicBezTo>
                    <a:pt x="429" y="86"/>
                    <a:pt x="369" y="79"/>
                    <a:pt x="369" y="79"/>
                  </a:cubicBezTo>
                  <a:cubicBezTo>
                    <a:pt x="369" y="79"/>
                    <a:pt x="364" y="8"/>
                    <a:pt x="349" y="4"/>
                  </a:cubicBezTo>
                  <a:cubicBezTo>
                    <a:pt x="331" y="0"/>
                    <a:pt x="289" y="6"/>
                    <a:pt x="276" y="12"/>
                  </a:cubicBezTo>
                  <a:cubicBezTo>
                    <a:pt x="271" y="14"/>
                    <a:pt x="283" y="80"/>
                    <a:pt x="283" y="80"/>
                  </a:cubicBezTo>
                  <a:cubicBezTo>
                    <a:pt x="283" y="80"/>
                    <a:pt x="261" y="70"/>
                    <a:pt x="230" y="79"/>
                  </a:cubicBezTo>
                  <a:cubicBezTo>
                    <a:pt x="207" y="85"/>
                    <a:pt x="206" y="114"/>
                    <a:pt x="185" y="111"/>
                  </a:cubicBezTo>
                  <a:cubicBezTo>
                    <a:pt x="123" y="100"/>
                    <a:pt x="27" y="138"/>
                    <a:pt x="0" y="217"/>
                  </a:cubicBezTo>
                  <a:cubicBezTo>
                    <a:pt x="0" y="292"/>
                    <a:pt x="0" y="292"/>
                    <a:pt x="0" y="292"/>
                  </a:cubicBezTo>
                  <a:cubicBezTo>
                    <a:pt x="37" y="371"/>
                    <a:pt x="205" y="368"/>
                    <a:pt x="267" y="405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6" name="Freeform 8"/>
            <p:cNvSpPr>
              <a:spLocks/>
            </p:cNvSpPr>
            <p:nvPr/>
          </p:nvSpPr>
          <p:spPr bwMode="auto">
            <a:xfrm>
              <a:off x="5715001" y="5743575"/>
              <a:ext cx="1868488" cy="1114425"/>
            </a:xfrm>
            <a:custGeom>
              <a:avLst/>
              <a:gdLst>
                <a:gd name="T0" fmla="*/ 564 w 589"/>
                <a:gd name="T1" fmla="*/ 164 h 351"/>
                <a:gd name="T2" fmla="*/ 440 w 589"/>
                <a:gd name="T3" fmla="*/ 120 h 351"/>
                <a:gd name="T4" fmla="*/ 368 w 589"/>
                <a:gd name="T5" fmla="*/ 89 h 351"/>
                <a:gd name="T6" fmla="*/ 357 w 589"/>
                <a:gd name="T7" fmla="*/ 13 h 351"/>
                <a:gd name="T8" fmla="*/ 337 w 589"/>
                <a:gd name="T9" fmla="*/ 2 h 351"/>
                <a:gd name="T10" fmla="*/ 321 w 589"/>
                <a:gd name="T11" fmla="*/ 1 h 351"/>
                <a:gd name="T12" fmla="*/ 280 w 589"/>
                <a:gd name="T13" fmla="*/ 6 h 351"/>
                <a:gd name="T14" fmla="*/ 276 w 589"/>
                <a:gd name="T15" fmla="*/ 65 h 351"/>
                <a:gd name="T16" fmla="*/ 188 w 589"/>
                <a:gd name="T17" fmla="*/ 96 h 351"/>
                <a:gd name="T18" fmla="*/ 97 w 589"/>
                <a:gd name="T19" fmla="*/ 82 h 351"/>
                <a:gd name="T20" fmla="*/ 8 w 589"/>
                <a:gd name="T21" fmla="*/ 224 h 351"/>
                <a:gd name="T22" fmla="*/ 7 w 589"/>
                <a:gd name="T23" fmla="*/ 351 h 351"/>
                <a:gd name="T24" fmla="*/ 583 w 589"/>
                <a:gd name="T25" fmla="*/ 351 h 351"/>
                <a:gd name="T26" fmla="*/ 586 w 589"/>
                <a:gd name="T27" fmla="*/ 324 h 351"/>
                <a:gd name="T28" fmla="*/ 564 w 589"/>
                <a:gd name="T29" fmla="*/ 164 h 3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89" h="351">
                  <a:moveTo>
                    <a:pt x="564" y="164"/>
                  </a:moveTo>
                  <a:cubicBezTo>
                    <a:pt x="545" y="124"/>
                    <a:pt x="475" y="115"/>
                    <a:pt x="440" y="120"/>
                  </a:cubicBezTo>
                  <a:cubicBezTo>
                    <a:pt x="419" y="88"/>
                    <a:pt x="368" y="89"/>
                    <a:pt x="368" y="89"/>
                  </a:cubicBezTo>
                  <a:cubicBezTo>
                    <a:pt x="368" y="89"/>
                    <a:pt x="363" y="27"/>
                    <a:pt x="357" y="13"/>
                  </a:cubicBezTo>
                  <a:cubicBezTo>
                    <a:pt x="355" y="9"/>
                    <a:pt x="344" y="2"/>
                    <a:pt x="337" y="2"/>
                  </a:cubicBezTo>
                  <a:cubicBezTo>
                    <a:pt x="321" y="1"/>
                    <a:pt x="321" y="1"/>
                    <a:pt x="321" y="1"/>
                  </a:cubicBezTo>
                  <a:cubicBezTo>
                    <a:pt x="300" y="0"/>
                    <a:pt x="280" y="6"/>
                    <a:pt x="280" y="6"/>
                  </a:cubicBezTo>
                  <a:cubicBezTo>
                    <a:pt x="280" y="65"/>
                    <a:pt x="276" y="65"/>
                    <a:pt x="276" y="65"/>
                  </a:cubicBezTo>
                  <a:cubicBezTo>
                    <a:pt x="204" y="90"/>
                    <a:pt x="188" y="96"/>
                    <a:pt x="188" y="96"/>
                  </a:cubicBezTo>
                  <a:cubicBezTo>
                    <a:pt x="188" y="96"/>
                    <a:pt x="134" y="72"/>
                    <a:pt x="97" y="82"/>
                  </a:cubicBezTo>
                  <a:cubicBezTo>
                    <a:pt x="36" y="98"/>
                    <a:pt x="14" y="186"/>
                    <a:pt x="8" y="224"/>
                  </a:cubicBezTo>
                  <a:cubicBezTo>
                    <a:pt x="0" y="276"/>
                    <a:pt x="2" y="318"/>
                    <a:pt x="7" y="351"/>
                  </a:cubicBezTo>
                  <a:cubicBezTo>
                    <a:pt x="583" y="351"/>
                    <a:pt x="583" y="351"/>
                    <a:pt x="583" y="351"/>
                  </a:cubicBezTo>
                  <a:cubicBezTo>
                    <a:pt x="585" y="341"/>
                    <a:pt x="586" y="331"/>
                    <a:pt x="586" y="324"/>
                  </a:cubicBezTo>
                  <a:cubicBezTo>
                    <a:pt x="589" y="247"/>
                    <a:pt x="581" y="203"/>
                    <a:pt x="564" y="16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1" name="Freeform 9"/>
            <p:cNvSpPr>
              <a:spLocks/>
            </p:cNvSpPr>
            <p:nvPr/>
          </p:nvSpPr>
          <p:spPr bwMode="auto">
            <a:xfrm>
              <a:off x="5816601" y="5927725"/>
              <a:ext cx="1757363" cy="930275"/>
            </a:xfrm>
            <a:custGeom>
              <a:avLst/>
              <a:gdLst>
                <a:gd name="T0" fmla="*/ 402 w 554"/>
                <a:gd name="T1" fmla="*/ 92 h 293"/>
                <a:gd name="T2" fmla="*/ 269 w 554"/>
                <a:gd name="T3" fmla="*/ 40 h 293"/>
                <a:gd name="T4" fmla="*/ 151 w 554"/>
                <a:gd name="T5" fmla="*/ 76 h 293"/>
                <a:gd name="T6" fmla="*/ 2 w 554"/>
                <a:gd name="T7" fmla="*/ 210 h 293"/>
                <a:gd name="T8" fmla="*/ 9 w 554"/>
                <a:gd name="T9" fmla="*/ 293 h 293"/>
                <a:gd name="T10" fmla="*/ 526 w 554"/>
                <a:gd name="T11" fmla="*/ 293 h 293"/>
                <a:gd name="T12" fmla="*/ 402 w 554"/>
                <a:gd name="T13" fmla="*/ 92 h 2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54" h="293">
                  <a:moveTo>
                    <a:pt x="402" y="92"/>
                  </a:moveTo>
                  <a:cubicBezTo>
                    <a:pt x="369" y="55"/>
                    <a:pt x="318" y="40"/>
                    <a:pt x="269" y="40"/>
                  </a:cubicBezTo>
                  <a:cubicBezTo>
                    <a:pt x="221" y="40"/>
                    <a:pt x="174" y="55"/>
                    <a:pt x="151" y="76"/>
                  </a:cubicBezTo>
                  <a:cubicBezTo>
                    <a:pt x="99" y="0"/>
                    <a:pt x="14" y="45"/>
                    <a:pt x="2" y="210"/>
                  </a:cubicBezTo>
                  <a:cubicBezTo>
                    <a:pt x="0" y="237"/>
                    <a:pt x="3" y="266"/>
                    <a:pt x="9" y="293"/>
                  </a:cubicBezTo>
                  <a:cubicBezTo>
                    <a:pt x="526" y="293"/>
                    <a:pt x="526" y="293"/>
                    <a:pt x="526" y="293"/>
                  </a:cubicBezTo>
                  <a:cubicBezTo>
                    <a:pt x="554" y="194"/>
                    <a:pt x="514" y="65"/>
                    <a:pt x="402" y="92"/>
                  </a:cubicBezTo>
                  <a:close/>
                </a:path>
              </a:pathLst>
            </a:custGeom>
            <a:solidFill>
              <a:srgbClr val="EB7F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2" name="Freeform 10"/>
            <p:cNvSpPr>
              <a:spLocks/>
            </p:cNvSpPr>
            <p:nvPr/>
          </p:nvSpPr>
          <p:spPr bwMode="auto">
            <a:xfrm>
              <a:off x="6178551" y="6232525"/>
              <a:ext cx="165100" cy="625475"/>
            </a:xfrm>
            <a:custGeom>
              <a:avLst/>
              <a:gdLst>
                <a:gd name="T0" fmla="*/ 23 w 52"/>
                <a:gd name="T1" fmla="*/ 141 h 197"/>
                <a:gd name="T2" fmla="*/ 52 w 52"/>
                <a:gd name="T3" fmla="*/ 0 h 197"/>
                <a:gd name="T4" fmla="*/ 4 w 52"/>
                <a:gd name="T5" fmla="*/ 132 h 197"/>
                <a:gd name="T6" fmla="*/ 2 w 52"/>
                <a:gd name="T7" fmla="*/ 197 h 197"/>
                <a:gd name="T8" fmla="*/ 22 w 52"/>
                <a:gd name="T9" fmla="*/ 197 h 197"/>
                <a:gd name="T10" fmla="*/ 23 w 52"/>
                <a:gd name="T11" fmla="*/ 141 h 1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2" h="197">
                  <a:moveTo>
                    <a:pt x="23" y="141"/>
                  </a:moveTo>
                  <a:cubicBezTo>
                    <a:pt x="32" y="57"/>
                    <a:pt x="52" y="0"/>
                    <a:pt x="52" y="0"/>
                  </a:cubicBezTo>
                  <a:cubicBezTo>
                    <a:pt x="52" y="0"/>
                    <a:pt x="27" y="14"/>
                    <a:pt x="4" y="132"/>
                  </a:cubicBezTo>
                  <a:cubicBezTo>
                    <a:pt x="0" y="154"/>
                    <a:pt x="0" y="176"/>
                    <a:pt x="2" y="197"/>
                  </a:cubicBezTo>
                  <a:cubicBezTo>
                    <a:pt x="22" y="197"/>
                    <a:pt x="22" y="197"/>
                    <a:pt x="22" y="197"/>
                  </a:cubicBezTo>
                  <a:cubicBezTo>
                    <a:pt x="21" y="181"/>
                    <a:pt x="21" y="162"/>
                    <a:pt x="23" y="141"/>
                  </a:cubicBezTo>
                  <a:close/>
                </a:path>
              </a:pathLst>
            </a:custGeom>
            <a:solidFill>
              <a:srgbClr val="A16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3" name="Freeform 11"/>
            <p:cNvSpPr>
              <a:spLocks/>
            </p:cNvSpPr>
            <p:nvPr/>
          </p:nvSpPr>
          <p:spPr bwMode="auto">
            <a:xfrm>
              <a:off x="6983413" y="6302375"/>
              <a:ext cx="127000" cy="555625"/>
            </a:xfrm>
            <a:custGeom>
              <a:avLst/>
              <a:gdLst>
                <a:gd name="T0" fmla="*/ 39 w 40"/>
                <a:gd name="T1" fmla="*/ 133 h 175"/>
                <a:gd name="T2" fmla="*/ 0 w 40"/>
                <a:gd name="T3" fmla="*/ 0 h 175"/>
                <a:gd name="T4" fmla="*/ 18 w 40"/>
                <a:gd name="T5" fmla="*/ 145 h 175"/>
                <a:gd name="T6" fmla="*/ 16 w 40"/>
                <a:gd name="T7" fmla="*/ 175 h 175"/>
                <a:gd name="T8" fmla="*/ 38 w 40"/>
                <a:gd name="T9" fmla="*/ 175 h 175"/>
                <a:gd name="T10" fmla="*/ 39 w 40"/>
                <a:gd name="T11" fmla="*/ 133 h 1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0" h="175">
                  <a:moveTo>
                    <a:pt x="39" y="133"/>
                  </a:moveTo>
                  <a:cubicBezTo>
                    <a:pt x="32" y="38"/>
                    <a:pt x="23" y="1"/>
                    <a:pt x="0" y="0"/>
                  </a:cubicBezTo>
                  <a:cubicBezTo>
                    <a:pt x="9" y="15"/>
                    <a:pt x="21" y="65"/>
                    <a:pt x="18" y="145"/>
                  </a:cubicBezTo>
                  <a:cubicBezTo>
                    <a:pt x="17" y="156"/>
                    <a:pt x="17" y="166"/>
                    <a:pt x="16" y="175"/>
                  </a:cubicBezTo>
                  <a:cubicBezTo>
                    <a:pt x="38" y="175"/>
                    <a:pt x="38" y="175"/>
                    <a:pt x="38" y="175"/>
                  </a:cubicBezTo>
                  <a:cubicBezTo>
                    <a:pt x="39" y="161"/>
                    <a:pt x="40" y="147"/>
                    <a:pt x="39" y="133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4" name="Freeform 12"/>
            <p:cNvSpPr>
              <a:spLocks/>
            </p:cNvSpPr>
            <p:nvPr/>
          </p:nvSpPr>
          <p:spPr bwMode="auto">
            <a:xfrm>
              <a:off x="5791201" y="6013450"/>
              <a:ext cx="1735138" cy="844550"/>
            </a:xfrm>
            <a:custGeom>
              <a:avLst/>
              <a:gdLst>
                <a:gd name="T0" fmla="*/ 538 w 547"/>
                <a:gd name="T1" fmla="*/ 132 h 266"/>
                <a:gd name="T2" fmla="*/ 477 w 547"/>
                <a:gd name="T3" fmla="*/ 56 h 266"/>
                <a:gd name="T4" fmla="*/ 408 w 547"/>
                <a:gd name="T5" fmla="*/ 54 h 266"/>
                <a:gd name="T6" fmla="*/ 296 w 547"/>
                <a:gd name="T7" fmla="*/ 6 h 266"/>
                <a:gd name="T8" fmla="*/ 165 w 547"/>
                <a:gd name="T9" fmla="*/ 36 h 266"/>
                <a:gd name="T10" fmla="*/ 82 w 547"/>
                <a:gd name="T11" fmla="*/ 17 h 266"/>
                <a:gd name="T12" fmla="*/ 8 w 547"/>
                <a:gd name="T13" fmla="*/ 139 h 266"/>
                <a:gd name="T14" fmla="*/ 9 w 547"/>
                <a:gd name="T15" fmla="*/ 266 h 266"/>
                <a:gd name="T16" fmla="*/ 31 w 547"/>
                <a:gd name="T17" fmla="*/ 266 h 266"/>
                <a:gd name="T18" fmla="*/ 26 w 547"/>
                <a:gd name="T19" fmla="*/ 248 h 266"/>
                <a:gd name="T20" fmla="*/ 82 w 547"/>
                <a:gd name="T21" fmla="*/ 36 h 266"/>
                <a:gd name="T22" fmla="*/ 161 w 547"/>
                <a:gd name="T23" fmla="*/ 55 h 266"/>
                <a:gd name="T24" fmla="*/ 285 w 547"/>
                <a:gd name="T25" fmla="*/ 21 h 266"/>
                <a:gd name="T26" fmla="*/ 408 w 547"/>
                <a:gd name="T27" fmla="*/ 67 h 266"/>
                <a:gd name="T28" fmla="*/ 486 w 547"/>
                <a:gd name="T29" fmla="*/ 79 h 266"/>
                <a:gd name="T30" fmla="*/ 517 w 547"/>
                <a:gd name="T31" fmla="*/ 266 h 266"/>
                <a:gd name="T32" fmla="*/ 538 w 547"/>
                <a:gd name="T33" fmla="*/ 266 h 266"/>
                <a:gd name="T34" fmla="*/ 538 w 547"/>
                <a:gd name="T35" fmla="*/ 132 h 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47" h="266">
                  <a:moveTo>
                    <a:pt x="538" y="132"/>
                  </a:moveTo>
                  <a:cubicBezTo>
                    <a:pt x="533" y="99"/>
                    <a:pt x="513" y="73"/>
                    <a:pt x="477" y="56"/>
                  </a:cubicBezTo>
                  <a:cubicBezTo>
                    <a:pt x="458" y="47"/>
                    <a:pt x="425" y="51"/>
                    <a:pt x="408" y="54"/>
                  </a:cubicBezTo>
                  <a:cubicBezTo>
                    <a:pt x="387" y="34"/>
                    <a:pt x="336" y="12"/>
                    <a:pt x="296" y="6"/>
                  </a:cubicBezTo>
                  <a:cubicBezTo>
                    <a:pt x="250" y="0"/>
                    <a:pt x="185" y="11"/>
                    <a:pt x="165" y="36"/>
                  </a:cubicBezTo>
                  <a:cubicBezTo>
                    <a:pt x="142" y="9"/>
                    <a:pt x="104" y="11"/>
                    <a:pt x="82" y="17"/>
                  </a:cubicBezTo>
                  <a:cubicBezTo>
                    <a:pt x="61" y="23"/>
                    <a:pt x="24" y="43"/>
                    <a:pt x="8" y="139"/>
                  </a:cubicBezTo>
                  <a:cubicBezTo>
                    <a:pt x="1" y="183"/>
                    <a:pt x="0" y="228"/>
                    <a:pt x="9" y="266"/>
                  </a:cubicBezTo>
                  <a:cubicBezTo>
                    <a:pt x="31" y="266"/>
                    <a:pt x="31" y="266"/>
                    <a:pt x="31" y="266"/>
                  </a:cubicBezTo>
                  <a:cubicBezTo>
                    <a:pt x="29" y="260"/>
                    <a:pt x="27" y="254"/>
                    <a:pt x="26" y="248"/>
                  </a:cubicBezTo>
                  <a:cubicBezTo>
                    <a:pt x="7" y="146"/>
                    <a:pt x="38" y="56"/>
                    <a:pt x="82" y="36"/>
                  </a:cubicBezTo>
                  <a:cubicBezTo>
                    <a:pt x="125" y="17"/>
                    <a:pt x="147" y="33"/>
                    <a:pt x="161" y="55"/>
                  </a:cubicBezTo>
                  <a:cubicBezTo>
                    <a:pt x="189" y="28"/>
                    <a:pt x="247" y="15"/>
                    <a:pt x="285" y="21"/>
                  </a:cubicBezTo>
                  <a:cubicBezTo>
                    <a:pt x="373" y="36"/>
                    <a:pt x="408" y="67"/>
                    <a:pt x="408" y="67"/>
                  </a:cubicBezTo>
                  <a:cubicBezTo>
                    <a:pt x="408" y="67"/>
                    <a:pt x="455" y="53"/>
                    <a:pt x="486" y="79"/>
                  </a:cubicBezTo>
                  <a:cubicBezTo>
                    <a:pt x="517" y="97"/>
                    <a:pt x="547" y="162"/>
                    <a:pt x="517" y="266"/>
                  </a:cubicBezTo>
                  <a:cubicBezTo>
                    <a:pt x="538" y="266"/>
                    <a:pt x="538" y="266"/>
                    <a:pt x="538" y="266"/>
                  </a:cubicBezTo>
                  <a:cubicBezTo>
                    <a:pt x="545" y="230"/>
                    <a:pt x="546" y="179"/>
                    <a:pt x="538" y="132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5" name="Freeform 13"/>
            <p:cNvSpPr>
              <a:spLocks/>
            </p:cNvSpPr>
            <p:nvPr/>
          </p:nvSpPr>
          <p:spPr bwMode="auto">
            <a:xfrm>
              <a:off x="6461126" y="5775325"/>
              <a:ext cx="439738" cy="504825"/>
            </a:xfrm>
            <a:custGeom>
              <a:avLst/>
              <a:gdLst>
                <a:gd name="T0" fmla="*/ 97 w 139"/>
                <a:gd name="T1" fmla="*/ 12 h 159"/>
                <a:gd name="T2" fmla="*/ 56 w 139"/>
                <a:gd name="T3" fmla="*/ 12 h 159"/>
                <a:gd name="T4" fmla="*/ 64 w 139"/>
                <a:gd name="T5" fmla="*/ 65 h 159"/>
                <a:gd name="T6" fmla="*/ 0 w 139"/>
                <a:gd name="T7" fmla="*/ 118 h 159"/>
                <a:gd name="T8" fmla="*/ 75 w 139"/>
                <a:gd name="T9" fmla="*/ 154 h 159"/>
                <a:gd name="T10" fmla="*/ 139 w 139"/>
                <a:gd name="T11" fmla="*/ 124 h 159"/>
                <a:gd name="T12" fmla="*/ 104 w 139"/>
                <a:gd name="T13" fmla="*/ 97 h 159"/>
                <a:gd name="T14" fmla="*/ 97 w 139"/>
                <a:gd name="T15" fmla="*/ 12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9" h="159">
                  <a:moveTo>
                    <a:pt x="97" y="12"/>
                  </a:moveTo>
                  <a:cubicBezTo>
                    <a:pt x="71" y="0"/>
                    <a:pt x="56" y="12"/>
                    <a:pt x="56" y="12"/>
                  </a:cubicBezTo>
                  <a:cubicBezTo>
                    <a:pt x="64" y="65"/>
                    <a:pt x="64" y="65"/>
                    <a:pt x="64" y="65"/>
                  </a:cubicBezTo>
                  <a:cubicBezTo>
                    <a:pt x="64" y="65"/>
                    <a:pt x="2" y="92"/>
                    <a:pt x="0" y="118"/>
                  </a:cubicBezTo>
                  <a:cubicBezTo>
                    <a:pt x="0" y="118"/>
                    <a:pt x="32" y="150"/>
                    <a:pt x="75" y="154"/>
                  </a:cubicBezTo>
                  <a:cubicBezTo>
                    <a:pt x="131" y="159"/>
                    <a:pt x="139" y="124"/>
                    <a:pt x="139" y="124"/>
                  </a:cubicBezTo>
                  <a:cubicBezTo>
                    <a:pt x="104" y="97"/>
                    <a:pt x="104" y="97"/>
                    <a:pt x="104" y="97"/>
                  </a:cubicBezTo>
                  <a:cubicBezTo>
                    <a:pt x="104" y="97"/>
                    <a:pt x="125" y="56"/>
                    <a:pt x="97" y="12"/>
                  </a:cubicBezTo>
                  <a:close/>
                </a:path>
              </a:pathLst>
            </a:custGeom>
            <a:solidFill>
              <a:srgbClr val="85A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6" name="Freeform 14"/>
            <p:cNvSpPr>
              <a:spLocks/>
            </p:cNvSpPr>
            <p:nvPr/>
          </p:nvSpPr>
          <p:spPr bwMode="auto">
            <a:xfrm>
              <a:off x="6467476" y="5807075"/>
              <a:ext cx="471488" cy="488950"/>
            </a:xfrm>
            <a:custGeom>
              <a:avLst/>
              <a:gdLst>
                <a:gd name="T0" fmla="*/ 106 w 149"/>
                <a:gd name="T1" fmla="*/ 85 h 154"/>
                <a:gd name="T2" fmla="*/ 114 w 149"/>
                <a:gd name="T3" fmla="*/ 41 h 154"/>
                <a:gd name="T4" fmla="*/ 99 w 149"/>
                <a:gd name="T5" fmla="*/ 1 h 154"/>
                <a:gd name="T6" fmla="*/ 89 w 149"/>
                <a:gd name="T7" fmla="*/ 0 h 154"/>
                <a:gd name="T8" fmla="*/ 101 w 149"/>
                <a:gd name="T9" fmla="*/ 46 h 154"/>
                <a:gd name="T10" fmla="*/ 90 w 149"/>
                <a:gd name="T11" fmla="*/ 93 h 154"/>
                <a:gd name="T12" fmla="*/ 123 w 149"/>
                <a:gd name="T13" fmla="*/ 105 h 154"/>
                <a:gd name="T14" fmla="*/ 87 w 149"/>
                <a:gd name="T15" fmla="*/ 139 h 154"/>
                <a:gd name="T16" fmla="*/ 0 w 149"/>
                <a:gd name="T17" fmla="*/ 108 h 154"/>
                <a:gd name="T18" fmla="*/ 69 w 149"/>
                <a:gd name="T19" fmla="*/ 150 h 154"/>
                <a:gd name="T20" fmla="*/ 136 w 149"/>
                <a:gd name="T21" fmla="*/ 121 h 154"/>
                <a:gd name="T22" fmla="*/ 106 w 149"/>
                <a:gd name="T23" fmla="*/ 85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9" h="154">
                  <a:moveTo>
                    <a:pt x="106" y="85"/>
                  </a:moveTo>
                  <a:cubicBezTo>
                    <a:pt x="106" y="85"/>
                    <a:pt x="117" y="67"/>
                    <a:pt x="114" y="41"/>
                  </a:cubicBezTo>
                  <a:cubicBezTo>
                    <a:pt x="112" y="15"/>
                    <a:pt x="99" y="1"/>
                    <a:pt x="99" y="1"/>
                  </a:cubicBezTo>
                  <a:cubicBezTo>
                    <a:pt x="89" y="0"/>
                    <a:pt x="89" y="0"/>
                    <a:pt x="89" y="0"/>
                  </a:cubicBezTo>
                  <a:cubicBezTo>
                    <a:pt x="89" y="0"/>
                    <a:pt x="102" y="22"/>
                    <a:pt x="101" y="46"/>
                  </a:cubicBezTo>
                  <a:cubicBezTo>
                    <a:pt x="99" y="68"/>
                    <a:pt x="90" y="93"/>
                    <a:pt x="90" y="93"/>
                  </a:cubicBezTo>
                  <a:cubicBezTo>
                    <a:pt x="90" y="93"/>
                    <a:pt x="123" y="96"/>
                    <a:pt x="123" y="105"/>
                  </a:cubicBezTo>
                  <a:cubicBezTo>
                    <a:pt x="123" y="127"/>
                    <a:pt x="105" y="138"/>
                    <a:pt x="87" y="139"/>
                  </a:cubicBezTo>
                  <a:cubicBezTo>
                    <a:pt x="70" y="139"/>
                    <a:pt x="0" y="108"/>
                    <a:pt x="0" y="108"/>
                  </a:cubicBezTo>
                  <a:cubicBezTo>
                    <a:pt x="0" y="108"/>
                    <a:pt x="29" y="146"/>
                    <a:pt x="69" y="150"/>
                  </a:cubicBezTo>
                  <a:cubicBezTo>
                    <a:pt x="109" y="152"/>
                    <a:pt x="123" y="154"/>
                    <a:pt x="136" y="121"/>
                  </a:cubicBezTo>
                  <a:cubicBezTo>
                    <a:pt x="149" y="90"/>
                    <a:pt x="106" y="85"/>
                    <a:pt x="106" y="85"/>
                  </a:cubicBezTo>
                  <a:close/>
                </a:path>
              </a:pathLst>
            </a:custGeom>
            <a:solidFill>
              <a:srgbClr val="617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7" name="Freeform 15"/>
            <p:cNvSpPr>
              <a:spLocks/>
            </p:cNvSpPr>
            <p:nvPr/>
          </p:nvSpPr>
          <p:spPr bwMode="auto">
            <a:xfrm>
              <a:off x="1588" y="831850"/>
              <a:ext cx="546100" cy="825500"/>
            </a:xfrm>
            <a:custGeom>
              <a:avLst/>
              <a:gdLst>
                <a:gd name="T0" fmla="*/ 84 w 172"/>
                <a:gd name="T1" fmla="*/ 214 h 260"/>
                <a:gd name="T2" fmla="*/ 118 w 172"/>
                <a:gd name="T3" fmla="*/ 68 h 260"/>
                <a:gd name="T4" fmla="*/ 103 w 172"/>
                <a:gd name="T5" fmla="*/ 102 h 260"/>
                <a:gd name="T6" fmla="*/ 54 w 172"/>
                <a:gd name="T7" fmla="*/ 0 h 260"/>
                <a:gd name="T8" fmla="*/ 32 w 172"/>
                <a:gd name="T9" fmla="*/ 101 h 260"/>
                <a:gd name="T10" fmla="*/ 0 w 172"/>
                <a:gd name="T11" fmla="*/ 75 h 260"/>
                <a:gd name="T12" fmla="*/ 0 w 172"/>
                <a:gd name="T13" fmla="*/ 227 h 260"/>
                <a:gd name="T14" fmla="*/ 8 w 172"/>
                <a:gd name="T15" fmla="*/ 227 h 260"/>
                <a:gd name="T16" fmla="*/ 0 w 172"/>
                <a:gd name="T17" fmla="*/ 232 h 260"/>
                <a:gd name="T18" fmla="*/ 0 w 172"/>
                <a:gd name="T19" fmla="*/ 258 h 260"/>
                <a:gd name="T20" fmla="*/ 84 w 172"/>
                <a:gd name="T21" fmla="*/ 214 h 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2" h="260">
                  <a:moveTo>
                    <a:pt x="84" y="214"/>
                  </a:moveTo>
                  <a:cubicBezTo>
                    <a:pt x="172" y="149"/>
                    <a:pt x="118" y="68"/>
                    <a:pt x="118" y="68"/>
                  </a:cubicBezTo>
                  <a:cubicBezTo>
                    <a:pt x="118" y="68"/>
                    <a:pt x="116" y="93"/>
                    <a:pt x="103" y="102"/>
                  </a:cubicBezTo>
                  <a:cubicBezTo>
                    <a:pt x="108" y="62"/>
                    <a:pt x="54" y="0"/>
                    <a:pt x="54" y="0"/>
                  </a:cubicBezTo>
                  <a:cubicBezTo>
                    <a:pt x="54" y="0"/>
                    <a:pt x="54" y="0"/>
                    <a:pt x="32" y="101"/>
                  </a:cubicBezTo>
                  <a:cubicBezTo>
                    <a:pt x="32" y="101"/>
                    <a:pt x="18" y="90"/>
                    <a:pt x="0" y="75"/>
                  </a:cubicBezTo>
                  <a:cubicBezTo>
                    <a:pt x="0" y="227"/>
                    <a:pt x="0" y="227"/>
                    <a:pt x="0" y="227"/>
                  </a:cubicBezTo>
                  <a:cubicBezTo>
                    <a:pt x="5" y="227"/>
                    <a:pt x="8" y="227"/>
                    <a:pt x="8" y="227"/>
                  </a:cubicBezTo>
                  <a:cubicBezTo>
                    <a:pt x="8" y="227"/>
                    <a:pt x="5" y="229"/>
                    <a:pt x="0" y="232"/>
                  </a:cubicBezTo>
                  <a:cubicBezTo>
                    <a:pt x="0" y="258"/>
                    <a:pt x="0" y="258"/>
                    <a:pt x="0" y="258"/>
                  </a:cubicBezTo>
                  <a:cubicBezTo>
                    <a:pt x="50" y="260"/>
                    <a:pt x="84" y="214"/>
                    <a:pt x="84" y="21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8" name="Freeform 16"/>
            <p:cNvSpPr>
              <a:spLocks/>
            </p:cNvSpPr>
            <p:nvPr/>
          </p:nvSpPr>
          <p:spPr bwMode="auto">
            <a:xfrm>
              <a:off x="1588" y="923925"/>
              <a:ext cx="460375" cy="704850"/>
            </a:xfrm>
            <a:custGeom>
              <a:avLst/>
              <a:gdLst>
                <a:gd name="T0" fmla="*/ 93 w 145"/>
                <a:gd name="T1" fmla="*/ 162 h 222"/>
                <a:gd name="T2" fmla="*/ 94 w 145"/>
                <a:gd name="T3" fmla="*/ 160 h 222"/>
                <a:gd name="T4" fmla="*/ 121 w 145"/>
                <a:gd name="T5" fmla="*/ 67 h 222"/>
                <a:gd name="T6" fmla="*/ 94 w 145"/>
                <a:gd name="T7" fmla="*/ 104 h 222"/>
                <a:gd name="T8" fmla="*/ 60 w 145"/>
                <a:gd name="T9" fmla="*/ 0 h 222"/>
                <a:gd name="T10" fmla="*/ 38 w 145"/>
                <a:gd name="T11" fmla="*/ 94 h 222"/>
                <a:gd name="T12" fmla="*/ 0 w 145"/>
                <a:gd name="T13" fmla="*/ 64 h 222"/>
                <a:gd name="T14" fmla="*/ 0 w 145"/>
                <a:gd name="T15" fmla="*/ 185 h 222"/>
                <a:gd name="T16" fmla="*/ 39 w 145"/>
                <a:gd name="T17" fmla="*/ 181 h 222"/>
                <a:gd name="T18" fmla="*/ 0 w 145"/>
                <a:gd name="T19" fmla="*/ 214 h 222"/>
                <a:gd name="T20" fmla="*/ 0 w 145"/>
                <a:gd name="T21" fmla="*/ 217 h 222"/>
                <a:gd name="T22" fmla="*/ 93 w 145"/>
                <a:gd name="T23" fmla="*/ 162 h 2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5" h="222">
                  <a:moveTo>
                    <a:pt x="93" y="162"/>
                  </a:moveTo>
                  <a:cubicBezTo>
                    <a:pt x="94" y="160"/>
                    <a:pt x="94" y="160"/>
                    <a:pt x="94" y="160"/>
                  </a:cubicBezTo>
                  <a:cubicBezTo>
                    <a:pt x="94" y="160"/>
                    <a:pt x="145" y="93"/>
                    <a:pt x="121" y="67"/>
                  </a:cubicBezTo>
                  <a:cubicBezTo>
                    <a:pt x="116" y="90"/>
                    <a:pt x="94" y="104"/>
                    <a:pt x="94" y="104"/>
                  </a:cubicBezTo>
                  <a:cubicBezTo>
                    <a:pt x="94" y="104"/>
                    <a:pt x="94" y="25"/>
                    <a:pt x="60" y="0"/>
                  </a:cubicBezTo>
                  <a:cubicBezTo>
                    <a:pt x="57" y="33"/>
                    <a:pt x="38" y="94"/>
                    <a:pt x="38" y="94"/>
                  </a:cubicBezTo>
                  <a:cubicBezTo>
                    <a:pt x="38" y="94"/>
                    <a:pt x="21" y="82"/>
                    <a:pt x="0" y="64"/>
                  </a:cubicBezTo>
                  <a:cubicBezTo>
                    <a:pt x="0" y="185"/>
                    <a:pt x="0" y="185"/>
                    <a:pt x="0" y="185"/>
                  </a:cubicBezTo>
                  <a:cubicBezTo>
                    <a:pt x="20" y="185"/>
                    <a:pt x="35" y="182"/>
                    <a:pt x="39" y="181"/>
                  </a:cubicBezTo>
                  <a:cubicBezTo>
                    <a:pt x="32" y="197"/>
                    <a:pt x="17" y="207"/>
                    <a:pt x="0" y="214"/>
                  </a:cubicBezTo>
                  <a:cubicBezTo>
                    <a:pt x="0" y="217"/>
                    <a:pt x="0" y="217"/>
                    <a:pt x="0" y="217"/>
                  </a:cubicBezTo>
                  <a:cubicBezTo>
                    <a:pt x="31" y="222"/>
                    <a:pt x="70" y="190"/>
                    <a:pt x="93" y="162"/>
                  </a:cubicBezTo>
                  <a:close/>
                </a:path>
              </a:pathLst>
            </a:custGeom>
            <a:solidFill>
              <a:srgbClr val="EE912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9" name="Freeform 17"/>
            <p:cNvSpPr>
              <a:spLocks/>
            </p:cNvSpPr>
            <p:nvPr/>
          </p:nvSpPr>
          <p:spPr bwMode="auto">
            <a:xfrm>
              <a:off x="1588" y="1231900"/>
              <a:ext cx="273050" cy="193675"/>
            </a:xfrm>
            <a:custGeom>
              <a:avLst/>
              <a:gdLst>
                <a:gd name="T0" fmla="*/ 86 w 86"/>
                <a:gd name="T1" fmla="*/ 61 h 61"/>
                <a:gd name="T2" fmla="*/ 0 w 86"/>
                <a:gd name="T3" fmla="*/ 0 h 61"/>
                <a:gd name="T4" fmla="*/ 0 w 86"/>
                <a:gd name="T5" fmla="*/ 7 h 61"/>
                <a:gd name="T6" fmla="*/ 86 w 86"/>
                <a:gd name="T7" fmla="*/ 61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6" h="61">
                  <a:moveTo>
                    <a:pt x="86" y="61"/>
                  </a:moveTo>
                  <a:cubicBezTo>
                    <a:pt x="86" y="61"/>
                    <a:pt x="49" y="51"/>
                    <a:pt x="0" y="0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25" y="33"/>
                    <a:pt x="57" y="60"/>
                    <a:pt x="86" y="61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0" name="Freeform 18"/>
            <p:cNvSpPr>
              <a:spLocks/>
            </p:cNvSpPr>
            <p:nvPr/>
          </p:nvSpPr>
          <p:spPr bwMode="auto">
            <a:xfrm>
              <a:off x="1588" y="1397000"/>
              <a:ext cx="152400" cy="47625"/>
            </a:xfrm>
            <a:custGeom>
              <a:avLst/>
              <a:gdLst>
                <a:gd name="T0" fmla="*/ 0 w 48"/>
                <a:gd name="T1" fmla="*/ 12 h 15"/>
                <a:gd name="T2" fmla="*/ 0 w 48"/>
                <a:gd name="T3" fmla="*/ 15 h 15"/>
                <a:gd name="T4" fmla="*/ 48 w 48"/>
                <a:gd name="T5" fmla="*/ 0 h 15"/>
                <a:gd name="T6" fmla="*/ 0 w 48"/>
                <a:gd name="T7" fmla="*/ 1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8" h="15">
                  <a:moveTo>
                    <a:pt x="0" y="12"/>
                  </a:moveTo>
                  <a:cubicBezTo>
                    <a:pt x="0" y="15"/>
                    <a:pt x="0" y="15"/>
                    <a:pt x="0" y="15"/>
                  </a:cubicBezTo>
                  <a:cubicBezTo>
                    <a:pt x="19" y="14"/>
                    <a:pt x="38" y="10"/>
                    <a:pt x="48" y="0"/>
                  </a:cubicBezTo>
                  <a:cubicBezTo>
                    <a:pt x="48" y="0"/>
                    <a:pt x="33" y="9"/>
                    <a:pt x="0" y="12"/>
                  </a:cubicBezTo>
                  <a:close/>
                </a:path>
              </a:pathLst>
            </a:custGeom>
            <a:solidFill>
              <a:srgbClr val="9652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1" name="Freeform 19"/>
            <p:cNvSpPr>
              <a:spLocks/>
            </p:cNvSpPr>
            <p:nvPr/>
          </p:nvSpPr>
          <p:spPr bwMode="auto">
            <a:xfrm>
              <a:off x="80963" y="1444625"/>
              <a:ext cx="152400" cy="139700"/>
            </a:xfrm>
            <a:custGeom>
              <a:avLst/>
              <a:gdLst>
                <a:gd name="T0" fmla="*/ 0 w 48"/>
                <a:gd name="T1" fmla="*/ 44 h 44"/>
                <a:gd name="T2" fmla="*/ 48 w 48"/>
                <a:gd name="T3" fmla="*/ 0 h 44"/>
                <a:gd name="T4" fmla="*/ 0 w 48"/>
                <a:gd name="T5" fmla="*/ 4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8" h="44">
                  <a:moveTo>
                    <a:pt x="0" y="44"/>
                  </a:moveTo>
                  <a:cubicBezTo>
                    <a:pt x="6" y="43"/>
                    <a:pt x="44" y="21"/>
                    <a:pt x="48" y="0"/>
                  </a:cubicBezTo>
                  <a:cubicBezTo>
                    <a:pt x="48" y="0"/>
                    <a:pt x="39" y="22"/>
                    <a:pt x="0" y="44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2" name="Freeform 20"/>
            <p:cNvSpPr>
              <a:spLocks/>
            </p:cNvSpPr>
            <p:nvPr/>
          </p:nvSpPr>
          <p:spPr bwMode="auto">
            <a:xfrm>
              <a:off x="195263" y="1012825"/>
              <a:ext cx="73025" cy="339725"/>
            </a:xfrm>
            <a:custGeom>
              <a:avLst/>
              <a:gdLst>
                <a:gd name="T0" fmla="*/ 0 w 23"/>
                <a:gd name="T1" fmla="*/ 107 h 107"/>
                <a:gd name="T2" fmla="*/ 8 w 23"/>
                <a:gd name="T3" fmla="*/ 0 h 107"/>
                <a:gd name="T4" fmla="*/ 0 w 23"/>
                <a:gd name="T5" fmla="*/ 107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3" h="107">
                  <a:moveTo>
                    <a:pt x="0" y="107"/>
                  </a:moveTo>
                  <a:cubicBezTo>
                    <a:pt x="23" y="82"/>
                    <a:pt x="14" y="10"/>
                    <a:pt x="8" y="0"/>
                  </a:cubicBezTo>
                  <a:cubicBezTo>
                    <a:pt x="20" y="73"/>
                    <a:pt x="0" y="107"/>
                    <a:pt x="0" y="107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3" name="Freeform 21"/>
            <p:cNvSpPr>
              <a:spLocks/>
            </p:cNvSpPr>
            <p:nvPr/>
          </p:nvSpPr>
          <p:spPr bwMode="auto">
            <a:xfrm>
              <a:off x="255588" y="1168400"/>
              <a:ext cx="133350" cy="247650"/>
            </a:xfrm>
            <a:custGeom>
              <a:avLst/>
              <a:gdLst>
                <a:gd name="T0" fmla="*/ 0 w 42"/>
                <a:gd name="T1" fmla="*/ 78 h 78"/>
                <a:gd name="T2" fmla="*/ 41 w 42"/>
                <a:gd name="T3" fmla="*/ 0 h 78"/>
                <a:gd name="T4" fmla="*/ 0 w 42"/>
                <a:gd name="T5" fmla="*/ 78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2" h="78">
                  <a:moveTo>
                    <a:pt x="0" y="78"/>
                  </a:moveTo>
                  <a:cubicBezTo>
                    <a:pt x="26" y="66"/>
                    <a:pt x="42" y="9"/>
                    <a:pt x="41" y="0"/>
                  </a:cubicBezTo>
                  <a:cubicBezTo>
                    <a:pt x="26" y="59"/>
                    <a:pt x="0" y="78"/>
                    <a:pt x="0" y="78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4" name="Freeform 22"/>
            <p:cNvSpPr>
              <a:spLocks/>
            </p:cNvSpPr>
            <p:nvPr/>
          </p:nvSpPr>
          <p:spPr bwMode="auto">
            <a:xfrm>
              <a:off x="271463" y="1489075"/>
              <a:ext cx="127000" cy="174625"/>
            </a:xfrm>
            <a:custGeom>
              <a:avLst/>
              <a:gdLst>
                <a:gd name="T0" fmla="*/ 5 w 40"/>
                <a:gd name="T1" fmla="*/ 0 h 55"/>
                <a:gd name="T2" fmla="*/ 0 w 40"/>
                <a:gd name="T3" fmla="*/ 2 h 55"/>
                <a:gd name="T4" fmla="*/ 25 w 40"/>
                <a:gd name="T5" fmla="*/ 23 h 55"/>
                <a:gd name="T6" fmla="*/ 23 w 40"/>
                <a:gd name="T7" fmla="*/ 55 h 55"/>
                <a:gd name="T8" fmla="*/ 31 w 40"/>
                <a:gd name="T9" fmla="*/ 54 h 55"/>
                <a:gd name="T10" fmla="*/ 5 w 40"/>
                <a:gd name="T11" fmla="*/ 0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0" h="55">
                  <a:moveTo>
                    <a:pt x="5" y="0"/>
                  </a:moveTo>
                  <a:cubicBezTo>
                    <a:pt x="0" y="2"/>
                    <a:pt x="0" y="2"/>
                    <a:pt x="0" y="2"/>
                  </a:cubicBezTo>
                  <a:cubicBezTo>
                    <a:pt x="0" y="2"/>
                    <a:pt x="19" y="8"/>
                    <a:pt x="25" y="23"/>
                  </a:cubicBezTo>
                  <a:cubicBezTo>
                    <a:pt x="30" y="37"/>
                    <a:pt x="23" y="55"/>
                    <a:pt x="23" y="55"/>
                  </a:cubicBezTo>
                  <a:cubicBezTo>
                    <a:pt x="23" y="55"/>
                    <a:pt x="30" y="54"/>
                    <a:pt x="31" y="54"/>
                  </a:cubicBezTo>
                  <a:cubicBezTo>
                    <a:pt x="40" y="14"/>
                    <a:pt x="5" y="0"/>
                    <a:pt x="5" y="0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5" name="Rectangle 23"/>
            <p:cNvSpPr>
              <a:spLocks noChangeArrowheads="1"/>
            </p:cNvSpPr>
            <p:nvPr/>
          </p:nvSpPr>
          <p:spPr bwMode="auto">
            <a:xfrm>
              <a:off x="5797551" y="4210050"/>
              <a:ext cx="3175" cy="1588"/>
            </a:xfrm>
            <a:prstGeom prst="rect">
              <a:avLst/>
            </a:prstGeom>
            <a:solidFill>
              <a:srgbClr val="AFAA3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6" name="Freeform 24"/>
            <p:cNvSpPr>
              <a:spLocks/>
            </p:cNvSpPr>
            <p:nvPr/>
          </p:nvSpPr>
          <p:spPr bwMode="auto">
            <a:xfrm>
              <a:off x="1100138" y="374650"/>
              <a:ext cx="238125" cy="184150"/>
            </a:xfrm>
            <a:custGeom>
              <a:avLst/>
              <a:gdLst>
                <a:gd name="T0" fmla="*/ 3 w 75"/>
                <a:gd name="T1" fmla="*/ 11 h 58"/>
                <a:gd name="T2" fmla="*/ 0 w 75"/>
                <a:gd name="T3" fmla="*/ 21 h 58"/>
                <a:gd name="T4" fmla="*/ 46 w 75"/>
                <a:gd name="T5" fmla="*/ 21 h 58"/>
                <a:gd name="T6" fmla="*/ 74 w 75"/>
                <a:gd name="T7" fmla="*/ 58 h 58"/>
                <a:gd name="T8" fmla="*/ 75 w 75"/>
                <a:gd name="T9" fmla="*/ 50 h 58"/>
                <a:gd name="T10" fmla="*/ 3 w 75"/>
                <a:gd name="T11" fmla="*/ 11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5" h="58">
                  <a:moveTo>
                    <a:pt x="3" y="11"/>
                  </a:moveTo>
                  <a:cubicBezTo>
                    <a:pt x="1" y="11"/>
                    <a:pt x="0" y="21"/>
                    <a:pt x="0" y="21"/>
                  </a:cubicBezTo>
                  <a:cubicBezTo>
                    <a:pt x="0" y="21"/>
                    <a:pt x="26" y="12"/>
                    <a:pt x="46" y="21"/>
                  </a:cubicBezTo>
                  <a:cubicBezTo>
                    <a:pt x="66" y="31"/>
                    <a:pt x="74" y="58"/>
                    <a:pt x="74" y="58"/>
                  </a:cubicBezTo>
                  <a:cubicBezTo>
                    <a:pt x="75" y="50"/>
                    <a:pt x="75" y="50"/>
                    <a:pt x="75" y="50"/>
                  </a:cubicBezTo>
                  <a:cubicBezTo>
                    <a:pt x="75" y="50"/>
                    <a:pt x="59" y="0"/>
                    <a:pt x="3" y="11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7" name="Freeform 25"/>
            <p:cNvSpPr>
              <a:spLocks/>
            </p:cNvSpPr>
            <p:nvPr/>
          </p:nvSpPr>
          <p:spPr bwMode="auto">
            <a:xfrm>
              <a:off x="1055688" y="387350"/>
              <a:ext cx="879475" cy="942975"/>
            </a:xfrm>
            <a:custGeom>
              <a:avLst/>
              <a:gdLst>
                <a:gd name="T0" fmla="*/ 161 w 277"/>
                <a:gd name="T1" fmla="*/ 43 h 297"/>
                <a:gd name="T2" fmla="*/ 228 w 277"/>
                <a:gd name="T3" fmla="*/ 41 h 297"/>
                <a:gd name="T4" fmla="*/ 175 w 277"/>
                <a:gd name="T5" fmla="*/ 8 h 297"/>
                <a:gd name="T6" fmla="*/ 50 w 277"/>
                <a:gd name="T7" fmla="*/ 46 h 297"/>
                <a:gd name="T8" fmla="*/ 46 w 277"/>
                <a:gd name="T9" fmla="*/ 49 h 297"/>
                <a:gd name="T10" fmla="*/ 11 w 277"/>
                <a:gd name="T11" fmla="*/ 91 h 297"/>
                <a:gd name="T12" fmla="*/ 8 w 277"/>
                <a:gd name="T13" fmla="*/ 144 h 297"/>
                <a:gd name="T14" fmla="*/ 35 w 277"/>
                <a:gd name="T15" fmla="*/ 120 h 297"/>
                <a:gd name="T16" fmla="*/ 45 w 277"/>
                <a:gd name="T17" fmla="*/ 231 h 297"/>
                <a:gd name="T18" fmla="*/ 107 w 277"/>
                <a:gd name="T19" fmla="*/ 150 h 297"/>
                <a:gd name="T20" fmla="*/ 175 w 277"/>
                <a:gd name="T21" fmla="*/ 297 h 297"/>
                <a:gd name="T22" fmla="*/ 194 w 277"/>
                <a:gd name="T23" fmla="*/ 238 h 297"/>
                <a:gd name="T24" fmla="*/ 187 w 277"/>
                <a:gd name="T25" fmla="*/ 128 h 297"/>
                <a:gd name="T26" fmla="*/ 273 w 277"/>
                <a:gd name="T27" fmla="*/ 151 h 297"/>
                <a:gd name="T28" fmla="*/ 268 w 277"/>
                <a:gd name="T29" fmla="*/ 118 h 297"/>
                <a:gd name="T30" fmla="*/ 161 w 277"/>
                <a:gd name="T31" fmla="*/ 43 h 2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77" h="297">
                  <a:moveTo>
                    <a:pt x="161" y="43"/>
                  </a:moveTo>
                  <a:cubicBezTo>
                    <a:pt x="161" y="43"/>
                    <a:pt x="161" y="43"/>
                    <a:pt x="228" y="41"/>
                  </a:cubicBezTo>
                  <a:cubicBezTo>
                    <a:pt x="228" y="41"/>
                    <a:pt x="228" y="16"/>
                    <a:pt x="175" y="8"/>
                  </a:cubicBezTo>
                  <a:cubicBezTo>
                    <a:pt x="122" y="0"/>
                    <a:pt x="50" y="46"/>
                    <a:pt x="50" y="46"/>
                  </a:cubicBezTo>
                  <a:cubicBezTo>
                    <a:pt x="46" y="49"/>
                    <a:pt x="46" y="49"/>
                    <a:pt x="46" y="49"/>
                  </a:cubicBezTo>
                  <a:cubicBezTo>
                    <a:pt x="46" y="49"/>
                    <a:pt x="22" y="67"/>
                    <a:pt x="11" y="91"/>
                  </a:cubicBezTo>
                  <a:cubicBezTo>
                    <a:pt x="0" y="115"/>
                    <a:pt x="8" y="144"/>
                    <a:pt x="8" y="144"/>
                  </a:cubicBezTo>
                  <a:cubicBezTo>
                    <a:pt x="8" y="144"/>
                    <a:pt x="23" y="127"/>
                    <a:pt x="35" y="120"/>
                  </a:cubicBezTo>
                  <a:cubicBezTo>
                    <a:pt x="2" y="184"/>
                    <a:pt x="45" y="231"/>
                    <a:pt x="45" y="231"/>
                  </a:cubicBezTo>
                  <a:cubicBezTo>
                    <a:pt x="45" y="231"/>
                    <a:pt x="45" y="231"/>
                    <a:pt x="107" y="150"/>
                  </a:cubicBezTo>
                  <a:cubicBezTo>
                    <a:pt x="107" y="150"/>
                    <a:pt x="107" y="150"/>
                    <a:pt x="175" y="297"/>
                  </a:cubicBezTo>
                  <a:cubicBezTo>
                    <a:pt x="175" y="297"/>
                    <a:pt x="185" y="277"/>
                    <a:pt x="194" y="238"/>
                  </a:cubicBezTo>
                  <a:cubicBezTo>
                    <a:pt x="203" y="198"/>
                    <a:pt x="194" y="140"/>
                    <a:pt x="187" y="128"/>
                  </a:cubicBezTo>
                  <a:cubicBezTo>
                    <a:pt x="216" y="131"/>
                    <a:pt x="273" y="151"/>
                    <a:pt x="273" y="151"/>
                  </a:cubicBezTo>
                  <a:cubicBezTo>
                    <a:pt x="273" y="151"/>
                    <a:pt x="277" y="143"/>
                    <a:pt x="268" y="118"/>
                  </a:cubicBezTo>
                  <a:cubicBezTo>
                    <a:pt x="251" y="69"/>
                    <a:pt x="161" y="43"/>
                    <a:pt x="161" y="4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8" name="Freeform 26"/>
            <p:cNvSpPr>
              <a:spLocks/>
            </p:cNvSpPr>
            <p:nvPr/>
          </p:nvSpPr>
          <p:spPr bwMode="auto">
            <a:xfrm>
              <a:off x="1065213" y="412750"/>
              <a:ext cx="819150" cy="828675"/>
            </a:xfrm>
            <a:custGeom>
              <a:avLst/>
              <a:gdLst>
                <a:gd name="T0" fmla="*/ 258 w 258"/>
                <a:gd name="T1" fmla="*/ 127 h 261"/>
                <a:gd name="T2" fmla="*/ 139 w 258"/>
                <a:gd name="T3" fmla="*/ 37 h 261"/>
                <a:gd name="T4" fmla="*/ 197 w 258"/>
                <a:gd name="T5" fmla="*/ 22 h 261"/>
                <a:gd name="T6" fmla="*/ 79 w 258"/>
                <a:gd name="T7" fmla="*/ 32 h 261"/>
                <a:gd name="T8" fmla="*/ 76 w 258"/>
                <a:gd name="T9" fmla="*/ 34 h 261"/>
                <a:gd name="T10" fmla="*/ 12 w 258"/>
                <a:gd name="T11" fmla="*/ 111 h 261"/>
                <a:gd name="T12" fmla="*/ 53 w 258"/>
                <a:gd name="T13" fmla="*/ 88 h 261"/>
                <a:gd name="T14" fmla="*/ 41 w 258"/>
                <a:gd name="T15" fmla="*/ 202 h 261"/>
                <a:gd name="T16" fmla="*/ 103 w 258"/>
                <a:gd name="T17" fmla="*/ 121 h 261"/>
                <a:gd name="T18" fmla="*/ 169 w 258"/>
                <a:gd name="T19" fmla="*/ 261 h 261"/>
                <a:gd name="T20" fmla="*/ 163 w 258"/>
                <a:gd name="T21" fmla="*/ 105 h 261"/>
                <a:gd name="T22" fmla="*/ 258 w 258"/>
                <a:gd name="T23" fmla="*/ 127 h 2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58" h="261">
                  <a:moveTo>
                    <a:pt x="258" y="127"/>
                  </a:moveTo>
                  <a:cubicBezTo>
                    <a:pt x="238" y="62"/>
                    <a:pt x="148" y="38"/>
                    <a:pt x="139" y="37"/>
                  </a:cubicBezTo>
                  <a:cubicBezTo>
                    <a:pt x="154" y="23"/>
                    <a:pt x="175" y="21"/>
                    <a:pt x="197" y="22"/>
                  </a:cubicBezTo>
                  <a:cubicBezTo>
                    <a:pt x="169" y="0"/>
                    <a:pt x="114" y="14"/>
                    <a:pt x="79" y="32"/>
                  </a:cubicBezTo>
                  <a:cubicBezTo>
                    <a:pt x="76" y="34"/>
                    <a:pt x="76" y="34"/>
                    <a:pt x="76" y="34"/>
                  </a:cubicBezTo>
                  <a:cubicBezTo>
                    <a:pt x="76" y="34"/>
                    <a:pt x="0" y="77"/>
                    <a:pt x="12" y="111"/>
                  </a:cubicBezTo>
                  <a:cubicBezTo>
                    <a:pt x="26" y="91"/>
                    <a:pt x="53" y="88"/>
                    <a:pt x="53" y="88"/>
                  </a:cubicBezTo>
                  <a:cubicBezTo>
                    <a:pt x="53" y="88"/>
                    <a:pt x="19" y="163"/>
                    <a:pt x="41" y="202"/>
                  </a:cubicBezTo>
                  <a:cubicBezTo>
                    <a:pt x="58" y="172"/>
                    <a:pt x="103" y="121"/>
                    <a:pt x="103" y="121"/>
                  </a:cubicBezTo>
                  <a:cubicBezTo>
                    <a:pt x="103" y="121"/>
                    <a:pt x="150" y="206"/>
                    <a:pt x="169" y="261"/>
                  </a:cubicBezTo>
                  <a:cubicBezTo>
                    <a:pt x="188" y="218"/>
                    <a:pt x="178" y="144"/>
                    <a:pt x="163" y="105"/>
                  </a:cubicBezTo>
                  <a:cubicBezTo>
                    <a:pt x="184" y="99"/>
                    <a:pt x="238" y="115"/>
                    <a:pt x="258" y="127"/>
                  </a:cubicBezTo>
                  <a:close/>
                </a:path>
              </a:pathLst>
            </a:custGeom>
            <a:solidFill>
              <a:srgbClr val="FEBE2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9" name="Freeform 27"/>
            <p:cNvSpPr>
              <a:spLocks/>
            </p:cNvSpPr>
            <p:nvPr/>
          </p:nvSpPr>
          <p:spPr bwMode="auto">
            <a:xfrm>
              <a:off x="1331913" y="536575"/>
              <a:ext cx="238125" cy="488950"/>
            </a:xfrm>
            <a:custGeom>
              <a:avLst/>
              <a:gdLst>
                <a:gd name="T0" fmla="*/ 0 w 75"/>
                <a:gd name="T1" fmla="*/ 0 h 154"/>
                <a:gd name="T2" fmla="*/ 74 w 75"/>
                <a:gd name="T3" fmla="*/ 154 h 154"/>
                <a:gd name="T4" fmla="*/ 0 w 75"/>
                <a:gd name="T5" fmla="*/ 0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5" h="154">
                  <a:moveTo>
                    <a:pt x="0" y="0"/>
                  </a:moveTo>
                  <a:cubicBezTo>
                    <a:pt x="0" y="0"/>
                    <a:pt x="48" y="39"/>
                    <a:pt x="74" y="154"/>
                  </a:cubicBezTo>
                  <a:cubicBezTo>
                    <a:pt x="75" y="136"/>
                    <a:pt x="49" y="25"/>
                    <a:pt x="0" y="0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0" name="Freeform 28"/>
            <p:cNvSpPr>
              <a:spLocks/>
            </p:cNvSpPr>
            <p:nvPr/>
          </p:nvSpPr>
          <p:spPr bwMode="auto">
            <a:xfrm>
              <a:off x="1436688" y="577850"/>
              <a:ext cx="336550" cy="149225"/>
            </a:xfrm>
            <a:custGeom>
              <a:avLst/>
              <a:gdLst>
                <a:gd name="T0" fmla="*/ 0 w 106"/>
                <a:gd name="T1" fmla="*/ 12 h 47"/>
                <a:gd name="T2" fmla="*/ 106 w 106"/>
                <a:gd name="T3" fmla="*/ 47 h 47"/>
                <a:gd name="T4" fmla="*/ 0 w 106"/>
                <a:gd name="T5" fmla="*/ 12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06" h="47">
                  <a:moveTo>
                    <a:pt x="0" y="12"/>
                  </a:moveTo>
                  <a:cubicBezTo>
                    <a:pt x="0" y="12"/>
                    <a:pt x="40" y="7"/>
                    <a:pt x="106" y="47"/>
                  </a:cubicBezTo>
                  <a:cubicBezTo>
                    <a:pt x="98" y="38"/>
                    <a:pt x="34" y="0"/>
                    <a:pt x="0" y="12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1" name="Freeform 29"/>
            <p:cNvSpPr>
              <a:spLocks/>
            </p:cNvSpPr>
            <p:nvPr/>
          </p:nvSpPr>
          <p:spPr bwMode="auto">
            <a:xfrm>
              <a:off x="1389063" y="457200"/>
              <a:ext cx="209550" cy="73025"/>
            </a:xfrm>
            <a:custGeom>
              <a:avLst/>
              <a:gdLst>
                <a:gd name="T0" fmla="*/ 0 w 66"/>
                <a:gd name="T1" fmla="*/ 23 h 23"/>
                <a:gd name="T2" fmla="*/ 66 w 66"/>
                <a:gd name="T3" fmla="*/ 2 h 23"/>
                <a:gd name="T4" fmla="*/ 0 w 66"/>
                <a:gd name="T5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6" h="23">
                  <a:moveTo>
                    <a:pt x="0" y="23"/>
                  </a:moveTo>
                  <a:cubicBezTo>
                    <a:pt x="0" y="23"/>
                    <a:pt x="19" y="5"/>
                    <a:pt x="66" y="2"/>
                  </a:cubicBezTo>
                  <a:cubicBezTo>
                    <a:pt x="59" y="0"/>
                    <a:pt x="13" y="4"/>
                    <a:pt x="0" y="23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2" name="Freeform 30"/>
            <p:cNvSpPr>
              <a:spLocks/>
            </p:cNvSpPr>
            <p:nvPr/>
          </p:nvSpPr>
          <p:spPr bwMode="auto">
            <a:xfrm>
              <a:off x="1150938" y="565150"/>
              <a:ext cx="187325" cy="123825"/>
            </a:xfrm>
            <a:custGeom>
              <a:avLst/>
              <a:gdLst>
                <a:gd name="T0" fmla="*/ 0 w 59"/>
                <a:gd name="T1" fmla="*/ 39 h 39"/>
                <a:gd name="T2" fmla="*/ 59 w 59"/>
                <a:gd name="T3" fmla="*/ 2 h 39"/>
                <a:gd name="T4" fmla="*/ 0 w 59"/>
                <a:gd name="T5" fmla="*/ 39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9" h="39">
                  <a:moveTo>
                    <a:pt x="0" y="39"/>
                  </a:moveTo>
                  <a:cubicBezTo>
                    <a:pt x="34" y="5"/>
                    <a:pt x="59" y="2"/>
                    <a:pt x="59" y="2"/>
                  </a:cubicBezTo>
                  <a:cubicBezTo>
                    <a:pt x="36" y="0"/>
                    <a:pt x="3" y="32"/>
                    <a:pt x="0" y="39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3" name="Freeform 31"/>
            <p:cNvSpPr>
              <a:spLocks/>
            </p:cNvSpPr>
            <p:nvPr/>
          </p:nvSpPr>
          <p:spPr bwMode="auto">
            <a:xfrm>
              <a:off x="1204913" y="638175"/>
              <a:ext cx="168275" cy="317500"/>
            </a:xfrm>
            <a:custGeom>
              <a:avLst/>
              <a:gdLst>
                <a:gd name="T0" fmla="*/ 0 w 53"/>
                <a:gd name="T1" fmla="*/ 100 h 100"/>
                <a:gd name="T2" fmla="*/ 53 w 53"/>
                <a:gd name="T3" fmla="*/ 0 h 100"/>
                <a:gd name="T4" fmla="*/ 0 w 53"/>
                <a:gd name="T5" fmla="*/ 100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3" h="100">
                  <a:moveTo>
                    <a:pt x="0" y="100"/>
                  </a:moveTo>
                  <a:cubicBezTo>
                    <a:pt x="20" y="24"/>
                    <a:pt x="53" y="0"/>
                    <a:pt x="53" y="0"/>
                  </a:cubicBezTo>
                  <a:cubicBezTo>
                    <a:pt x="20" y="15"/>
                    <a:pt x="0" y="87"/>
                    <a:pt x="0" y="100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4" name="Freeform 32"/>
            <p:cNvSpPr>
              <a:spLocks/>
            </p:cNvSpPr>
            <p:nvPr/>
          </p:nvSpPr>
          <p:spPr bwMode="auto">
            <a:xfrm>
              <a:off x="1798638" y="2692400"/>
              <a:ext cx="1627188" cy="1708150"/>
            </a:xfrm>
            <a:custGeom>
              <a:avLst/>
              <a:gdLst>
                <a:gd name="T0" fmla="*/ 336 w 513"/>
                <a:gd name="T1" fmla="*/ 77 h 538"/>
                <a:gd name="T2" fmla="*/ 258 w 513"/>
                <a:gd name="T3" fmla="*/ 33 h 538"/>
                <a:gd name="T4" fmla="*/ 260 w 513"/>
                <a:gd name="T5" fmla="*/ 0 h 538"/>
                <a:gd name="T6" fmla="*/ 209 w 513"/>
                <a:gd name="T7" fmla="*/ 2 h 538"/>
                <a:gd name="T8" fmla="*/ 144 w 513"/>
                <a:gd name="T9" fmla="*/ 78 h 538"/>
                <a:gd name="T10" fmla="*/ 50 w 513"/>
                <a:gd name="T11" fmla="*/ 140 h 538"/>
                <a:gd name="T12" fmla="*/ 34 w 513"/>
                <a:gd name="T13" fmla="*/ 388 h 538"/>
                <a:gd name="T14" fmla="*/ 99 w 513"/>
                <a:gd name="T15" fmla="*/ 513 h 538"/>
                <a:gd name="T16" fmla="*/ 159 w 513"/>
                <a:gd name="T17" fmla="*/ 509 h 538"/>
                <a:gd name="T18" fmla="*/ 272 w 513"/>
                <a:gd name="T19" fmla="*/ 531 h 538"/>
                <a:gd name="T20" fmla="*/ 376 w 513"/>
                <a:gd name="T21" fmla="*/ 493 h 538"/>
                <a:gd name="T22" fmla="*/ 471 w 513"/>
                <a:gd name="T23" fmla="*/ 449 h 538"/>
                <a:gd name="T24" fmla="*/ 513 w 513"/>
                <a:gd name="T25" fmla="*/ 312 h 538"/>
                <a:gd name="T26" fmla="*/ 468 w 513"/>
                <a:gd name="T27" fmla="*/ 151 h 538"/>
                <a:gd name="T28" fmla="*/ 336 w 513"/>
                <a:gd name="T29" fmla="*/ 77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13" h="538">
                  <a:moveTo>
                    <a:pt x="336" y="77"/>
                  </a:moveTo>
                  <a:cubicBezTo>
                    <a:pt x="315" y="33"/>
                    <a:pt x="258" y="33"/>
                    <a:pt x="258" y="33"/>
                  </a:cubicBezTo>
                  <a:cubicBezTo>
                    <a:pt x="258" y="33"/>
                    <a:pt x="258" y="33"/>
                    <a:pt x="260" y="0"/>
                  </a:cubicBezTo>
                  <a:cubicBezTo>
                    <a:pt x="260" y="0"/>
                    <a:pt x="260" y="0"/>
                    <a:pt x="209" y="2"/>
                  </a:cubicBezTo>
                  <a:cubicBezTo>
                    <a:pt x="209" y="2"/>
                    <a:pt x="147" y="35"/>
                    <a:pt x="144" y="78"/>
                  </a:cubicBezTo>
                  <a:cubicBezTo>
                    <a:pt x="116" y="80"/>
                    <a:pt x="99" y="91"/>
                    <a:pt x="50" y="140"/>
                  </a:cubicBezTo>
                  <a:cubicBezTo>
                    <a:pt x="0" y="187"/>
                    <a:pt x="34" y="388"/>
                    <a:pt x="34" y="388"/>
                  </a:cubicBezTo>
                  <a:cubicBezTo>
                    <a:pt x="34" y="388"/>
                    <a:pt x="69" y="507"/>
                    <a:pt x="99" y="513"/>
                  </a:cubicBezTo>
                  <a:cubicBezTo>
                    <a:pt x="129" y="520"/>
                    <a:pt x="159" y="509"/>
                    <a:pt x="159" y="509"/>
                  </a:cubicBezTo>
                  <a:cubicBezTo>
                    <a:pt x="159" y="509"/>
                    <a:pt x="209" y="538"/>
                    <a:pt x="272" y="531"/>
                  </a:cubicBezTo>
                  <a:cubicBezTo>
                    <a:pt x="335" y="524"/>
                    <a:pt x="350" y="515"/>
                    <a:pt x="376" y="493"/>
                  </a:cubicBezTo>
                  <a:cubicBezTo>
                    <a:pt x="401" y="489"/>
                    <a:pt x="449" y="477"/>
                    <a:pt x="471" y="449"/>
                  </a:cubicBezTo>
                  <a:cubicBezTo>
                    <a:pt x="493" y="421"/>
                    <a:pt x="513" y="365"/>
                    <a:pt x="513" y="312"/>
                  </a:cubicBezTo>
                  <a:cubicBezTo>
                    <a:pt x="513" y="261"/>
                    <a:pt x="468" y="151"/>
                    <a:pt x="468" y="151"/>
                  </a:cubicBezTo>
                  <a:cubicBezTo>
                    <a:pt x="468" y="151"/>
                    <a:pt x="441" y="83"/>
                    <a:pt x="336" y="7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5" name="Freeform 33"/>
            <p:cNvSpPr>
              <a:spLocks/>
            </p:cNvSpPr>
            <p:nvPr/>
          </p:nvSpPr>
          <p:spPr bwMode="auto">
            <a:xfrm>
              <a:off x="1681163" y="2895600"/>
              <a:ext cx="1677988" cy="1514475"/>
            </a:xfrm>
            <a:custGeom>
              <a:avLst/>
              <a:gdLst>
                <a:gd name="T0" fmla="*/ 366 w 529"/>
                <a:gd name="T1" fmla="*/ 37 h 477"/>
                <a:gd name="T2" fmla="*/ 215 w 529"/>
                <a:gd name="T3" fmla="*/ 40 h 477"/>
                <a:gd name="T4" fmla="*/ 199 w 529"/>
                <a:gd name="T5" fmla="*/ 418 h 477"/>
                <a:gd name="T6" fmla="*/ 406 w 529"/>
                <a:gd name="T7" fmla="*/ 410 h 477"/>
                <a:gd name="T8" fmla="*/ 520 w 529"/>
                <a:gd name="T9" fmla="*/ 235 h 477"/>
                <a:gd name="T10" fmla="*/ 366 w 529"/>
                <a:gd name="T11" fmla="*/ 37 h 4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29" h="477">
                  <a:moveTo>
                    <a:pt x="366" y="37"/>
                  </a:moveTo>
                  <a:cubicBezTo>
                    <a:pt x="333" y="0"/>
                    <a:pt x="249" y="4"/>
                    <a:pt x="215" y="40"/>
                  </a:cubicBezTo>
                  <a:cubicBezTo>
                    <a:pt x="0" y="9"/>
                    <a:pt x="54" y="461"/>
                    <a:pt x="199" y="418"/>
                  </a:cubicBezTo>
                  <a:cubicBezTo>
                    <a:pt x="235" y="477"/>
                    <a:pt x="377" y="450"/>
                    <a:pt x="406" y="410"/>
                  </a:cubicBezTo>
                  <a:cubicBezTo>
                    <a:pt x="491" y="405"/>
                    <a:pt x="529" y="335"/>
                    <a:pt x="520" y="235"/>
                  </a:cubicBezTo>
                  <a:cubicBezTo>
                    <a:pt x="510" y="114"/>
                    <a:pt x="440" y="11"/>
                    <a:pt x="366" y="37"/>
                  </a:cubicBezTo>
                  <a:close/>
                </a:path>
              </a:pathLst>
            </a:custGeom>
            <a:solidFill>
              <a:srgbClr val="EAA3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6" name="Freeform 34"/>
            <p:cNvSpPr>
              <a:spLocks/>
            </p:cNvSpPr>
            <p:nvPr/>
          </p:nvSpPr>
          <p:spPr bwMode="auto">
            <a:xfrm>
              <a:off x="2841626" y="3013075"/>
              <a:ext cx="495300" cy="1165225"/>
            </a:xfrm>
            <a:custGeom>
              <a:avLst/>
              <a:gdLst>
                <a:gd name="T0" fmla="*/ 0 w 156"/>
                <a:gd name="T1" fmla="*/ 0 h 367"/>
                <a:gd name="T2" fmla="*/ 46 w 156"/>
                <a:gd name="T3" fmla="*/ 22 h 367"/>
                <a:gd name="T4" fmla="*/ 131 w 156"/>
                <a:gd name="T5" fmla="*/ 197 h 367"/>
                <a:gd name="T6" fmla="*/ 47 w 156"/>
                <a:gd name="T7" fmla="*/ 365 h 367"/>
                <a:gd name="T8" fmla="*/ 69 w 156"/>
                <a:gd name="T9" fmla="*/ 367 h 367"/>
                <a:gd name="T10" fmla="*/ 143 w 156"/>
                <a:gd name="T11" fmla="*/ 264 h 367"/>
                <a:gd name="T12" fmla="*/ 87 w 156"/>
                <a:gd name="T13" fmla="*/ 42 h 367"/>
                <a:gd name="T14" fmla="*/ 0 w 156"/>
                <a:gd name="T15" fmla="*/ 0 h 3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6" h="367">
                  <a:moveTo>
                    <a:pt x="0" y="0"/>
                  </a:moveTo>
                  <a:cubicBezTo>
                    <a:pt x="0" y="0"/>
                    <a:pt x="22" y="11"/>
                    <a:pt x="46" y="22"/>
                  </a:cubicBezTo>
                  <a:cubicBezTo>
                    <a:pt x="69" y="34"/>
                    <a:pt x="117" y="80"/>
                    <a:pt x="131" y="197"/>
                  </a:cubicBezTo>
                  <a:cubicBezTo>
                    <a:pt x="148" y="339"/>
                    <a:pt x="47" y="365"/>
                    <a:pt x="47" y="365"/>
                  </a:cubicBezTo>
                  <a:cubicBezTo>
                    <a:pt x="47" y="365"/>
                    <a:pt x="63" y="367"/>
                    <a:pt x="69" y="367"/>
                  </a:cubicBezTo>
                  <a:cubicBezTo>
                    <a:pt x="101" y="364"/>
                    <a:pt x="135" y="324"/>
                    <a:pt x="143" y="264"/>
                  </a:cubicBezTo>
                  <a:cubicBezTo>
                    <a:pt x="156" y="175"/>
                    <a:pt x="125" y="93"/>
                    <a:pt x="87" y="42"/>
                  </a:cubicBezTo>
                  <a:cubicBezTo>
                    <a:pt x="59" y="4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7" name="Freeform 35"/>
            <p:cNvSpPr>
              <a:spLocks/>
            </p:cNvSpPr>
            <p:nvPr/>
          </p:nvSpPr>
          <p:spPr bwMode="auto">
            <a:xfrm>
              <a:off x="2768601" y="3133725"/>
              <a:ext cx="304800" cy="1016000"/>
            </a:xfrm>
            <a:custGeom>
              <a:avLst/>
              <a:gdLst>
                <a:gd name="T0" fmla="*/ 0 w 96"/>
                <a:gd name="T1" fmla="*/ 0 h 320"/>
                <a:gd name="T2" fmla="*/ 72 w 96"/>
                <a:gd name="T3" fmla="*/ 126 h 320"/>
                <a:gd name="T4" fmla="*/ 49 w 96"/>
                <a:gd name="T5" fmla="*/ 320 h 320"/>
                <a:gd name="T6" fmla="*/ 76 w 96"/>
                <a:gd name="T7" fmla="*/ 293 h 320"/>
                <a:gd name="T8" fmla="*/ 82 w 96"/>
                <a:gd name="T9" fmla="*/ 111 h 320"/>
                <a:gd name="T10" fmla="*/ 0 w 96"/>
                <a:gd name="T11" fmla="*/ 0 h 3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6" h="320">
                  <a:moveTo>
                    <a:pt x="0" y="0"/>
                  </a:moveTo>
                  <a:cubicBezTo>
                    <a:pt x="0" y="0"/>
                    <a:pt x="66" y="41"/>
                    <a:pt x="72" y="126"/>
                  </a:cubicBezTo>
                  <a:cubicBezTo>
                    <a:pt x="80" y="262"/>
                    <a:pt x="49" y="320"/>
                    <a:pt x="49" y="320"/>
                  </a:cubicBezTo>
                  <a:cubicBezTo>
                    <a:pt x="49" y="320"/>
                    <a:pt x="65" y="318"/>
                    <a:pt x="76" y="293"/>
                  </a:cubicBezTo>
                  <a:cubicBezTo>
                    <a:pt x="91" y="256"/>
                    <a:pt x="96" y="192"/>
                    <a:pt x="82" y="111"/>
                  </a:cubicBezTo>
                  <a:cubicBezTo>
                    <a:pt x="63" y="3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8" name="Freeform 36"/>
            <p:cNvSpPr>
              <a:spLocks/>
            </p:cNvSpPr>
            <p:nvPr/>
          </p:nvSpPr>
          <p:spPr bwMode="auto">
            <a:xfrm>
              <a:off x="2274888" y="2717800"/>
              <a:ext cx="630238" cy="396875"/>
            </a:xfrm>
            <a:custGeom>
              <a:avLst/>
              <a:gdLst>
                <a:gd name="T0" fmla="*/ 162 w 199"/>
                <a:gd name="T1" fmla="*/ 52 h 125"/>
                <a:gd name="T2" fmla="*/ 99 w 199"/>
                <a:gd name="T3" fmla="*/ 36 h 125"/>
                <a:gd name="T4" fmla="*/ 100 w 199"/>
                <a:gd name="T5" fmla="*/ 0 h 125"/>
                <a:gd name="T6" fmla="*/ 75 w 199"/>
                <a:gd name="T7" fmla="*/ 0 h 125"/>
                <a:gd name="T8" fmla="*/ 3 w 199"/>
                <a:gd name="T9" fmla="*/ 96 h 125"/>
                <a:gd name="T10" fmla="*/ 199 w 199"/>
                <a:gd name="T11" fmla="*/ 98 h 125"/>
                <a:gd name="T12" fmla="*/ 162 w 199"/>
                <a:gd name="T13" fmla="*/ 52 h 1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9" h="125">
                  <a:moveTo>
                    <a:pt x="162" y="52"/>
                  </a:moveTo>
                  <a:cubicBezTo>
                    <a:pt x="127" y="38"/>
                    <a:pt x="99" y="36"/>
                    <a:pt x="99" y="36"/>
                  </a:cubicBezTo>
                  <a:cubicBezTo>
                    <a:pt x="100" y="0"/>
                    <a:pt x="100" y="0"/>
                    <a:pt x="100" y="0"/>
                  </a:cubicBezTo>
                  <a:cubicBezTo>
                    <a:pt x="75" y="0"/>
                    <a:pt x="75" y="0"/>
                    <a:pt x="75" y="0"/>
                  </a:cubicBezTo>
                  <a:cubicBezTo>
                    <a:pt x="75" y="0"/>
                    <a:pt x="0" y="67"/>
                    <a:pt x="3" y="96"/>
                  </a:cubicBezTo>
                  <a:cubicBezTo>
                    <a:pt x="4" y="125"/>
                    <a:pt x="129" y="123"/>
                    <a:pt x="199" y="98"/>
                  </a:cubicBezTo>
                  <a:cubicBezTo>
                    <a:pt x="199" y="98"/>
                    <a:pt x="197" y="65"/>
                    <a:pt x="162" y="52"/>
                  </a:cubicBezTo>
                  <a:close/>
                </a:path>
              </a:pathLst>
            </a:custGeom>
            <a:solidFill>
              <a:srgbClr val="85A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9" name="Freeform 37"/>
            <p:cNvSpPr>
              <a:spLocks/>
            </p:cNvSpPr>
            <p:nvPr/>
          </p:nvSpPr>
          <p:spPr bwMode="auto">
            <a:xfrm>
              <a:off x="2230438" y="2717800"/>
              <a:ext cx="534988" cy="441325"/>
            </a:xfrm>
            <a:custGeom>
              <a:avLst/>
              <a:gdLst>
                <a:gd name="T0" fmla="*/ 60 w 169"/>
                <a:gd name="T1" fmla="*/ 105 h 139"/>
                <a:gd name="T2" fmla="*/ 54 w 169"/>
                <a:gd name="T3" fmla="*/ 58 h 139"/>
                <a:gd name="T4" fmla="*/ 89 w 169"/>
                <a:gd name="T5" fmla="*/ 0 h 139"/>
                <a:gd name="T6" fmla="*/ 30 w 169"/>
                <a:gd name="T7" fmla="*/ 56 h 139"/>
                <a:gd name="T8" fmla="*/ 36 w 169"/>
                <a:gd name="T9" fmla="*/ 123 h 139"/>
                <a:gd name="T10" fmla="*/ 169 w 169"/>
                <a:gd name="T11" fmla="*/ 110 h 139"/>
                <a:gd name="T12" fmla="*/ 60 w 169"/>
                <a:gd name="T13" fmla="*/ 105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9" h="139">
                  <a:moveTo>
                    <a:pt x="60" y="105"/>
                  </a:moveTo>
                  <a:cubicBezTo>
                    <a:pt x="52" y="101"/>
                    <a:pt x="52" y="73"/>
                    <a:pt x="54" y="58"/>
                  </a:cubicBezTo>
                  <a:cubicBezTo>
                    <a:pt x="56" y="43"/>
                    <a:pt x="89" y="0"/>
                    <a:pt x="89" y="0"/>
                  </a:cubicBezTo>
                  <a:cubicBezTo>
                    <a:pt x="89" y="0"/>
                    <a:pt x="49" y="22"/>
                    <a:pt x="30" y="56"/>
                  </a:cubicBezTo>
                  <a:cubicBezTo>
                    <a:pt x="16" y="82"/>
                    <a:pt x="0" y="110"/>
                    <a:pt x="36" y="123"/>
                  </a:cubicBezTo>
                  <a:cubicBezTo>
                    <a:pt x="85" y="139"/>
                    <a:pt x="139" y="128"/>
                    <a:pt x="169" y="110"/>
                  </a:cubicBezTo>
                  <a:cubicBezTo>
                    <a:pt x="155" y="110"/>
                    <a:pt x="94" y="128"/>
                    <a:pt x="60" y="105"/>
                  </a:cubicBezTo>
                  <a:close/>
                </a:path>
              </a:pathLst>
            </a:custGeom>
            <a:solidFill>
              <a:srgbClr val="617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30" name="Freeform 38"/>
            <p:cNvSpPr>
              <a:spLocks/>
            </p:cNvSpPr>
            <p:nvPr/>
          </p:nvSpPr>
          <p:spPr bwMode="auto">
            <a:xfrm>
              <a:off x="1588" y="2660650"/>
              <a:ext cx="2165350" cy="1854200"/>
            </a:xfrm>
            <a:custGeom>
              <a:avLst/>
              <a:gdLst>
                <a:gd name="T0" fmla="*/ 162 w 682"/>
                <a:gd name="T1" fmla="*/ 503 h 584"/>
                <a:gd name="T2" fmla="*/ 414 w 682"/>
                <a:gd name="T3" fmla="*/ 512 h 584"/>
                <a:gd name="T4" fmla="*/ 393 w 682"/>
                <a:gd name="T5" fmla="*/ 57 h 584"/>
                <a:gd name="T6" fmla="*/ 211 w 682"/>
                <a:gd name="T7" fmla="*/ 52 h 584"/>
                <a:gd name="T8" fmla="*/ 0 w 682"/>
                <a:gd name="T9" fmla="*/ 218 h 584"/>
                <a:gd name="T10" fmla="*/ 0 w 682"/>
                <a:gd name="T11" fmla="*/ 390 h 584"/>
                <a:gd name="T12" fmla="*/ 162 w 682"/>
                <a:gd name="T13" fmla="*/ 503 h 5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82" h="584">
                  <a:moveTo>
                    <a:pt x="162" y="503"/>
                  </a:moveTo>
                  <a:cubicBezTo>
                    <a:pt x="197" y="552"/>
                    <a:pt x="369" y="584"/>
                    <a:pt x="414" y="512"/>
                  </a:cubicBezTo>
                  <a:cubicBezTo>
                    <a:pt x="587" y="566"/>
                    <a:pt x="682" y="34"/>
                    <a:pt x="393" y="57"/>
                  </a:cubicBezTo>
                  <a:cubicBezTo>
                    <a:pt x="343" y="0"/>
                    <a:pt x="236" y="25"/>
                    <a:pt x="211" y="52"/>
                  </a:cubicBezTo>
                  <a:cubicBezTo>
                    <a:pt x="110" y="30"/>
                    <a:pt x="32" y="109"/>
                    <a:pt x="0" y="218"/>
                  </a:cubicBezTo>
                  <a:cubicBezTo>
                    <a:pt x="0" y="390"/>
                    <a:pt x="0" y="390"/>
                    <a:pt x="0" y="390"/>
                  </a:cubicBezTo>
                  <a:cubicBezTo>
                    <a:pt x="28" y="457"/>
                    <a:pt x="91" y="499"/>
                    <a:pt x="162" y="503"/>
                  </a:cubicBezTo>
                  <a:close/>
                </a:path>
              </a:pathLst>
            </a:custGeom>
            <a:solidFill>
              <a:srgbClr val="EB7F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31" name="Freeform 39"/>
            <p:cNvSpPr>
              <a:spLocks/>
            </p:cNvSpPr>
            <p:nvPr/>
          </p:nvSpPr>
          <p:spPr bwMode="auto">
            <a:xfrm>
              <a:off x="1588" y="2867025"/>
              <a:ext cx="774700" cy="1431925"/>
            </a:xfrm>
            <a:custGeom>
              <a:avLst/>
              <a:gdLst>
                <a:gd name="T0" fmla="*/ 133 w 244"/>
                <a:gd name="T1" fmla="*/ 168 h 451"/>
                <a:gd name="T2" fmla="*/ 142 w 244"/>
                <a:gd name="T3" fmla="*/ 413 h 451"/>
                <a:gd name="T4" fmla="*/ 142 w 244"/>
                <a:gd name="T5" fmla="*/ 413 h 451"/>
                <a:gd name="T6" fmla="*/ 33 w 244"/>
                <a:gd name="T7" fmla="*/ 222 h 451"/>
                <a:gd name="T8" fmla="*/ 141 w 244"/>
                <a:gd name="T9" fmla="*/ 24 h 451"/>
                <a:gd name="T10" fmla="*/ 206 w 244"/>
                <a:gd name="T11" fmla="*/ 0 h 451"/>
                <a:gd name="T12" fmla="*/ 92 w 244"/>
                <a:gd name="T13" fmla="*/ 45 h 451"/>
                <a:gd name="T14" fmla="*/ 16 w 244"/>
                <a:gd name="T15" fmla="*/ 299 h 451"/>
                <a:gd name="T16" fmla="*/ 117 w 244"/>
                <a:gd name="T17" fmla="*/ 418 h 451"/>
                <a:gd name="T18" fmla="*/ 143 w 244"/>
                <a:gd name="T19" fmla="*/ 416 h 451"/>
                <a:gd name="T20" fmla="*/ 176 w 244"/>
                <a:gd name="T21" fmla="*/ 451 h 451"/>
                <a:gd name="T22" fmla="*/ 147 w 244"/>
                <a:gd name="T23" fmla="*/ 189 h 451"/>
                <a:gd name="T24" fmla="*/ 244 w 244"/>
                <a:gd name="T25" fmla="*/ 19 h 451"/>
                <a:gd name="T26" fmla="*/ 133 w 244"/>
                <a:gd name="T27" fmla="*/ 168 h 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44" h="451">
                  <a:moveTo>
                    <a:pt x="133" y="168"/>
                  </a:moveTo>
                  <a:cubicBezTo>
                    <a:pt x="113" y="277"/>
                    <a:pt x="121" y="364"/>
                    <a:pt x="142" y="413"/>
                  </a:cubicBezTo>
                  <a:cubicBezTo>
                    <a:pt x="142" y="413"/>
                    <a:pt x="142" y="413"/>
                    <a:pt x="142" y="413"/>
                  </a:cubicBezTo>
                  <a:cubicBezTo>
                    <a:pt x="116" y="406"/>
                    <a:pt x="14" y="366"/>
                    <a:pt x="33" y="222"/>
                  </a:cubicBezTo>
                  <a:cubicBezTo>
                    <a:pt x="52" y="87"/>
                    <a:pt x="108" y="36"/>
                    <a:pt x="141" y="24"/>
                  </a:cubicBezTo>
                  <a:cubicBezTo>
                    <a:pt x="172" y="11"/>
                    <a:pt x="206" y="0"/>
                    <a:pt x="206" y="0"/>
                  </a:cubicBezTo>
                  <a:cubicBezTo>
                    <a:pt x="206" y="0"/>
                    <a:pt x="130" y="1"/>
                    <a:pt x="92" y="45"/>
                  </a:cubicBezTo>
                  <a:cubicBezTo>
                    <a:pt x="41" y="103"/>
                    <a:pt x="0" y="197"/>
                    <a:pt x="16" y="299"/>
                  </a:cubicBezTo>
                  <a:cubicBezTo>
                    <a:pt x="29" y="368"/>
                    <a:pt x="74" y="414"/>
                    <a:pt x="117" y="418"/>
                  </a:cubicBezTo>
                  <a:cubicBezTo>
                    <a:pt x="123" y="418"/>
                    <a:pt x="135" y="417"/>
                    <a:pt x="143" y="416"/>
                  </a:cubicBezTo>
                  <a:cubicBezTo>
                    <a:pt x="157" y="449"/>
                    <a:pt x="176" y="451"/>
                    <a:pt x="176" y="451"/>
                  </a:cubicBezTo>
                  <a:cubicBezTo>
                    <a:pt x="176" y="451"/>
                    <a:pt x="136" y="373"/>
                    <a:pt x="147" y="189"/>
                  </a:cubicBezTo>
                  <a:cubicBezTo>
                    <a:pt x="155" y="74"/>
                    <a:pt x="244" y="19"/>
                    <a:pt x="244" y="19"/>
                  </a:cubicBezTo>
                  <a:cubicBezTo>
                    <a:pt x="244" y="19"/>
                    <a:pt x="159" y="22"/>
                    <a:pt x="133" y="168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32" name="Freeform 40"/>
            <p:cNvSpPr>
              <a:spLocks/>
            </p:cNvSpPr>
            <p:nvPr/>
          </p:nvSpPr>
          <p:spPr bwMode="auto">
            <a:xfrm>
              <a:off x="1325563" y="2968625"/>
              <a:ext cx="244475" cy="1295400"/>
            </a:xfrm>
            <a:custGeom>
              <a:avLst/>
              <a:gdLst>
                <a:gd name="T0" fmla="*/ 17 w 77"/>
                <a:gd name="T1" fmla="*/ 0 h 408"/>
                <a:gd name="T2" fmla="*/ 65 w 77"/>
                <a:gd name="T3" fmla="*/ 128 h 408"/>
                <a:gd name="T4" fmla="*/ 0 w 77"/>
                <a:gd name="T5" fmla="*/ 408 h 408"/>
                <a:gd name="T6" fmla="*/ 19 w 77"/>
                <a:gd name="T7" fmla="*/ 399 h 408"/>
                <a:gd name="T8" fmla="*/ 77 w 77"/>
                <a:gd name="T9" fmla="*/ 126 h 408"/>
                <a:gd name="T10" fmla="*/ 17 w 77"/>
                <a:gd name="T11" fmla="*/ 0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7" h="408">
                  <a:moveTo>
                    <a:pt x="17" y="0"/>
                  </a:moveTo>
                  <a:cubicBezTo>
                    <a:pt x="17" y="0"/>
                    <a:pt x="61" y="40"/>
                    <a:pt x="65" y="128"/>
                  </a:cubicBezTo>
                  <a:cubicBezTo>
                    <a:pt x="71" y="242"/>
                    <a:pt x="0" y="408"/>
                    <a:pt x="0" y="408"/>
                  </a:cubicBezTo>
                  <a:cubicBezTo>
                    <a:pt x="0" y="408"/>
                    <a:pt x="12" y="400"/>
                    <a:pt x="19" y="399"/>
                  </a:cubicBezTo>
                  <a:cubicBezTo>
                    <a:pt x="56" y="348"/>
                    <a:pt x="77" y="233"/>
                    <a:pt x="77" y="126"/>
                  </a:cubicBezTo>
                  <a:cubicBezTo>
                    <a:pt x="76" y="19"/>
                    <a:pt x="17" y="0"/>
                    <a:pt x="17" y="0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5" name="Freeform 41"/>
            <p:cNvSpPr>
              <a:spLocks/>
            </p:cNvSpPr>
            <p:nvPr/>
          </p:nvSpPr>
          <p:spPr bwMode="auto">
            <a:xfrm>
              <a:off x="661988" y="2466975"/>
              <a:ext cx="685800" cy="441325"/>
            </a:xfrm>
            <a:custGeom>
              <a:avLst/>
              <a:gdLst>
                <a:gd name="T0" fmla="*/ 146 w 216"/>
                <a:gd name="T1" fmla="*/ 78 h 139"/>
                <a:gd name="T2" fmla="*/ 138 w 216"/>
                <a:gd name="T3" fmla="*/ 7 h 139"/>
                <a:gd name="T4" fmla="*/ 86 w 216"/>
                <a:gd name="T5" fmla="*/ 11 h 139"/>
                <a:gd name="T6" fmla="*/ 91 w 216"/>
                <a:gd name="T7" fmla="*/ 87 h 139"/>
                <a:gd name="T8" fmla="*/ 25 w 216"/>
                <a:gd name="T9" fmla="*/ 81 h 139"/>
                <a:gd name="T10" fmla="*/ 6 w 216"/>
                <a:gd name="T11" fmla="*/ 109 h 139"/>
                <a:gd name="T12" fmla="*/ 39 w 216"/>
                <a:gd name="T13" fmla="*/ 127 h 139"/>
                <a:gd name="T14" fmla="*/ 140 w 216"/>
                <a:gd name="T15" fmla="*/ 139 h 139"/>
                <a:gd name="T16" fmla="*/ 189 w 216"/>
                <a:gd name="T17" fmla="*/ 103 h 139"/>
                <a:gd name="T18" fmla="*/ 215 w 216"/>
                <a:gd name="T19" fmla="*/ 109 h 139"/>
                <a:gd name="T20" fmla="*/ 146 w 216"/>
                <a:gd name="T21" fmla="*/ 78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6" h="139">
                  <a:moveTo>
                    <a:pt x="146" y="78"/>
                  </a:moveTo>
                  <a:cubicBezTo>
                    <a:pt x="137" y="52"/>
                    <a:pt x="138" y="7"/>
                    <a:pt x="138" y="7"/>
                  </a:cubicBezTo>
                  <a:cubicBezTo>
                    <a:pt x="138" y="7"/>
                    <a:pt x="114" y="0"/>
                    <a:pt x="86" y="11"/>
                  </a:cubicBezTo>
                  <a:cubicBezTo>
                    <a:pt x="91" y="29"/>
                    <a:pt x="91" y="87"/>
                    <a:pt x="91" y="87"/>
                  </a:cubicBezTo>
                  <a:cubicBezTo>
                    <a:pt x="89" y="77"/>
                    <a:pt x="44" y="73"/>
                    <a:pt x="25" y="81"/>
                  </a:cubicBezTo>
                  <a:cubicBezTo>
                    <a:pt x="0" y="91"/>
                    <a:pt x="6" y="109"/>
                    <a:pt x="6" y="109"/>
                  </a:cubicBezTo>
                  <a:cubicBezTo>
                    <a:pt x="13" y="116"/>
                    <a:pt x="13" y="121"/>
                    <a:pt x="39" y="127"/>
                  </a:cubicBezTo>
                  <a:cubicBezTo>
                    <a:pt x="98" y="120"/>
                    <a:pt x="124" y="125"/>
                    <a:pt x="140" y="139"/>
                  </a:cubicBezTo>
                  <a:cubicBezTo>
                    <a:pt x="159" y="139"/>
                    <a:pt x="177" y="106"/>
                    <a:pt x="189" y="103"/>
                  </a:cubicBezTo>
                  <a:cubicBezTo>
                    <a:pt x="204" y="99"/>
                    <a:pt x="214" y="117"/>
                    <a:pt x="215" y="109"/>
                  </a:cubicBezTo>
                  <a:cubicBezTo>
                    <a:pt x="216" y="96"/>
                    <a:pt x="181" y="77"/>
                    <a:pt x="146" y="78"/>
                  </a:cubicBezTo>
                  <a:close/>
                </a:path>
              </a:pathLst>
            </a:custGeom>
            <a:solidFill>
              <a:srgbClr val="85A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6" name="Freeform 42"/>
            <p:cNvSpPr>
              <a:spLocks/>
            </p:cNvSpPr>
            <p:nvPr/>
          </p:nvSpPr>
          <p:spPr bwMode="auto">
            <a:xfrm>
              <a:off x="776288" y="2489200"/>
              <a:ext cx="615950" cy="466725"/>
            </a:xfrm>
            <a:custGeom>
              <a:avLst/>
              <a:gdLst>
                <a:gd name="T0" fmla="*/ 109 w 194"/>
                <a:gd name="T1" fmla="*/ 70 h 147"/>
                <a:gd name="T2" fmla="*/ 102 w 194"/>
                <a:gd name="T3" fmla="*/ 2 h 147"/>
                <a:gd name="T4" fmla="*/ 89 w 194"/>
                <a:gd name="T5" fmla="*/ 0 h 147"/>
                <a:gd name="T6" fmla="*/ 96 w 194"/>
                <a:gd name="T7" fmla="*/ 83 h 147"/>
                <a:gd name="T8" fmla="*/ 121 w 194"/>
                <a:gd name="T9" fmla="*/ 87 h 147"/>
                <a:gd name="T10" fmla="*/ 112 w 194"/>
                <a:gd name="T11" fmla="*/ 124 h 147"/>
                <a:gd name="T12" fmla="*/ 0 w 194"/>
                <a:gd name="T13" fmla="*/ 119 h 147"/>
                <a:gd name="T14" fmla="*/ 64 w 194"/>
                <a:gd name="T15" fmla="*/ 122 h 147"/>
                <a:gd name="T16" fmla="*/ 117 w 194"/>
                <a:gd name="T17" fmla="*/ 142 h 147"/>
                <a:gd name="T18" fmla="*/ 154 w 194"/>
                <a:gd name="T19" fmla="*/ 122 h 147"/>
                <a:gd name="T20" fmla="*/ 194 w 194"/>
                <a:gd name="T21" fmla="*/ 113 h 147"/>
                <a:gd name="T22" fmla="*/ 109 w 194"/>
                <a:gd name="T23" fmla="*/ 70 h 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4" h="147">
                  <a:moveTo>
                    <a:pt x="109" y="70"/>
                  </a:moveTo>
                  <a:cubicBezTo>
                    <a:pt x="105" y="53"/>
                    <a:pt x="102" y="2"/>
                    <a:pt x="102" y="2"/>
                  </a:cubicBezTo>
                  <a:cubicBezTo>
                    <a:pt x="89" y="0"/>
                    <a:pt x="89" y="0"/>
                    <a:pt x="89" y="0"/>
                  </a:cubicBezTo>
                  <a:cubicBezTo>
                    <a:pt x="96" y="83"/>
                    <a:pt x="96" y="83"/>
                    <a:pt x="96" y="83"/>
                  </a:cubicBezTo>
                  <a:cubicBezTo>
                    <a:pt x="96" y="83"/>
                    <a:pt x="116" y="83"/>
                    <a:pt x="121" y="87"/>
                  </a:cubicBezTo>
                  <a:cubicBezTo>
                    <a:pt x="136" y="93"/>
                    <a:pt x="134" y="120"/>
                    <a:pt x="112" y="124"/>
                  </a:cubicBezTo>
                  <a:cubicBezTo>
                    <a:pt x="63" y="97"/>
                    <a:pt x="0" y="119"/>
                    <a:pt x="0" y="119"/>
                  </a:cubicBezTo>
                  <a:cubicBezTo>
                    <a:pt x="0" y="119"/>
                    <a:pt x="37" y="119"/>
                    <a:pt x="64" y="122"/>
                  </a:cubicBezTo>
                  <a:cubicBezTo>
                    <a:pt x="77" y="124"/>
                    <a:pt x="107" y="138"/>
                    <a:pt x="117" y="142"/>
                  </a:cubicBezTo>
                  <a:cubicBezTo>
                    <a:pt x="131" y="147"/>
                    <a:pt x="154" y="142"/>
                    <a:pt x="154" y="122"/>
                  </a:cubicBezTo>
                  <a:cubicBezTo>
                    <a:pt x="161" y="117"/>
                    <a:pt x="193" y="108"/>
                    <a:pt x="194" y="113"/>
                  </a:cubicBezTo>
                  <a:cubicBezTo>
                    <a:pt x="186" y="91"/>
                    <a:pt x="149" y="67"/>
                    <a:pt x="109" y="70"/>
                  </a:cubicBezTo>
                  <a:close/>
                </a:path>
              </a:pathLst>
            </a:custGeom>
            <a:solidFill>
              <a:srgbClr val="617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7" name="Freeform 43"/>
            <p:cNvSpPr>
              <a:spLocks/>
            </p:cNvSpPr>
            <p:nvPr/>
          </p:nvSpPr>
          <p:spPr bwMode="auto">
            <a:xfrm>
              <a:off x="2409826" y="2978150"/>
              <a:ext cx="2152650" cy="2012950"/>
            </a:xfrm>
            <a:custGeom>
              <a:avLst/>
              <a:gdLst>
                <a:gd name="T0" fmla="*/ 497 w 678"/>
                <a:gd name="T1" fmla="*/ 158 h 634"/>
                <a:gd name="T2" fmla="*/ 390 w 678"/>
                <a:gd name="T3" fmla="*/ 100 h 634"/>
                <a:gd name="T4" fmla="*/ 370 w 678"/>
                <a:gd name="T5" fmla="*/ 34 h 634"/>
                <a:gd name="T6" fmla="*/ 293 w 678"/>
                <a:gd name="T7" fmla="*/ 7 h 634"/>
                <a:gd name="T8" fmla="*/ 267 w 678"/>
                <a:gd name="T9" fmla="*/ 86 h 634"/>
                <a:gd name="T10" fmla="*/ 305 w 678"/>
                <a:gd name="T11" fmla="*/ 66 h 634"/>
                <a:gd name="T12" fmla="*/ 305 w 678"/>
                <a:gd name="T13" fmla="*/ 94 h 634"/>
                <a:gd name="T14" fmla="*/ 230 w 678"/>
                <a:gd name="T15" fmla="*/ 100 h 634"/>
                <a:gd name="T16" fmla="*/ 170 w 678"/>
                <a:gd name="T17" fmla="*/ 140 h 634"/>
                <a:gd name="T18" fmla="*/ 108 w 678"/>
                <a:gd name="T19" fmla="*/ 161 h 634"/>
                <a:gd name="T20" fmla="*/ 17 w 678"/>
                <a:gd name="T21" fmla="*/ 307 h 634"/>
                <a:gd name="T22" fmla="*/ 11 w 678"/>
                <a:gd name="T23" fmla="*/ 445 h 634"/>
                <a:gd name="T24" fmla="*/ 149 w 678"/>
                <a:gd name="T25" fmla="*/ 598 h 634"/>
                <a:gd name="T26" fmla="*/ 354 w 678"/>
                <a:gd name="T27" fmla="*/ 629 h 634"/>
                <a:gd name="T28" fmla="*/ 570 w 678"/>
                <a:gd name="T29" fmla="*/ 594 h 634"/>
                <a:gd name="T30" fmla="*/ 647 w 678"/>
                <a:gd name="T31" fmla="*/ 477 h 634"/>
                <a:gd name="T32" fmla="*/ 639 w 678"/>
                <a:gd name="T33" fmla="*/ 273 h 634"/>
                <a:gd name="T34" fmla="*/ 497 w 678"/>
                <a:gd name="T35" fmla="*/ 158 h 6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78" h="634">
                  <a:moveTo>
                    <a:pt x="497" y="158"/>
                  </a:moveTo>
                  <a:cubicBezTo>
                    <a:pt x="480" y="128"/>
                    <a:pt x="441" y="100"/>
                    <a:pt x="390" y="100"/>
                  </a:cubicBezTo>
                  <a:cubicBezTo>
                    <a:pt x="386" y="68"/>
                    <a:pt x="381" y="53"/>
                    <a:pt x="370" y="34"/>
                  </a:cubicBezTo>
                  <a:cubicBezTo>
                    <a:pt x="349" y="13"/>
                    <a:pt x="322" y="0"/>
                    <a:pt x="293" y="7"/>
                  </a:cubicBezTo>
                  <a:cubicBezTo>
                    <a:pt x="284" y="10"/>
                    <a:pt x="248" y="37"/>
                    <a:pt x="267" y="86"/>
                  </a:cubicBezTo>
                  <a:cubicBezTo>
                    <a:pt x="274" y="80"/>
                    <a:pt x="299" y="59"/>
                    <a:pt x="305" y="66"/>
                  </a:cubicBezTo>
                  <a:cubicBezTo>
                    <a:pt x="312" y="75"/>
                    <a:pt x="306" y="86"/>
                    <a:pt x="305" y="94"/>
                  </a:cubicBezTo>
                  <a:cubicBezTo>
                    <a:pt x="305" y="94"/>
                    <a:pt x="260" y="88"/>
                    <a:pt x="230" y="100"/>
                  </a:cubicBezTo>
                  <a:cubicBezTo>
                    <a:pt x="201" y="112"/>
                    <a:pt x="170" y="140"/>
                    <a:pt x="170" y="140"/>
                  </a:cubicBezTo>
                  <a:cubicBezTo>
                    <a:pt x="170" y="140"/>
                    <a:pt x="131" y="148"/>
                    <a:pt x="108" y="161"/>
                  </a:cubicBezTo>
                  <a:cubicBezTo>
                    <a:pt x="78" y="177"/>
                    <a:pt x="33" y="219"/>
                    <a:pt x="17" y="307"/>
                  </a:cubicBezTo>
                  <a:cubicBezTo>
                    <a:pt x="4" y="382"/>
                    <a:pt x="0" y="412"/>
                    <a:pt x="11" y="445"/>
                  </a:cubicBezTo>
                  <a:cubicBezTo>
                    <a:pt x="27" y="494"/>
                    <a:pt x="86" y="564"/>
                    <a:pt x="149" y="598"/>
                  </a:cubicBezTo>
                  <a:cubicBezTo>
                    <a:pt x="195" y="622"/>
                    <a:pt x="303" y="626"/>
                    <a:pt x="354" y="629"/>
                  </a:cubicBezTo>
                  <a:cubicBezTo>
                    <a:pt x="423" y="634"/>
                    <a:pt x="525" y="624"/>
                    <a:pt x="570" y="594"/>
                  </a:cubicBezTo>
                  <a:cubicBezTo>
                    <a:pt x="599" y="575"/>
                    <a:pt x="633" y="509"/>
                    <a:pt x="647" y="477"/>
                  </a:cubicBezTo>
                  <a:cubicBezTo>
                    <a:pt x="665" y="429"/>
                    <a:pt x="678" y="372"/>
                    <a:pt x="639" y="273"/>
                  </a:cubicBezTo>
                  <a:cubicBezTo>
                    <a:pt x="607" y="194"/>
                    <a:pt x="543" y="154"/>
                    <a:pt x="497" y="158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8" name="Freeform 44"/>
            <p:cNvSpPr>
              <a:spLocks/>
            </p:cNvSpPr>
            <p:nvPr/>
          </p:nvSpPr>
          <p:spPr bwMode="auto">
            <a:xfrm>
              <a:off x="2505076" y="3308350"/>
              <a:ext cx="2117725" cy="1514475"/>
            </a:xfrm>
            <a:custGeom>
              <a:avLst/>
              <a:gdLst>
                <a:gd name="T0" fmla="*/ 452 w 667"/>
                <a:gd name="T1" fmla="*/ 66 h 477"/>
                <a:gd name="T2" fmla="*/ 227 w 667"/>
                <a:gd name="T3" fmla="*/ 21 h 477"/>
                <a:gd name="T4" fmla="*/ 133 w 667"/>
                <a:gd name="T5" fmla="*/ 58 h 477"/>
                <a:gd name="T6" fmla="*/ 6 w 667"/>
                <a:gd name="T7" fmla="*/ 249 h 477"/>
                <a:gd name="T8" fmla="*/ 426 w 667"/>
                <a:gd name="T9" fmla="*/ 467 h 477"/>
                <a:gd name="T10" fmla="*/ 452 w 667"/>
                <a:gd name="T11" fmla="*/ 66 h 4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67" h="477">
                  <a:moveTo>
                    <a:pt x="452" y="66"/>
                  </a:moveTo>
                  <a:cubicBezTo>
                    <a:pt x="402" y="0"/>
                    <a:pt x="295" y="5"/>
                    <a:pt x="227" y="21"/>
                  </a:cubicBezTo>
                  <a:cubicBezTo>
                    <a:pt x="161" y="35"/>
                    <a:pt x="133" y="58"/>
                    <a:pt x="133" y="58"/>
                  </a:cubicBezTo>
                  <a:cubicBezTo>
                    <a:pt x="133" y="58"/>
                    <a:pt x="18" y="72"/>
                    <a:pt x="6" y="249"/>
                  </a:cubicBezTo>
                  <a:cubicBezTo>
                    <a:pt x="0" y="477"/>
                    <a:pt x="229" y="470"/>
                    <a:pt x="426" y="467"/>
                  </a:cubicBezTo>
                  <a:cubicBezTo>
                    <a:pt x="667" y="452"/>
                    <a:pt x="623" y="63"/>
                    <a:pt x="452" y="66"/>
                  </a:cubicBezTo>
                  <a:close/>
                </a:path>
              </a:pathLst>
            </a:custGeom>
            <a:solidFill>
              <a:srgbClr val="EE912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9" name="Freeform 45"/>
            <p:cNvSpPr>
              <a:spLocks/>
            </p:cNvSpPr>
            <p:nvPr/>
          </p:nvSpPr>
          <p:spPr bwMode="auto">
            <a:xfrm>
              <a:off x="3028951" y="3019425"/>
              <a:ext cx="923925" cy="549275"/>
            </a:xfrm>
            <a:custGeom>
              <a:avLst/>
              <a:gdLst>
                <a:gd name="T0" fmla="*/ 236 w 291"/>
                <a:gd name="T1" fmla="*/ 109 h 173"/>
                <a:gd name="T2" fmla="*/ 177 w 291"/>
                <a:gd name="T3" fmla="*/ 100 h 173"/>
                <a:gd name="T4" fmla="*/ 166 w 291"/>
                <a:gd name="T5" fmla="*/ 31 h 173"/>
                <a:gd name="T6" fmla="*/ 103 w 291"/>
                <a:gd name="T7" fmla="*/ 6 h 173"/>
                <a:gd name="T8" fmla="*/ 78 w 291"/>
                <a:gd name="T9" fmla="*/ 57 h 173"/>
                <a:gd name="T10" fmla="*/ 123 w 291"/>
                <a:gd name="T11" fmla="*/ 98 h 173"/>
                <a:gd name="T12" fmla="*/ 0 w 291"/>
                <a:gd name="T13" fmla="*/ 135 h 173"/>
                <a:gd name="T14" fmla="*/ 66 w 291"/>
                <a:gd name="T15" fmla="*/ 121 h 173"/>
                <a:gd name="T16" fmla="*/ 52 w 291"/>
                <a:gd name="T17" fmla="*/ 155 h 173"/>
                <a:gd name="T18" fmla="*/ 130 w 291"/>
                <a:gd name="T19" fmla="*/ 136 h 173"/>
                <a:gd name="T20" fmla="*/ 197 w 291"/>
                <a:gd name="T21" fmla="*/ 173 h 173"/>
                <a:gd name="T22" fmla="*/ 208 w 291"/>
                <a:gd name="T23" fmla="*/ 130 h 173"/>
                <a:gd name="T24" fmla="*/ 291 w 291"/>
                <a:gd name="T25" fmla="*/ 158 h 173"/>
                <a:gd name="T26" fmla="*/ 236 w 291"/>
                <a:gd name="T27" fmla="*/ 109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1" h="173">
                  <a:moveTo>
                    <a:pt x="236" y="109"/>
                  </a:moveTo>
                  <a:cubicBezTo>
                    <a:pt x="204" y="95"/>
                    <a:pt x="177" y="100"/>
                    <a:pt x="177" y="100"/>
                  </a:cubicBezTo>
                  <a:cubicBezTo>
                    <a:pt x="177" y="100"/>
                    <a:pt x="189" y="64"/>
                    <a:pt x="166" y="31"/>
                  </a:cubicBezTo>
                  <a:cubicBezTo>
                    <a:pt x="150" y="6"/>
                    <a:pt x="125" y="0"/>
                    <a:pt x="103" y="6"/>
                  </a:cubicBezTo>
                  <a:cubicBezTo>
                    <a:pt x="81" y="11"/>
                    <a:pt x="69" y="35"/>
                    <a:pt x="78" y="57"/>
                  </a:cubicBezTo>
                  <a:cubicBezTo>
                    <a:pt x="111" y="16"/>
                    <a:pt x="150" y="58"/>
                    <a:pt x="123" y="98"/>
                  </a:cubicBezTo>
                  <a:cubicBezTo>
                    <a:pt x="99" y="98"/>
                    <a:pt x="49" y="82"/>
                    <a:pt x="0" y="135"/>
                  </a:cubicBezTo>
                  <a:cubicBezTo>
                    <a:pt x="0" y="135"/>
                    <a:pt x="45" y="118"/>
                    <a:pt x="66" y="121"/>
                  </a:cubicBezTo>
                  <a:cubicBezTo>
                    <a:pt x="51" y="138"/>
                    <a:pt x="52" y="155"/>
                    <a:pt x="52" y="155"/>
                  </a:cubicBezTo>
                  <a:cubicBezTo>
                    <a:pt x="52" y="155"/>
                    <a:pt x="92" y="136"/>
                    <a:pt x="130" y="136"/>
                  </a:cubicBezTo>
                  <a:cubicBezTo>
                    <a:pt x="164" y="146"/>
                    <a:pt x="197" y="173"/>
                    <a:pt x="197" y="173"/>
                  </a:cubicBezTo>
                  <a:cubicBezTo>
                    <a:pt x="197" y="173"/>
                    <a:pt x="215" y="158"/>
                    <a:pt x="208" y="130"/>
                  </a:cubicBezTo>
                  <a:cubicBezTo>
                    <a:pt x="234" y="135"/>
                    <a:pt x="291" y="158"/>
                    <a:pt x="291" y="158"/>
                  </a:cubicBezTo>
                  <a:cubicBezTo>
                    <a:pt x="291" y="158"/>
                    <a:pt x="278" y="127"/>
                    <a:pt x="236" y="109"/>
                  </a:cubicBezTo>
                  <a:close/>
                </a:path>
              </a:pathLst>
            </a:custGeom>
            <a:solidFill>
              <a:srgbClr val="85A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0" name="Freeform 46"/>
            <p:cNvSpPr>
              <a:spLocks/>
            </p:cNvSpPr>
            <p:nvPr/>
          </p:nvSpPr>
          <p:spPr bwMode="auto">
            <a:xfrm>
              <a:off x="3552826" y="3114675"/>
              <a:ext cx="63500" cy="301625"/>
            </a:xfrm>
            <a:custGeom>
              <a:avLst/>
              <a:gdLst>
                <a:gd name="T0" fmla="*/ 0 w 20"/>
                <a:gd name="T1" fmla="*/ 0 h 95"/>
                <a:gd name="T2" fmla="*/ 10 w 20"/>
                <a:gd name="T3" fmla="*/ 37 h 95"/>
                <a:gd name="T4" fmla="*/ 7 w 20"/>
                <a:gd name="T5" fmla="*/ 95 h 95"/>
                <a:gd name="T6" fmla="*/ 14 w 20"/>
                <a:gd name="T7" fmla="*/ 37 h 95"/>
                <a:gd name="T8" fmla="*/ 0 w 20"/>
                <a:gd name="T9" fmla="*/ 0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95">
                  <a:moveTo>
                    <a:pt x="0" y="0"/>
                  </a:moveTo>
                  <a:cubicBezTo>
                    <a:pt x="0" y="0"/>
                    <a:pt x="8" y="17"/>
                    <a:pt x="10" y="37"/>
                  </a:cubicBezTo>
                  <a:cubicBezTo>
                    <a:pt x="12" y="50"/>
                    <a:pt x="7" y="95"/>
                    <a:pt x="7" y="95"/>
                  </a:cubicBezTo>
                  <a:cubicBezTo>
                    <a:pt x="7" y="95"/>
                    <a:pt x="20" y="81"/>
                    <a:pt x="14" y="37"/>
                  </a:cubicBezTo>
                  <a:cubicBezTo>
                    <a:pt x="12" y="1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617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1" name="Freeform 47"/>
            <p:cNvSpPr>
              <a:spLocks/>
            </p:cNvSpPr>
            <p:nvPr/>
          </p:nvSpPr>
          <p:spPr bwMode="auto">
            <a:xfrm>
              <a:off x="3028951" y="3308350"/>
              <a:ext cx="396875" cy="127000"/>
            </a:xfrm>
            <a:custGeom>
              <a:avLst/>
              <a:gdLst>
                <a:gd name="T0" fmla="*/ 78 w 125"/>
                <a:gd name="T1" fmla="*/ 1 h 40"/>
                <a:gd name="T2" fmla="*/ 0 w 125"/>
                <a:gd name="T3" fmla="*/ 40 h 40"/>
                <a:gd name="T4" fmla="*/ 69 w 125"/>
                <a:gd name="T5" fmla="*/ 7 h 40"/>
                <a:gd name="T6" fmla="*/ 125 w 125"/>
                <a:gd name="T7" fmla="*/ 8 h 40"/>
                <a:gd name="T8" fmla="*/ 78 w 125"/>
                <a:gd name="T9" fmla="*/ 1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5" h="40">
                  <a:moveTo>
                    <a:pt x="78" y="1"/>
                  </a:moveTo>
                  <a:cubicBezTo>
                    <a:pt x="58" y="2"/>
                    <a:pt x="15" y="17"/>
                    <a:pt x="0" y="40"/>
                  </a:cubicBezTo>
                  <a:cubicBezTo>
                    <a:pt x="32" y="20"/>
                    <a:pt x="53" y="9"/>
                    <a:pt x="69" y="7"/>
                  </a:cubicBezTo>
                  <a:cubicBezTo>
                    <a:pt x="80" y="5"/>
                    <a:pt x="81" y="7"/>
                    <a:pt x="125" y="8"/>
                  </a:cubicBezTo>
                  <a:cubicBezTo>
                    <a:pt x="125" y="8"/>
                    <a:pt x="110" y="0"/>
                    <a:pt x="78" y="1"/>
                  </a:cubicBezTo>
                  <a:close/>
                </a:path>
              </a:pathLst>
            </a:custGeom>
            <a:solidFill>
              <a:srgbClr val="7E9D3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2" name="Freeform 48"/>
            <p:cNvSpPr>
              <a:spLocks/>
            </p:cNvSpPr>
            <p:nvPr/>
          </p:nvSpPr>
          <p:spPr bwMode="auto">
            <a:xfrm>
              <a:off x="3971926" y="3597275"/>
              <a:ext cx="463550" cy="1282700"/>
            </a:xfrm>
            <a:custGeom>
              <a:avLst/>
              <a:gdLst>
                <a:gd name="T0" fmla="*/ 0 w 146"/>
                <a:gd name="T1" fmla="*/ 0 h 404"/>
                <a:gd name="T2" fmla="*/ 71 w 146"/>
                <a:gd name="T3" fmla="*/ 118 h 404"/>
                <a:gd name="T4" fmla="*/ 8 w 146"/>
                <a:gd name="T5" fmla="*/ 404 h 404"/>
                <a:gd name="T6" fmla="*/ 40 w 146"/>
                <a:gd name="T7" fmla="*/ 385 h 404"/>
                <a:gd name="T8" fmla="*/ 97 w 146"/>
                <a:gd name="T9" fmla="*/ 131 h 404"/>
                <a:gd name="T10" fmla="*/ 0 w 146"/>
                <a:gd name="T11" fmla="*/ 0 h 4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6" h="404">
                  <a:moveTo>
                    <a:pt x="0" y="0"/>
                  </a:moveTo>
                  <a:cubicBezTo>
                    <a:pt x="0" y="0"/>
                    <a:pt x="58" y="60"/>
                    <a:pt x="71" y="118"/>
                  </a:cubicBezTo>
                  <a:cubicBezTo>
                    <a:pt x="115" y="321"/>
                    <a:pt x="29" y="390"/>
                    <a:pt x="8" y="404"/>
                  </a:cubicBezTo>
                  <a:cubicBezTo>
                    <a:pt x="40" y="385"/>
                    <a:pt x="40" y="385"/>
                    <a:pt x="40" y="385"/>
                  </a:cubicBezTo>
                  <a:cubicBezTo>
                    <a:pt x="40" y="385"/>
                    <a:pt x="146" y="362"/>
                    <a:pt x="97" y="131"/>
                  </a:cubicBezTo>
                  <a:cubicBezTo>
                    <a:pt x="86" y="79"/>
                    <a:pt x="47" y="8"/>
                    <a:pt x="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3" name="Freeform 49"/>
            <p:cNvSpPr>
              <a:spLocks/>
            </p:cNvSpPr>
            <p:nvPr/>
          </p:nvSpPr>
          <p:spPr bwMode="auto">
            <a:xfrm>
              <a:off x="3956051" y="3590925"/>
              <a:ext cx="463550" cy="1136650"/>
            </a:xfrm>
            <a:custGeom>
              <a:avLst/>
              <a:gdLst>
                <a:gd name="T0" fmla="*/ 58 w 146"/>
                <a:gd name="T1" fmla="*/ 38 h 358"/>
                <a:gd name="T2" fmla="*/ 0 w 146"/>
                <a:gd name="T3" fmla="*/ 0 h 358"/>
                <a:gd name="T4" fmla="*/ 92 w 146"/>
                <a:gd name="T5" fmla="*/ 106 h 358"/>
                <a:gd name="T6" fmla="*/ 90 w 146"/>
                <a:gd name="T7" fmla="*/ 357 h 358"/>
                <a:gd name="T8" fmla="*/ 96 w 146"/>
                <a:gd name="T9" fmla="*/ 358 h 358"/>
                <a:gd name="T10" fmla="*/ 108 w 146"/>
                <a:gd name="T11" fmla="*/ 140 h 358"/>
                <a:gd name="T12" fmla="*/ 58 w 146"/>
                <a:gd name="T13" fmla="*/ 38 h 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6" h="358">
                  <a:moveTo>
                    <a:pt x="58" y="38"/>
                  </a:moveTo>
                  <a:cubicBezTo>
                    <a:pt x="45" y="23"/>
                    <a:pt x="22" y="2"/>
                    <a:pt x="0" y="0"/>
                  </a:cubicBezTo>
                  <a:cubicBezTo>
                    <a:pt x="34" y="17"/>
                    <a:pt x="69" y="41"/>
                    <a:pt x="92" y="106"/>
                  </a:cubicBezTo>
                  <a:cubicBezTo>
                    <a:pt x="145" y="253"/>
                    <a:pt x="90" y="357"/>
                    <a:pt x="90" y="357"/>
                  </a:cubicBezTo>
                  <a:cubicBezTo>
                    <a:pt x="90" y="357"/>
                    <a:pt x="90" y="357"/>
                    <a:pt x="96" y="358"/>
                  </a:cubicBezTo>
                  <a:cubicBezTo>
                    <a:pt x="96" y="358"/>
                    <a:pt x="146" y="281"/>
                    <a:pt x="108" y="140"/>
                  </a:cubicBezTo>
                  <a:cubicBezTo>
                    <a:pt x="91" y="79"/>
                    <a:pt x="72" y="55"/>
                    <a:pt x="58" y="38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4" name="Freeform 50"/>
            <p:cNvSpPr>
              <a:spLocks/>
            </p:cNvSpPr>
            <p:nvPr/>
          </p:nvSpPr>
          <p:spPr bwMode="auto">
            <a:xfrm>
              <a:off x="3657601" y="3660775"/>
              <a:ext cx="434975" cy="1270000"/>
            </a:xfrm>
            <a:custGeom>
              <a:avLst/>
              <a:gdLst>
                <a:gd name="T0" fmla="*/ 53 w 137"/>
                <a:gd name="T1" fmla="*/ 0 h 400"/>
                <a:gd name="T2" fmla="*/ 75 w 137"/>
                <a:gd name="T3" fmla="*/ 113 h 400"/>
                <a:gd name="T4" fmla="*/ 0 w 137"/>
                <a:gd name="T5" fmla="*/ 388 h 400"/>
                <a:gd name="T6" fmla="*/ 36 w 137"/>
                <a:gd name="T7" fmla="*/ 400 h 400"/>
                <a:gd name="T8" fmla="*/ 102 w 137"/>
                <a:gd name="T9" fmla="*/ 101 h 400"/>
                <a:gd name="T10" fmla="*/ 53 w 137"/>
                <a:gd name="T11" fmla="*/ 0 h 4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7" h="400">
                  <a:moveTo>
                    <a:pt x="53" y="0"/>
                  </a:moveTo>
                  <a:cubicBezTo>
                    <a:pt x="53" y="0"/>
                    <a:pt x="72" y="66"/>
                    <a:pt x="75" y="113"/>
                  </a:cubicBezTo>
                  <a:cubicBezTo>
                    <a:pt x="89" y="299"/>
                    <a:pt x="0" y="388"/>
                    <a:pt x="0" y="388"/>
                  </a:cubicBezTo>
                  <a:cubicBezTo>
                    <a:pt x="36" y="400"/>
                    <a:pt x="36" y="400"/>
                    <a:pt x="36" y="400"/>
                  </a:cubicBezTo>
                  <a:cubicBezTo>
                    <a:pt x="36" y="400"/>
                    <a:pt x="137" y="312"/>
                    <a:pt x="102" y="101"/>
                  </a:cubicBezTo>
                  <a:cubicBezTo>
                    <a:pt x="93" y="41"/>
                    <a:pt x="53" y="0"/>
                    <a:pt x="53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5" name="Freeform 51"/>
            <p:cNvSpPr>
              <a:spLocks/>
            </p:cNvSpPr>
            <p:nvPr/>
          </p:nvSpPr>
          <p:spPr bwMode="auto">
            <a:xfrm>
              <a:off x="3790951" y="3644900"/>
              <a:ext cx="314325" cy="1285875"/>
            </a:xfrm>
            <a:custGeom>
              <a:avLst/>
              <a:gdLst>
                <a:gd name="T0" fmla="*/ 1 w 99"/>
                <a:gd name="T1" fmla="*/ 0 h 405"/>
                <a:gd name="T2" fmla="*/ 60 w 99"/>
                <a:gd name="T3" fmla="*/ 125 h 405"/>
                <a:gd name="T4" fmla="*/ 0 w 99"/>
                <a:gd name="T5" fmla="*/ 391 h 405"/>
                <a:gd name="T6" fmla="*/ 21 w 99"/>
                <a:gd name="T7" fmla="*/ 378 h 405"/>
                <a:gd name="T8" fmla="*/ 62 w 99"/>
                <a:gd name="T9" fmla="*/ 101 h 405"/>
                <a:gd name="T10" fmla="*/ 1 w 99"/>
                <a:gd name="T11" fmla="*/ 0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9" h="405">
                  <a:moveTo>
                    <a:pt x="1" y="0"/>
                  </a:moveTo>
                  <a:cubicBezTo>
                    <a:pt x="16" y="9"/>
                    <a:pt x="55" y="68"/>
                    <a:pt x="60" y="125"/>
                  </a:cubicBezTo>
                  <a:cubicBezTo>
                    <a:pt x="75" y="292"/>
                    <a:pt x="0" y="391"/>
                    <a:pt x="0" y="391"/>
                  </a:cubicBezTo>
                  <a:cubicBezTo>
                    <a:pt x="0" y="391"/>
                    <a:pt x="6" y="405"/>
                    <a:pt x="21" y="378"/>
                  </a:cubicBezTo>
                  <a:cubicBezTo>
                    <a:pt x="35" y="351"/>
                    <a:pt x="99" y="241"/>
                    <a:pt x="62" y="101"/>
                  </a:cubicBezTo>
                  <a:cubicBezTo>
                    <a:pt x="46" y="38"/>
                    <a:pt x="17" y="5"/>
                    <a:pt x="1" y="0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6" name="Freeform 52"/>
            <p:cNvSpPr>
              <a:spLocks/>
            </p:cNvSpPr>
            <p:nvPr/>
          </p:nvSpPr>
          <p:spPr bwMode="auto">
            <a:xfrm>
              <a:off x="3073401" y="3603625"/>
              <a:ext cx="346075" cy="1330325"/>
            </a:xfrm>
            <a:custGeom>
              <a:avLst/>
              <a:gdLst>
                <a:gd name="T0" fmla="*/ 57 w 109"/>
                <a:gd name="T1" fmla="*/ 329 h 419"/>
                <a:gd name="T2" fmla="*/ 28 w 109"/>
                <a:gd name="T3" fmla="*/ 179 h 419"/>
                <a:gd name="T4" fmla="*/ 28 w 109"/>
                <a:gd name="T5" fmla="*/ 178 h 419"/>
                <a:gd name="T6" fmla="*/ 31 w 109"/>
                <a:gd name="T7" fmla="*/ 76 h 419"/>
                <a:gd name="T8" fmla="*/ 72 w 109"/>
                <a:gd name="T9" fmla="*/ 0 h 419"/>
                <a:gd name="T10" fmla="*/ 18 w 109"/>
                <a:gd name="T11" fmla="*/ 42 h 419"/>
                <a:gd name="T12" fmla="*/ 0 w 109"/>
                <a:gd name="T13" fmla="*/ 142 h 419"/>
                <a:gd name="T14" fmla="*/ 2 w 109"/>
                <a:gd name="T15" fmla="*/ 164 h 419"/>
                <a:gd name="T16" fmla="*/ 0 w 109"/>
                <a:gd name="T17" fmla="*/ 166 h 419"/>
                <a:gd name="T18" fmla="*/ 9 w 109"/>
                <a:gd name="T19" fmla="*/ 276 h 419"/>
                <a:gd name="T20" fmla="*/ 55 w 109"/>
                <a:gd name="T21" fmla="*/ 419 h 419"/>
                <a:gd name="T22" fmla="*/ 109 w 109"/>
                <a:gd name="T23" fmla="*/ 414 h 419"/>
                <a:gd name="T24" fmla="*/ 57 w 109"/>
                <a:gd name="T25" fmla="*/ 329 h 4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9" h="419">
                  <a:moveTo>
                    <a:pt x="57" y="329"/>
                  </a:moveTo>
                  <a:cubicBezTo>
                    <a:pt x="41" y="274"/>
                    <a:pt x="28" y="179"/>
                    <a:pt x="28" y="179"/>
                  </a:cubicBezTo>
                  <a:cubicBezTo>
                    <a:pt x="28" y="179"/>
                    <a:pt x="28" y="179"/>
                    <a:pt x="28" y="178"/>
                  </a:cubicBezTo>
                  <a:cubicBezTo>
                    <a:pt x="25" y="154"/>
                    <a:pt x="23" y="112"/>
                    <a:pt x="31" y="76"/>
                  </a:cubicBezTo>
                  <a:cubicBezTo>
                    <a:pt x="37" y="49"/>
                    <a:pt x="72" y="0"/>
                    <a:pt x="72" y="0"/>
                  </a:cubicBezTo>
                  <a:cubicBezTo>
                    <a:pt x="72" y="0"/>
                    <a:pt x="28" y="21"/>
                    <a:pt x="18" y="42"/>
                  </a:cubicBezTo>
                  <a:cubicBezTo>
                    <a:pt x="7" y="62"/>
                    <a:pt x="0" y="139"/>
                    <a:pt x="0" y="142"/>
                  </a:cubicBezTo>
                  <a:cubicBezTo>
                    <a:pt x="0" y="144"/>
                    <a:pt x="1" y="153"/>
                    <a:pt x="2" y="164"/>
                  </a:cubicBezTo>
                  <a:cubicBezTo>
                    <a:pt x="0" y="166"/>
                    <a:pt x="0" y="166"/>
                    <a:pt x="0" y="166"/>
                  </a:cubicBezTo>
                  <a:cubicBezTo>
                    <a:pt x="0" y="166"/>
                    <a:pt x="2" y="238"/>
                    <a:pt x="9" y="276"/>
                  </a:cubicBezTo>
                  <a:cubicBezTo>
                    <a:pt x="24" y="356"/>
                    <a:pt x="55" y="419"/>
                    <a:pt x="55" y="419"/>
                  </a:cubicBezTo>
                  <a:cubicBezTo>
                    <a:pt x="55" y="419"/>
                    <a:pt x="55" y="419"/>
                    <a:pt x="109" y="414"/>
                  </a:cubicBezTo>
                  <a:cubicBezTo>
                    <a:pt x="109" y="414"/>
                    <a:pt x="73" y="384"/>
                    <a:pt x="57" y="329"/>
                  </a:cubicBezTo>
                  <a:close/>
                </a:path>
              </a:pathLst>
            </a:custGeom>
            <a:solidFill>
              <a:srgbClr val="FFF7D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7" name="Freeform 53"/>
            <p:cNvSpPr>
              <a:spLocks/>
            </p:cNvSpPr>
            <p:nvPr/>
          </p:nvSpPr>
          <p:spPr bwMode="auto">
            <a:xfrm>
              <a:off x="2968626" y="3581400"/>
              <a:ext cx="358775" cy="1327150"/>
            </a:xfrm>
            <a:custGeom>
              <a:avLst/>
              <a:gdLst>
                <a:gd name="T0" fmla="*/ 113 w 113"/>
                <a:gd name="T1" fmla="*/ 2 h 418"/>
                <a:gd name="T2" fmla="*/ 32 w 113"/>
                <a:gd name="T3" fmla="*/ 87 h 418"/>
                <a:gd name="T4" fmla="*/ 76 w 113"/>
                <a:gd name="T5" fmla="*/ 408 h 418"/>
                <a:gd name="T6" fmla="*/ 98 w 113"/>
                <a:gd name="T7" fmla="*/ 413 h 418"/>
                <a:gd name="T8" fmla="*/ 45 w 113"/>
                <a:gd name="T9" fmla="*/ 85 h 418"/>
                <a:gd name="T10" fmla="*/ 113 w 113"/>
                <a:gd name="T11" fmla="*/ 2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3" h="418">
                  <a:moveTo>
                    <a:pt x="113" y="2"/>
                  </a:moveTo>
                  <a:cubicBezTo>
                    <a:pt x="113" y="2"/>
                    <a:pt x="57" y="0"/>
                    <a:pt x="32" y="87"/>
                  </a:cubicBezTo>
                  <a:cubicBezTo>
                    <a:pt x="0" y="312"/>
                    <a:pt x="57" y="378"/>
                    <a:pt x="76" y="408"/>
                  </a:cubicBezTo>
                  <a:cubicBezTo>
                    <a:pt x="88" y="418"/>
                    <a:pt x="98" y="413"/>
                    <a:pt x="98" y="413"/>
                  </a:cubicBezTo>
                  <a:cubicBezTo>
                    <a:pt x="98" y="413"/>
                    <a:pt x="0" y="328"/>
                    <a:pt x="45" y="85"/>
                  </a:cubicBezTo>
                  <a:cubicBezTo>
                    <a:pt x="52" y="42"/>
                    <a:pt x="113" y="2"/>
                    <a:pt x="113" y="2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8" name="Freeform 54"/>
            <p:cNvSpPr>
              <a:spLocks/>
            </p:cNvSpPr>
            <p:nvPr/>
          </p:nvSpPr>
          <p:spPr bwMode="auto">
            <a:xfrm>
              <a:off x="2482851" y="3508375"/>
              <a:ext cx="542925" cy="1266825"/>
            </a:xfrm>
            <a:custGeom>
              <a:avLst/>
              <a:gdLst>
                <a:gd name="T0" fmla="*/ 54 w 171"/>
                <a:gd name="T1" fmla="*/ 269 h 399"/>
                <a:gd name="T2" fmla="*/ 58 w 171"/>
                <a:gd name="T3" fmla="*/ 106 h 399"/>
                <a:gd name="T4" fmla="*/ 156 w 171"/>
                <a:gd name="T5" fmla="*/ 9 h 399"/>
                <a:gd name="T6" fmla="*/ 83 w 171"/>
                <a:gd name="T7" fmla="*/ 22 h 399"/>
                <a:gd name="T8" fmla="*/ 27 w 171"/>
                <a:gd name="T9" fmla="*/ 65 h 399"/>
                <a:gd name="T10" fmla="*/ 22 w 171"/>
                <a:gd name="T11" fmla="*/ 270 h 399"/>
                <a:gd name="T12" fmla="*/ 171 w 171"/>
                <a:gd name="T13" fmla="*/ 396 h 399"/>
                <a:gd name="T14" fmla="*/ 54 w 171"/>
                <a:gd name="T15" fmla="*/ 269 h 3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1" h="399">
                  <a:moveTo>
                    <a:pt x="54" y="269"/>
                  </a:moveTo>
                  <a:cubicBezTo>
                    <a:pt x="53" y="249"/>
                    <a:pt x="32" y="186"/>
                    <a:pt x="58" y="106"/>
                  </a:cubicBezTo>
                  <a:cubicBezTo>
                    <a:pt x="76" y="48"/>
                    <a:pt x="125" y="18"/>
                    <a:pt x="156" y="9"/>
                  </a:cubicBezTo>
                  <a:cubicBezTo>
                    <a:pt x="121" y="0"/>
                    <a:pt x="83" y="22"/>
                    <a:pt x="83" y="22"/>
                  </a:cubicBezTo>
                  <a:cubicBezTo>
                    <a:pt x="83" y="22"/>
                    <a:pt x="37" y="43"/>
                    <a:pt x="27" y="65"/>
                  </a:cubicBezTo>
                  <a:cubicBezTo>
                    <a:pt x="18" y="87"/>
                    <a:pt x="0" y="166"/>
                    <a:pt x="22" y="270"/>
                  </a:cubicBezTo>
                  <a:cubicBezTo>
                    <a:pt x="41" y="376"/>
                    <a:pt x="115" y="399"/>
                    <a:pt x="171" y="396"/>
                  </a:cubicBezTo>
                  <a:cubicBezTo>
                    <a:pt x="112" y="373"/>
                    <a:pt x="58" y="309"/>
                    <a:pt x="54" y="269"/>
                  </a:cubicBezTo>
                  <a:close/>
                </a:path>
              </a:pathLst>
            </a:custGeom>
            <a:solidFill>
              <a:srgbClr val="FFF7D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9" name="Freeform 55"/>
            <p:cNvSpPr>
              <a:spLocks/>
            </p:cNvSpPr>
            <p:nvPr/>
          </p:nvSpPr>
          <p:spPr bwMode="auto">
            <a:xfrm>
              <a:off x="2498726" y="3489325"/>
              <a:ext cx="441325" cy="1212850"/>
            </a:xfrm>
            <a:custGeom>
              <a:avLst/>
              <a:gdLst>
                <a:gd name="T0" fmla="*/ 139 w 139"/>
                <a:gd name="T1" fmla="*/ 12 h 382"/>
                <a:gd name="T2" fmla="*/ 74 w 139"/>
                <a:gd name="T3" fmla="*/ 20 h 382"/>
                <a:gd name="T4" fmla="*/ 20 w 139"/>
                <a:gd name="T5" fmla="*/ 101 h 382"/>
                <a:gd name="T6" fmla="*/ 11 w 139"/>
                <a:gd name="T7" fmla="*/ 256 h 382"/>
                <a:gd name="T8" fmla="*/ 94 w 139"/>
                <a:gd name="T9" fmla="*/ 382 h 382"/>
                <a:gd name="T10" fmla="*/ 97 w 139"/>
                <a:gd name="T11" fmla="*/ 372 h 382"/>
                <a:gd name="T12" fmla="*/ 35 w 139"/>
                <a:gd name="T13" fmla="*/ 295 h 382"/>
                <a:gd name="T14" fmla="*/ 14 w 139"/>
                <a:gd name="T15" fmla="*/ 206 h 382"/>
                <a:gd name="T16" fmla="*/ 49 w 139"/>
                <a:gd name="T17" fmla="*/ 71 h 382"/>
                <a:gd name="T18" fmla="*/ 139 w 139"/>
                <a:gd name="T19" fmla="*/ 12 h 3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39" h="382">
                  <a:moveTo>
                    <a:pt x="139" y="12"/>
                  </a:moveTo>
                  <a:cubicBezTo>
                    <a:pt x="131" y="0"/>
                    <a:pt x="90" y="11"/>
                    <a:pt x="74" y="20"/>
                  </a:cubicBezTo>
                  <a:cubicBezTo>
                    <a:pt x="59" y="30"/>
                    <a:pt x="37" y="62"/>
                    <a:pt x="20" y="101"/>
                  </a:cubicBezTo>
                  <a:cubicBezTo>
                    <a:pt x="3" y="140"/>
                    <a:pt x="0" y="182"/>
                    <a:pt x="11" y="256"/>
                  </a:cubicBezTo>
                  <a:cubicBezTo>
                    <a:pt x="22" y="332"/>
                    <a:pt x="94" y="382"/>
                    <a:pt x="94" y="382"/>
                  </a:cubicBezTo>
                  <a:cubicBezTo>
                    <a:pt x="94" y="382"/>
                    <a:pt x="96" y="377"/>
                    <a:pt x="97" y="372"/>
                  </a:cubicBezTo>
                  <a:cubicBezTo>
                    <a:pt x="67" y="349"/>
                    <a:pt x="40" y="316"/>
                    <a:pt x="35" y="295"/>
                  </a:cubicBezTo>
                  <a:cubicBezTo>
                    <a:pt x="28" y="270"/>
                    <a:pt x="14" y="245"/>
                    <a:pt x="14" y="206"/>
                  </a:cubicBezTo>
                  <a:cubicBezTo>
                    <a:pt x="14" y="167"/>
                    <a:pt x="26" y="119"/>
                    <a:pt x="49" y="71"/>
                  </a:cubicBezTo>
                  <a:cubicBezTo>
                    <a:pt x="71" y="22"/>
                    <a:pt x="121" y="16"/>
                    <a:pt x="139" y="12"/>
                  </a:cubicBezTo>
                  <a:close/>
                </a:path>
              </a:pathLst>
            </a:custGeom>
            <a:solidFill>
              <a:srgbClr val="D279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0" name="Freeform 56"/>
            <p:cNvSpPr>
              <a:spLocks/>
            </p:cNvSpPr>
            <p:nvPr/>
          </p:nvSpPr>
          <p:spPr bwMode="auto">
            <a:xfrm>
              <a:off x="1588" y="2781300"/>
              <a:ext cx="835025" cy="1473200"/>
            </a:xfrm>
            <a:custGeom>
              <a:avLst/>
              <a:gdLst>
                <a:gd name="T0" fmla="*/ 113 w 263"/>
                <a:gd name="T1" fmla="*/ 427 h 464"/>
                <a:gd name="T2" fmla="*/ 239 w 263"/>
                <a:gd name="T3" fmla="*/ 340 h 464"/>
                <a:gd name="T4" fmla="*/ 199 w 263"/>
                <a:gd name="T5" fmla="*/ 128 h 464"/>
                <a:gd name="T6" fmla="*/ 107 w 263"/>
                <a:gd name="T7" fmla="*/ 85 h 464"/>
                <a:gd name="T8" fmla="*/ 48 w 263"/>
                <a:gd name="T9" fmla="*/ 1 h 464"/>
                <a:gd name="T10" fmla="*/ 0 w 263"/>
                <a:gd name="T11" fmla="*/ 38 h 464"/>
                <a:gd name="T12" fmla="*/ 0 w 263"/>
                <a:gd name="T13" fmla="*/ 445 h 464"/>
                <a:gd name="T14" fmla="*/ 25 w 263"/>
                <a:gd name="T15" fmla="*/ 451 h 464"/>
                <a:gd name="T16" fmla="*/ 113 w 263"/>
                <a:gd name="T17" fmla="*/ 427 h 4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63" h="464">
                  <a:moveTo>
                    <a:pt x="113" y="427"/>
                  </a:moveTo>
                  <a:cubicBezTo>
                    <a:pt x="141" y="437"/>
                    <a:pt x="210" y="464"/>
                    <a:pt x="239" y="340"/>
                  </a:cubicBezTo>
                  <a:cubicBezTo>
                    <a:pt x="263" y="238"/>
                    <a:pt x="214" y="142"/>
                    <a:pt x="199" y="128"/>
                  </a:cubicBezTo>
                  <a:cubicBezTo>
                    <a:pt x="177" y="108"/>
                    <a:pt x="107" y="85"/>
                    <a:pt x="107" y="85"/>
                  </a:cubicBezTo>
                  <a:cubicBezTo>
                    <a:pt x="67" y="62"/>
                    <a:pt x="115" y="5"/>
                    <a:pt x="48" y="1"/>
                  </a:cubicBezTo>
                  <a:cubicBezTo>
                    <a:pt x="27" y="0"/>
                    <a:pt x="10" y="21"/>
                    <a:pt x="0" y="38"/>
                  </a:cubicBezTo>
                  <a:cubicBezTo>
                    <a:pt x="0" y="445"/>
                    <a:pt x="0" y="445"/>
                    <a:pt x="0" y="445"/>
                  </a:cubicBezTo>
                  <a:cubicBezTo>
                    <a:pt x="7" y="448"/>
                    <a:pt x="16" y="450"/>
                    <a:pt x="25" y="451"/>
                  </a:cubicBezTo>
                  <a:cubicBezTo>
                    <a:pt x="61" y="456"/>
                    <a:pt x="92" y="448"/>
                    <a:pt x="113" y="42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1" name="Freeform 57"/>
            <p:cNvSpPr>
              <a:spLocks/>
            </p:cNvSpPr>
            <p:nvPr/>
          </p:nvSpPr>
          <p:spPr bwMode="auto">
            <a:xfrm>
              <a:off x="1588" y="2806700"/>
              <a:ext cx="352425" cy="371475"/>
            </a:xfrm>
            <a:custGeom>
              <a:avLst/>
              <a:gdLst>
                <a:gd name="T0" fmla="*/ 60 w 111"/>
                <a:gd name="T1" fmla="*/ 70 h 117"/>
                <a:gd name="T2" fmla="*/ 61 w 111"/>
                <a:gd name="T3" fmla="*/ 37 h 117"/>
                <a:gd name="T4" fmla="*/ 72 w 111"/>
                <a:gd name="T5" fmla="*/ 17 h 117"/>
                <a:gd name="T6" fmla="*/ 32 w 111"/>
                <a:gd name="T7" fmla="*/ 14 h 117"/>
                <a:gd name="T8" fmla="*/ 16 w 111"/>
                <a:gd name="T9" fmla="*/ 62 h 117"/>
                <a:gd name="T10" fmla="*/ 0 w 111"/>
                <a:gd name="T11" fmla="*/ 66 h 117"/>
                <a:gd name="T12" fmla="*/ 0 w 111"/>
                <a:gd name="T13" fmla="*/ 117 h 117"/>
                <a:gd name="T14" fmla="*/ 111 w 111"/>
                <a:gd name="T15" fmla="*/ 111 h 117"/>
                <a:gd name="T16" fmla="*/ 60 w 111"/>
                <a:gd name="T17" fmla="*/ 70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1" h="117">
                  <a:moveTo>
                    <a:pt x="60" y="70"/>
                  </a:moveTo>
                  <a:cubicBezTo>
                    <a:pt x="55" y="60"/>
                    <a:pt x="61" y="37"/>
                    <a:pt x="61" y="37"/>
                  </a:cubicBezTo>
                  <a:cubicBezTo>
                    <a:pt x="61" y="37"/>
                    <a:pt x="67" y="23"/>
                    <a:pt x="72" y="17"/>
                  </a:cubicBezTo>
                  <a:cubicBezTo>
                    <a:pt x="60" y="0"/>
                    <a:pt x="32" y="14"/>
                    <a:pt x="32" y="14"/>
                  </a:cubicBezTo>
                  <a:cubicBezTo>
                    <a:pt x="32" y="14"/>
                    <a:pt x="19" y="33"/>
                    <a:pt x="16" y="62"/>
                  </a:cubicBezTo>
                  <a:cubicBezTo>
                    <a:pt x="10" y="66"/>
                    <a:pt x="5" y="65"/>
                    <a:pt x="0" y="66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111" y="111"/>
                    <a:pt x="111" y="111"/>
                    <a:pt x="111" y="111"/>
                  </a:cubicBezTo>
                  <a:cubicBezTo>
                    <a:pt x="111" y="111"/>
                    <a:pt x="107" y="83"/>
                    <a:pt x="60" y="70"/>
                  </a:cubicBezTo>
                  <a:close/>
                </a:path>
              </a:pathLst>
            </a:custGeom>
            <a:solidFill>
              <a:srgbClr val="85A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2" name="Freeform 58"/>
            <p:cNvSpPr>
              <a:spLocks/>
            </p:cNvSpPr>
            <p:nvPr/>
          </p:nvSpPr>
          <p:spPr bwMode="auto">
            <a:xfrm>
              <a:off x="1588" y="3060700"/>
              <a:ext cx="704850" cy="1079500"/>
            </a:xfrm>
            <a:custGeom>
              <a:avLst/>
              <a:gdLst>
                <a:gd name="T0" fmla="*/ 108 w 222"/>
                <a:gd name="T1" fmla="*/ 321 h 340"/>
                <a:gd name="T2" fmla="*/ 216 w 222"/>
                <a:gd name="T3" fmla="*/ 174 h 340"/>
                <a:gd name="T4" fmla="*/ 97 w 222"/>
                <a:gd name="T5" fmla="*/ 33 h 340"/>
                <a:gd name="T6" fmla="*/ 0 w 222"/>
                <a:gd name="T7" fmla="*/ 18 h 340"/>
                <a:gd name="T8" fmla="*/ 0 w 222"/>
                <a:gd name="T9" fmla="*/ 329 h 340"/>
                <a:gd name="T10" fmla="*/ 108 w 222"/>
                <a:gd name="T11" fmla="*/ 321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2" h="340">
                  <a:moveTo>
                    <a:pt x="108" y="321"/>
                  </a:moveTo>
                  <a:cubicBezTo>
                    <a:pt x="194" y="324"/>
                    <a:pt x="212" y="245"/>
                    <a:pt x="216" y="174"/>
                  </a:cubicBezTo>
                  <a:cubicBezTo>
                    <a:pt x="222" y="92"/>
                    <a:pt x="140" y="11"/>
                    <a:pt x="97" y="33"/>
                  </a:cubicBezTo>
                  <a:cubicBezTo>
                    <a:pt x="67" y="13"/>
                    <a:pt x="31" y="0"/>
                    <a:pt x="0" y="18"/>
                  </a:cubicBezTo>
                  <a:cubicBezTo>
                    <a:pt x="0" y="329"/>
                    <a:pt x="0" y="329"/>
                    <a:pt x="0" y="329"/>
                  </a:cubicBezTo>
                  <a:cubicBezTo>
                    <a:pt x="33" y="340"/>
                    <a:pt x="79" y="338"/>
                    <a:pt x="108" y="321"/>
                  </a:cubicBezTo>
                  <a:close/>
                </a:path>
              </a:pathLst>
            </a:custGeom>
            <a:solidFill>
              <a:srgbClr val="FEBE2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3" name="Freeform 59"/>
            <p:cNvSpPr>
              <a:spLocks/>
            </p:cNvSpPr>
            <p:nvPr/>
          </p:nvSpPr>
          <p:spPr bwMode="auto">
            <a:xfrm>
              <a:off x="417513" y="3146425"/>
              <a:ext cx="304800" cy="955675"/>
            </a:xfrm>
            <a:custGeom>
              <a:avLst/>
              <a:gdLst>
                <a:gd name="T0" fmla="*/ 3 w 96"/>
                <a:gd name="T1" fmla="*/ 8 h 301"/>
                <a:gd name="T2" fmla="*/ 51 w 96"/>
                <a:gd name="T3" fmla="*/ 49 h 301"/>
                <a:gd name="T4" fmla="*/ 68 w 96"/>
                <a:gd name="T5" fmla="*/ 189 h 301"/>
                <a:gd name="T6" fmla="*/ 0 w 96"/>
                <a:gd name="T7" fmla="*/ 272 h 301"/>
                <a:gd name="T8" fmla="*/ 2 w 96"/>
                <a:gd name="T9" fmla="*/ 288 h 301"/>
                <a:gd name="T10" fmla="*/ 56 w 96"/>
                <a:gd name="T11" fmla="*/ 275 h 301"/>
                <a:gd name="T12" fmla="*/ 89 w 96"/>
                <a:gd name="T13" fmla="*/ 119 h 301"/>
                <a:gd name="T14" fmla="*/ 3 w 96"/>
                <a:gd name="T15" fmla="*/ 8 h 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6" h="301">
                  <a:moveTo>
                    <a:pt x="3" y="8"/>
                  </a:moveTo>
                  <a:cubicBezTo>
                    <a:pt x="15" y="15"/>
                    <a:pt x="29" y="19"/>
                    <a:pt x="51" y="49"/>
                  </a:cubicBezTo>
                  <a:cubicBezTo>
                    <a:pt x="71" y="80"/>
                    <a:pt x="84" y="94"/>
                    <a:pt x="68" y="189"/>
                  </a:cubicBezTo>
                  <a:cubicBezTo>
                    <a:pt x="53" y="285"/>
                    <a:pt x="0" y="272"/>
                    <a:pt x="0" y="272"/>
                  </a:cubicBezTo>
                  <a:cubicBezTo>
                    <a:pt x="0" y="272"/>
                    <a:pt x="0" y="272"/>
                    <a:pt x="2" y="288"/>
                  </a:cubicBezTo>
                  <a:cubicBezTo>
                    <a:pt x="2" y="288"/>
                    <a:pt x="35" y="301"/>
                    <a:pt x="56" y="275"/>
                  </a:cubicBezTo>
                  <a:cubicBezTo>
                    <a:pt x="78" y="249"/>
                    <a:pt x="96" y="190"/>
                    <a:pt x="89" y="119"/>
                  </a:cubicBezTo>
                  <a:cubicBezTo>
                    <a:pt x="80" y="31"/>
                    <a:pt x="13" y="0"/>
                    <a:pt x="3" y="8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4" name="Freeform 60"/>
            <p:cNvSpPr>
              <a:spLocks/>
            </p:cNvSpPr>
            <p:nvPr/>
          </p:nvSpPr>
          <p:spPr bwMode="auto">
            <a:xfrm>
              <a:off x="277813" y="3244850"/>
              <a:ext cx="146050" cy="777875"/>
            </a:xfrm>
            <a:custGeom>
              <a:avLst/>
              <a:gdLst>
                <a:gd name="T0" fmla="*/ 21 w 46"/>
                <a:gd name="T1" fmla="*/ 119 h 245"/>
                <a:gd name="T2" fmla="*/ 0 w 46"/>
                <a:gd name="T3" fmla="*/ 238 h 245"/>
                <a:gd name="T4" fmla="*/ 15 w 46"/>
                <a:gd name="T5" fmla="*/ 245 h 245"/>
                <a:gd name="T6" fmla="*/ 43 w 46"/>
                <a:gd name="T7" fmla="*/ 113 h 245"/>
                <a:gd name="T8" fmla="*/ 15 w 46"/>
                <a:gd name="T9" fmla="*/ 0 h 245"/>
                <a:gd name="T10" fmla="*/ 21 w 46"/>
                <a:gd name="T11" fmla="*/ 119 h 2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6" h="245">
                  <a:moveTo>
                    <a:pt x="21" y="119"/>
                  </a:moveTo>
                  <a:cubicBezTo>
                    <a:pt x="18" y="160"/>
                    <a:pt x="0" y="238"/>
                    <a:pt x="0" y="238"/>
                  </a:cubicBezTo>
                  <a:cubicBezTo>
                    <a:pt x="0" y="238"/>
                    <a:pt x="0" y="238"/>
                    <a:pt x="15" y="245"/>
                  </a:cubicBezTo>
                  <a:cubicBezTo>
                    <a:pt x="15" y="245"/>
                    <a:pt x="38" y="161"/>
                    <a:pt x="43" y="113"/>
                  </a:cubicBezTo>
                  <a:cubicBezTo>
                    <a:pt x="46" y="65"/>
                    <a:pt x="37" y="24"/>
                    <a:pt x="15" y="0"/>
                  </a:cubicBezTo>
                  <a:cubicBezTo>
                    <a:pt x="26" y="47"/>
                    <a:pt x="24" y="78"/>
                    <a:pt x="21" y="119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5" name="Freeform 61"/>
            <p:cNvSpPr>
              <a:spLocks/>
            </p:cNvSpPr>
            <p:nvPr/>
          </p:nvSpPr>
          <p:spPr bwMode="auto">
            <a:xfrm>
              <a:off x="1588" y="3044825"/>
              <a:ext cx="330200" cy="136525"/>
            </a:xfrm>
            <a:custGeom>
              <a:avLst/>
              <a:gdLst>
                <a:gd name="T0" fmla="*/ 50 w 104"/>
                <a:gd name="T1" fmla="*/ 17 h 43"/>
                <a:gd name="T2" fmla="*/ 101 w 104"/>
                <a:gd name="T3" fmla="*/ 43 h 43"/>
                <a:gd name="T4" fmla="*/ 76 w 104"/>
                <a:gd name="T5" fmla="*/ 15 h 43"/>
                <a:gd name="T6" fmla="*/ 7 w 104"/>
                <a:gd name="T7" fmla="*/ 9 h 43"/>
                <a:gd name="T8" fmla="*/ 0 w 104"/>
                <a:gd name="T9" fmla="*/ 12 h 43"/>
                <a:gd name="T10" fmla="*/ 0 w 104"/>
                <a:gd name="T11" fmla="*/ 22 h 43"/>
                <a:gd name="T12" fmla="*/ 50 w 104"/>
                <a:gd name="T13" fmla="*/ 17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4" h="43">
                  <a:moveTo>
                    <a:pt x="50" y="17"/>
                  </a:moveTo>
                  <a:cubicBezTo>
                    <a:pt x="80" y="20"/>
                    <a:pt x="89" y="34"/>
                    <a:pt x="101" y="43"/>
                  </a:cubicBezTo>
                  <a:cubicBezTo>
                    <a:pt x="104" y="37"/>
                    <a:pt x="97" y="29"/>
                    <a:pt x="76" y="15"/>
                  </a:cubicBezTo>
                  <a:cubicBezTo>
                    <a:pt x="48" y="0"/>
                    <a:pt x="26" y="3"/>
                    <a:pt x="7" y="9"/>
                  </a:cubicBezTo>
                  <a:cubicBezTo>
                    <a:pt x="4" y="10"/>
                    <a:pt x="2" y="11"/>
                    <a:pt x="0" y="1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11" y="17"/>
                    <a:pt x="27" y="13"/>
                    <a:pt x="50" y="17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6" name="Freeform 62"/>
            <p:cNvSpPr>
              <a:spLocks/>
            </p:cNvSpPr>
            <p:nvPr/>
          </p:nvSpPr>
          <p:spPr bwMode="auto">
            <a:xfrm>
              <a:off x="100013" y="2847975"/>
              <a:ext cx="130175" cy="50800"/>
            </a:xfrm>
            <a:custGeom>
              <a:avLst/>
              <a:gdLst>
                <a:gd name="T0" fmla="*/ 5 w 41"/>
                <a:gd name="T1" fmla="*/ 0 h 16"/>
                <a:gd name="T2" fmla="*/ 0 w 41"/>
                <a:gd name="T3" fmla="*/ 1 h 16"/>
                <a:gd name="T4" fmla="*/ 9 w 41"/>
                <a:gd name="T5" fmla="*/ 11 h 16"/>
                <a:gd name="T6" fmla="*/ 39 w 41"/>
                <a:gd name="T7" fmla="*/ 7 h 16"/>
                <a:gd name="T8" fmla="*/ 41 w 41"/>
                <a:gd name="T9" fmla="*/ 4 h 16"/>
                <a:gd name="T10" fmla="*/ 19 w 41"/>
                <a:gd name="T11" fmla="*/ 10 h 16"/>
                <a:gd name="T12" fmla="*/ 5 w 41"/>
                <a:gd name="T13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1" h="16">
                  <a:moveTo>
                    <a:pt x="5" y="0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4" y="7"/>
                    <a:pt x="9" y="11"/>
                  </a:cubicBezTo>
                  <a:cubicBezTo>
                    <a:pt x="18" y="16"/>
                    <a:pt x="26" y="13"/>
                    <a:pt x="39" y="7"/>
                  </a:cubicBezTo>
                  <a:cubicBezTo>
                    <a:pt x="39" y="7"/>
                    <a:pt x="41" y="4"/>
                    <a:pt x="41" y="4"/>
                  </a:cubicBezTo>
                  <a:cubicBezTo>
                    <a:pt x="41" y="4"/>
                    <a:pt x="28" y="10"/>
                    <a:pt x="19" y="10"/>
                  </a:cubicBezTo>
                  <a:cubicBezTo>
                    <a:pt x="10" y="10"/>
                    <a:pt x="5" y="0"/>
                    <a:pt x="5" y="0"/>
                  </a:cubicBezTo>
                  <a:close/>
                </a:path>
              </a:pathLst>
            </a:custGeom>
            <a:solidFill>
              <a:srgbClr val="667A3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7" name="Freeform 63"/>
            <p:cNvSpPr>
              <a:spLocks/>
            </p:cNvSpPr>
            <p:nvPr/>
          </p:nvSpPr>
          <p:spPr bwMode="auto">
            <a:xfrm>
              <a:off x="1588" y="3759200"/>
              <a:ext cx="6350" cy="19050"/>
            </a:xfrm>
            <a:custGeom>
              <a:avLst/>
              <a:gdLst>
                <a:gd name="T0" fmla="*/ 0 w 2"/>
                <a:gd name="T1" fmla="*/ 0 h 6"/>
                <a:gd name="T2" fmla="*/ 0 w 2"/>
                <a:gd name="T3" fmla="*/ 5 h 6"/>
                <a:gd name="T4" fmla="*/ 2 w 2"/>
                <a:gd name="T5" fmla="*/ 6 h 6"/>
                <a:gd name="T6" fmla="*/ 0 w 2"/>
                <a:gd name="T7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" h="6">
                  <a:moveTo>
                    <a:pt x="0" y="0"/>
                  </a:moveTo>
                  <a:cubicBezTo>
                    <a:pt x="0" y="5"/>
                    <a:pt x="0" y="5"/>
                    <a:pt x="0" y="5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6"/>
                    <a:pt x="1" y="4"/>
                    <a:pt x="0" y="0"/>
                  </a:cubicBezTo>
                  <a:close/>
                </a:path>
              </a:pathLst>
            </a:custGeom>
            <a:solidFill>
              <a:srgbClr val="A1612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8" name="Freeform 64"/>
            <p:cNvSpPr>
              <a:spLocks/>
            </p:cNvSpPr>
            <p:nvPr/>
          </p:nvSpPr>
          <p:spPr bwMode="auto">
            <a:xfrm>
              <a:off x="49213" y="2847975"/>
              <a:ext cx="69850" cy="196850"/>
            </a:xfrm>
            <a:custGeom>
              <a:avLst/>
              <a:gdLst>
                <a:gd name="T0" fmla="*/ 0 w 22"/>
                <a:gd name="T1" fmla="*/ 47 h 62"/>
                <a:gd name="T2" fmla="*/ 2 w 22"/>
                <a:gd name="T3" fmla="*/ 62 h 62"/>
                <a:gd name="T4" fmla="*/ 22 w 22"/>
                <a:gd name="T5" fmla="*/ 0 h 62"/>
                <a:gd name="T6" fmla="*/ 17 w 22"/>
                <a:gd name="T7" fmla="*/ 1 h 62"/>
                <a:gd name="T8" fmla="*/ 0 w 22"/>
                <a:gd name="T9" fmla="*/ 47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" h="62">
                  <a:moveTo>
                    <a:pt x="0" y="47"/>
                  </a:moveTo>
                  <a:cubicBezTo>
                    <a:pt x="0" y="57"/>
                    <a:pt x="0" y="62"/>
                    <a:pt x="2" y="62"/>
                  </a:cubicBezTo>
                  <a:cubicBezTo>
                    <a:pt x="2" y="27"/>
                    <a:pt x="22" y="0"/>
                    <a:pt x="22" y="0"/>
                  </a:cubicBezTo>
                  <a:cubicBezTo>
                    <a:pt x="17" y="1"/>
                    <a:pt x="17" y="1"/>
                    <a:pt x="17" y="1"/>
                  </a:cubicBezTo>
                  <a:cubicBezTo>
                    <a:pt x="17" y="1"/>
                    <a:pt x="1" y="24"/>
                    <a:pt x="0" y="47"/>
                  </a:cubicBezTo>
                  <a:close/>
                </a:path>
              </a:pathLst>
            </a:custGeom>
            <a:solidFill>
              <a:srgbClr val="667A3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9" name="Freeform 65"/>
            <p:cNvSpPr>
              <a:spLocks/>
            </p:cNvSpPr>
            <p:nvPr/>
          </p:nvSpPr>
          <p:spPr bwMode="auto">
            <a:xfrm>
              <a:off x="1588" y="2563813"/>
              <a:ext cx="3657600" cy="3705225"/>
            </a:xfrm>
            <a:custGeom>
              <a:avLst/>
              <a:gdLst>
                <a:gd name="T0" fmla="*/ 205 w 1198"/>
                <a:gd name="T1" fmla="*/ 1079 h 1146"/>
                <a:gd name="T2" fmla="*/ 591 w 1198"/>
                <a:gd name="T3" fmla="*/ 1138 h 1146"/>
                <a:gd name="T4" fmla="*/ 996 w 1198"/>
                <a:gd name="T5" fmla="*/ 1072 h 1146"/>
                <a:gd name="T6" fmla="*/ 1139 w 1198"/>
                <a:gd name="T7" fmla="*/ 852 h 1146"/>
                <a:gd name="T8" fmla="*/ 1124 w 1198"/>
                <a:gd name="T9" fmla="*/ 470 h 1146"/>
                <a:gd name="T10" fmla="*/ 858 w 1198"/>
                <a:gd name="T11" fmla="*/ 252 h 1146"/>
                <a:gd name="T12" fmla="*/ 656 w 1198"/>
                <a:gd name="T13" fmla="*/ 142 h 1146"/>
                <a:gd name="T14" fmla="*/ 621 w 1198"/>
                <a:gd name="T15" fmla="*/ 19 h 1146"/>
                <a:gd name="T16" fmla="*/ 481 w 1198"/>
                <a:gd name="T17" fmla="*/ 34 h 1146"/>
                <a:gd name="T18" fmla="*/ 499 w 1198"/>
                <a:gd name="T19" fmla="*/ 133 h 1146"/>
                <a:gd name="T20" fmla="*/ 357 w 1198"/>
                <a:gd name="T21" fmla="*/ 144 h 1146"/>
                <a:gd name="T22" fmla="*/ 245 w 1198"/>
                <a:gd name="T23" fmla="*/ 219 h 1146"/>
                <a:gd name="T24" fmla="*/ 129 w 1198"/>
                <a:gd name="T25" fmla="*/ 258 h 1146"/>
                <a:gd name="T26" fmla="*/ 0 w 1198"/>
                <a:gd name="T27" fmla="*/ 402 h 1146"/>
                <a:gd name="T28" fmla="*/ 0 w 1198"/>
                <a:gd name="T29" fmla="*/ 893 h 1146"/>
                <a:gd name="T30" fmla="*/ 205 w 1198"/>
                <a:gd name="T31" fmla="*/ 1079 h 1146"/>
                <a:gd name="connsiteX0" fmla="*/ 1711 w 9783"/>
                <a:gd name="connsiteY0" fmla="*/ 9462 h 9993"/>
                <a:gd name="connsiteX1" fmla="*/ 4933 w 9783"/>
                <a:gd name="connsiteY1" fmla="*/ 9977 h 9993"/>
                <a:gd name="connsiteX2" fmla="*/ 8314 w 9783"/>
                <a:gd name="connsiteY2" fmla="*/ 9401 h 9993"/>
                <a:gd name="connsiteX3" fmla="*/ 9508 w 9783"/>
                <a:gd name="connsiteY3" fmla="*/ 7482 h 9993"/>
                <a:gd name="connsiteX4" fmla="*/ 9382 w 9783"/>
                <a:gd name="connsiteY4" fmla="*/ 4148 h 9993"/>
                <a:gd name="connsiteX5" fmla="*/ 7162 w 9783"/>
                <a:gd name="connsiteY5" fmla="*/ 2246 h 9993"/>
                <a:gd name="connsiteX6" fmla="*/ 5476 w 9783"/>
                <a:gd name="connsiteY6" fmla="*/ 1286 h 9993"/>
                <a:gd name="connsiteX7" fmla="*/ 5184 w 9783"/>
                <a:gd name="connsiteY7" fmla="*/ 213 h 9993"/>
                <a:gd name="connsiteX8" fmla="*/ 4015 w 9783"/>
                <a:gd name="connsiteY8" fmla="*/ 344 h 9993"/>
                <a:gd name="connsiteX9" fmla="*/ 4165 w 9783"/>
                <a:gd name="connsiteY9" fmla="*/ 1208 h 9993"/>
                <a:gd name="connsiteX10" fmla="*/ 2980 w 9783"/>
                <a:gd name="connsiteY10" fmla="*/ 1304 h 9993"/>
                <a:gd name="connsiteX11" fmla="*/ 2045 w 9783"/>
                <a:gd name="connsiteY11" fmla="*/ 1958 h 9993"/>
                <a:gd name="connsiteX12" fmla="*/ 1077 w 9783"/>
                <a:gd name="connsiteY12" fmla="*/ 2298 h 9993"/>
                <a:gd name="connsiteX13" fmla="*/ 0 w 9783"/>
                <a:gd name="connsiteY13" fmla="*/ 3555 h 9993"/>
                <a:gd name="connsiteX14" fmla="*/ 0 w 9783"/>
                <a:gd name="connsiteY14" fmla="*/ 7839 h 9993"/>
                <a:gd name="connsiteX15" fmla="*/ 1711 w 9783"/>
                <a:gd name="connsiteY15" fmla="*/ 9462 h 9993"/>
                <a:gd name="connsiteX0" fmla="*/ 1749 w 10000"/>
                <a:gd name="connsiteY0" fmla="*/ 9555 h 10086"/>
                <a:gd name="connsiteX1" fmla="*/ 5042 w 10000"/>
                <a:gd name="connsiteY1" fmla="*/ 10070 h 10086"/>
                <a:gd name="connsiteX2" fmla="*/ 8498 w 10000"/>
                <a:gd name="connsiteY2" fmla="*/ 9494 h 10086"/>
                <a:gd name="connsiteX3" fmla="*/ 9719 w 10000"/>
                <a:gd name="connsiteY3" fmla="*/ 7573 h 10086"/>
                <a:gd name="connsiteX4" fmla="*/ 9590 w 10000"/>
                <a:gd name="connsiteY4" fmla="*/ 4237 h 10086"/>
                <a:gd name="connsiteX5" fmla="*/ 7321 w 10000"/>
                <a:gd name="connsiteY5" fmla="*/ 2334 h 10086"/>
                <a:gd name="connsiteX6" fmla="*/ 5597 w 10000"/>
                <a:gd name="connsiteY6" fmla="*/ 1373 h 10086"/>
                <a:gd name="connsiteX7" fmla="*/ 5299 w 10000"/>
                <a:gd name="connsiteY7" fmla="*/ 299 h 10086"/>
                <a:gd name="connsiteX8" fmla="*/ 4104 w 10000"/>
                <a:gd name="connsiteY8" fmla="*/ 430 h 10086"/>
                <a:gd name="connsiteX9" fmla="*/ 4257 w 10000"/>
                <a:gd name="connsiteY9" fmla="*/ 1295 h 10086"/>
                <a:gd name="connsiteX10" fmla="*/ 3046 w 10000"/>
                <a:gd name="connsiteY10" fmla="*/ 1391 h 10086"/>
                <a:gd name="connsiteX11" fmla="*/ 2090 w 10000"/>
                <a:gd name="connsiteY11" fmla="*/ 2045 h 10086"/>
                <a:gd name="connsiteX12" fmla="*/ 1101 w 10000"/>
                <a:gd name="connsiteY12" fmla="*/ 2386 h 10086"/>
                <a:gd name="connsiteX13" fmla="*/ 0 w 10000"/>
                <a:gd name="connsiteY13" fmla="*/ 3643 h 10086"/>
                <a:gd name="connsiteX14" fmla="*/ 0 w 10000"/>
                <a:gd name="connsiteY14" fmla="*/ 7930 h 10086"/>
                <a:gd name="connsiteX15" fmla="*/ 1749 w 10000"/>
                <a:gd name="connsiteY15" fmla="*/ 9555 h 10086"/>
                <a:gd name="connsiteX0" fmla="*/ 1749 w 9935"/>
                <a:gd name="connsiteY0" fmla="*/ 9555 h 10086"/>
                <a:gd name="connsiteX1" fmla="*/ 5042 w 9935"/>
                <a:gd name="connsiteY1" fmla="*/ 10070 h 10086"/>
                <a:gd name="connsiteX2" fmla="*/ 8498 w 9935"/>
                <a:gd name="connsiteY2" fmla="*/ 9494 h 10086"/>
                <a:gd name="connsiteX3" fmla="*/ 9719 w 9935"/>
                <a:gd name="connsiteY3" fmla="*/ 7573 h 10086"/>
                <a:gd name="connsiteX4" fmla="*/ 9453 w 9935"/>
                <a:gd name="connsiteY4" fmla="*/ 4214 h 10086"/>
                <a:gd name="connsiteX5" fmla="*/ 7321 w 9935"/>
                <a:gd name="connsiteY5" fmla="*/ 2334 h 10086"/>
                <a:gd name="connsiteX6" fmla="*/ 5597 w 9935"/>
                <a:gd name="connsiteY6" fmla="*/ 1373 h 10086"/>
                <a:gd name="connsiteX7" fmla="*/ 5299 w 9935"/>
                <a:gd name="connsiteY7" fmla="*/ 299 h 10086"/>
                <a:gd name="connsiteX8" fmla="*/ 4104 w 9935"/>
                <a:gd name="connsiteY8" fmla="*/ 430 h 10086"/>
                <a:gd name="connsiteX9" fmla="*/ 4257 w 9935"/>
                <a:gd name="connsiteY9" fmla="*/ 1295 h 10086"/>
                <a:gd name="connsiteX10" fmla="*/ 3046 w 9935"/>
                <a:gd name="connsiteY10" fmla="*/ 1391 h 10086"/>
                <a:gd name="connsiteX11" fmla="*/ 2090 w 9935"/>
                <a:gd name="connsiteY11" fmla="*/ 2045 h 10086"/>
                <a:gd name="connsiteX12" fmla="*/ 1101 w 9935"/>
                <a:gd name="connsiteY12" fmla="*/ 2386 h 10086"/>
                <a:gd name="connsiteX13" fmla="*/ 0 w 9935"/>
                <a:gd name="connsiteY13" fmla="*/ 3643 h 10086"/>
                <a:gd name="connsiteX14" fmla="*/ 0 w 9935"/>
                <a:gd name="connsiteY14" fmla="*/ 7930 h 10086"/>
                <a:gd name="connsiteX15" fmla="*/ 1749 w 9935"/>
                <a:gd name="connsiteY15" fmla="*/ 9555 h 10086"/>
                <a:gd name="connsiteX0" fmla="*/ 1760 w 9897"/>
                <a:gd name="connsiteY0" fmla="*/ 9474 h 10000"/>
                <a:gd name="connsiteX1" fmla="*/ 5075 w 9897"/>
                <a:gd name="connsiteY1" fmla="*/ 9984 h 10000"/>
                <a:gd name="connsiteX2" fmla="*/ 8554 w 9897"/>
                <a:gd name="connsiteY2" fmla="*/ 9413 h 10000"/>
                <a:gd name="connsiteX3" fmla="*/ 9576 w 9897"/>
                <a:gd name="connsiteY3" fmla="*/ 7485 h 10000"/>
                <a:gd name="connsiteX4" fmla="*/ 9515 w 9897"/>
                <a:gd name="connsiteY4" fmla="*/ 4178 h 10000"/>
                <a:gd name="connsiteX5" fmla="*/ 7369 w 9897"/>
                <a:gd name="connsiteY5" fmla="*/ 2314 h 10000"/>
                <a:gd name="connsiteX6" fmla="*/ 5634 w 9897"/>
                <a:gd name="connsiteY6" fmla="*/ 1361 h 10000"/>
                <a:gd name="connsiteX7" fmla="*/ 5334 w 9897"/>
                <a:gd name="connsiteY7" fmla="*/ 296 h 10000"/>
                <a:gd name="connsiteX8" fmla="*/ 4131 w 9897"/>
                <a:gd name="connsiteY8" fmla="*/ 426 h 10000"/>
                <a:gd name="connsiteX9" fmla="*/ 4285 w 9897"/>
                <a:gd name="connsiteY9" fmla="*/ 1284 h 10000"/>
                <a:gd name="connsiteX10" fmla="*/ 3066 w 9897"/>
                <a:gd name="connsiteY10" fmla="*/ 1379 h 10000"/>
                <a:gd name="connsiteX11" fmla="*/ 2104 w 9897"/>
                <a:gd name="connsiteY11" fmla="*/ 2028 h 10000"/>
                <a:gd name="connsiteX12" fmla="*/ 1108 w 9897"/>
                <a:gd name="connsiteY12" fmla="*/ 2366 h 10000"/>
                <a:gd name="connsiteX13" fmla="*/ 0 w 9897"/>
                <a:gd name="connsiteY13" fmla="*/ 3612 h 10000"/>
                <a:gd name="connsiteX14" fmla="*/ 0 w 9897"/>
                <a:gd name="connsiteY14" fmla="*/ 7862 h 10000"/>
                <a:gd name="connsiteX15" fmla="*/ 1760 w 9897"/>
                <a:gd name="connsiteY15" fmla="*/ 9474 h 10000"/>
                <a:gd name="connsiteX0" fmla="*/ 1778 w 10000"/>
                <a:gd name="connsiteY0" fmla="*/ 9474 h 10000"/>
                <a:gd name="connsiteX1" fmla="*/ 5128 w 10000"/>
                <a:gd name="connsiteY1" fmla="*/ 9984 h 10000"/>
                <a:gd name="connsiteX2" fmla="*/ 8643 w 10000"/>
                <a:gd name="connsiteY2" fmla="*/ 9413 h 10000"/>
                <a:gd name="connsiteX3" fmla="*/ 9676 w 10000"/>
                <a:gd name="connsiteY3" fmla="*/ 7485 h 10000"/>
                <a:gd name="connsiteX4" fmla="*/ 9614 w 10000"/>
                <a:gd name="connsiteY4" fmla="*/ 4178 h 10000"/>
                <a:gd name="connsiteX5" fmla="*/ 7446 w 10000"/>
                <a:gd name="connsiteY5" fmla="*/ 2314 h 10000"/>
                <a:gd name="connsiteX6" fmla="*/ 5693 w 10000"/>
                <a:gd name="connsiteY6" fmla="*/ 1361 h 10000"/>
                <a:gd name="connsiteX7" fmla="*/ 5390 w 10000"/>
                <a:gd name="connsiteY7" fmla="*/ 296 h 10000"/>
                <a:gd name="connsiteX8" fmla="*/ 4174 w 10000"/>
                <a:gd name="connsiteY8" fmla="*/ 426 h 10000"/>
                <a:gd name="connsiteX9" fmla="*/ 4330 w 10000"/>
                <a:gd name="connsiteY9" fmla="*/ 1284 h 10000"/>
                <a:gd name="connsiteX10" fmla="*/ 3098 w 10000"/>
                <a:gd name="connsiteY10" fmla="*/ 1495 h 10000"/>
                <a:gd name="connsiteX11" fmla="*/ 2126 w 10000"/>
                <a:gd name="connsiteY11" fmla="*/ 2028 h 10000"/>
                <a:gd name="connsiteX12" fmla="*/ 1120 w 10000"/>
                <a:gd name="connsiteY12" fmla="*/ 2366 h 10000"/>
                <a:gd name="connsiteX13" fmla="*/ 0 w 10000"/>
                <a:gd name="connsiteY13" fmla="*/ 3612 h 10000"/>
                <a:gd name="connsiteX14" fmla="*/ 0 w 10000"/>
                <a:gd name="connsiteY14" fmla="*/ 7862 h 10000"/>
                <a:gd name="connsiteX15" fmla="*/ 1778 w 10000"/>
                <a:gd name="connsiteY15" fmla="*/ 9474 h 10000"/>
                <a:gd name="connsiteX0" fmla="*/ 1778 w 10000"/>
                <a:gd name="connsiteY0" fmla="*/ 9474 h 10000"/>
                <a:gd name="connsiteX1" fmla="*/ 5128 w 10000"/>
                <a:gd name="connsiteY1" fmla="*/ 9984 h 10000"/>
                <a:gd name="connsiteX2" fmla="*/ 8643 w 10000"/>
                <a:gd name="connsiteY2" fmla="*/ 9413 h 10000"/>
                <a:gd name="connsiteX3" fmla="*/ 9676 w 10000"/>
                <a:gd name="connsiteY3" fmla="*/ 7485 h 10000"/>
                <a:gd name="connsiteX4" fmla="*/ 9614 w 10000"/>
                <a:gd name="connsiteY4" fmla="*/ 4178 h 10000"/>
                <a:gd name="connsiteX5" fmla="*/ 7446 w 10000"/>
                <a:gd name="connsiteY5" fmla="*/ 2314 h 10000"/>
                <a:gd name="connsiteX6" fmla="*/ 5693 w 10000"/>
                <a:gd name="connsiteY6" fmla="*/ 1361 h 10000"/>
                <a:gd name="connsiteX7" fmla="*/ 5390 w 10000"/>
                <a:gd name="connsiteY7" fmla="*/ 296 h 10000"/>
                <a:gd name="connsiteX8" fmla="*/ 4174 w 10000"/>
                <a:gd name="connsiteY8" fmla="*/ 426 h 10000"/>
                <a:gd name="connsiteX9" fmla="*/ 4330 w 10000"/>
                <a:gd name="connsiteY9" fmla="*/ 1284 h 10000"/>
                <a:gd name="connsiteX10" fmla="*/ 3098 w 10000"/>
                <a:gd name="connsiteY10" fmla="*/ 1495 h 10000"/>
                <a:gd name="connsiteX11" fmla="*/ 2126 w 10000"/>
                <a:gd name="connsiteY11" fmla="*/ 2028 h 10000"/>
                <a:gd name="connsiteX12" fmla="*/ 1120 w 10000"/>
                <a:gd name="connsiteY12" fmla="*/ 2366 h 10000"/>
                <a:gd name="connsiteX13" fmla="*/ 0 w 10000"/>
                <a:gd name="connsiteY13" fmla="*/ 3612 h 10000"/>
                <a:gd name="connsiteX14" fmla="*/ 0 w 10000"/>
                <a:gd name="connsiteY14" fmla="*/ 7862 h 10000"/>
                <a:gd name="connsiteX15" fmla="*/ 1778 w 10000"/>
                <a:gd name="connsiteY15" fmla="*/ 9474 h 10000"/>
                <a:gd name="connsiteX0" fmla="*/ 1778 w 10000"/>
                <a:gd name="connsiteY0" fmla="*/ 9474 h 10000"/>
                <a:gd name="connsiteX1" fmla="*/ 5128 w 10000"/>
                <a:gd name="connsiteY1" fmla="*/ 9984 h 10000"/>
                <a:gd name="connsiteX2" fmla="*/ 8643 w 10000"/>
                <a:gd name="connsiteY2" fmla="*/ 9413 h 10000"/>
                <a:gd name="connsiteX3" fmla="*/ 9676 w 10000"/>
                <a:gd name="connsiteY3" fmla="*/ 7485 h 10000"/>
                <a:gd name="connsiteX4" fmla="*/ 9614 w 10000"/>
                <a:gd name="connsiteY4" fmla="*/ 4178 h 10000"/>
                <a:gd name="connsiteX5" fmla="*/ 7446 w 10000"/>
                <a:gd name="connsiteY5" fmla="*/ 2314 h 10000"/>
                <a:gd name="connsiteX6" fmla="*/ 5693 w 10000"/>
                <a:gd name="connsiteY6" fmla="*/ 1361 h 10000"/>
                <a:gd name="connsiteX7" fmla="*/ 5390 w 10000"/>
                <a:gd name="connsiteY7" fmla="*/ 296 h 10000"/>
                <a:gd name="connsiteX8" fmla="*/ 4174 w 10000"/>
                <a:gd name="connsiteY8" fmla="*/ 426 h 10000"/>
                <a:gd name="connsiteX9" fmla="*/ 4330 w 10000"/>
                <a:gd name="connsiteY9" fmla="*/ 1284 h 10000"/>
                <a:gd name="connsiteX10" fmla="*/ 3098 w 10000"/>
                <a:gd name="connsiteY10" fmla="*/ 1495 h 10000"/>
                <a:gd name="connsiteX11" fmla="*/ 2126 w 10000"/>
                <a:gd name="connsiteY11" fmla="*/ 2028 h 10000"/>
                <a:gd name="connsiteX12" fmla="*/ 1120 w 10000"/>
                <a:gd name="connsiteY12" fmla="*/ 2366 h 10000"/>
                <a:gd name="connsiteX13" fmla="*/ 0 w 10000"/>
                <a:gd name="connsiteY13" fmla="*/ 3612 h 10000"/>
                <a:gd name="connsiteX14" fmla="*/ 0 w 10000"/>
                <a:gd name="connsiteY14" fmla="*/ 7862 h 10000"/>
                <a:gd name="connsiteX15" fmla="*/ 1778 w 10000"/>
                <a:gd name="connsiteY15" fmla="*/ 9474 h 10000"/>
                <a:gd name="connsiteX0" fmla="*/ 1778 w 10000"/>
                <a:gd name="connsiteY0" fmla="*/ 9474 h 10000"/>
                <a:gd name="connsiteX1" fmla="*/ 5128 w 10000"/>
                <a:gd name="connsiteY1" fmla="*/ 9984 h 10000"/>
                <a:gd name="connsiteX2" fmla="*/ 8643 w 10000"/>
                <a:gd name="connsiteY2" fmla="*/ 9413 h 10000"/>
                <a:gd name="connsiteX3" fmla="*/ 9676 w 10000"/>
                <a:gd name="connsiteY3" fmla="*/ 7485 h 10000"/>
                <a:gd name="connsiteX4" fmla="*/ 9614 w 10000"/>
                <a:gd name="connsiteY4" fmla="*/ 4178 h 10000"/>
                <a:gd name="connsiteX5" fmla="*/ 7446 w 10000"/>
                <a:gd name="connsiteY5" fmla="*/ 2314 h 10000"/>
                <a:gd name="connsiteX6" fmla="*/ 5693 w 10000"/>
                <a:gd name="connsiteY6" fmla="*/ 1361 h 10000"/>
                <a:gd name="connsiteX7" fmla="*/ 5390 w 10000"/>
                <a:gd name="connsiteY7" fmla="*/ 296 h 10000"/>
                <a:gd name="connsiteX8" fmla="*/ 4174 w 10000"/>
                <a:gd name="connsiteY8" fmla="*/ 426 h 10000"/>
                <a:gd name="connsiteX9" fmla="*/ 4330 w 10000"/>
                <a:gd name="connsiteY9" fmla="*/ 1284 h 10000"/>
                <a:gd name="connsiteX10" fmla="*/ 3098 w 10000"/>
                <a:gd name="connsiteY10" fmla="*/ 1495 h 10000"/>
                <a:gd name="connsiteX11" fmla="*/ 2126 w 10000"/>
                <a:gd name="connsiteY11" fmla="*/ 2028 h 10000"/>
                <a:gd name="connsiteX12" fmla="*/ 1120 w 10000"/>
                <a:gd name="connsiteY12" fmla="*/ 2366 h 10000"/>
                <a:gd name="connsiteX13" fmla="*/ 0 w 10000"/>
                <a:gd name="connsiteY13" fmla="*/ 3612 h 10000"/>
                <a:gd name="connsiteX14" fmla="*/ 0 w 10000"/>
                <a:gd name="connsiteY14" fmla="*/ 7862 h 10000"/>
                <a:gd name="connsiteX15" fmla="*/ 1778 w 10000"/>
                <a:gd name="connsiteY15" fmla="*/ 9474 h 10000"/>
                <a:gd name="connsiteX0" fmla="*/ 1778 w 10000"/>
                <a:gd name="connsiteY0" fmla="*/ 9474 h 10000"/>
                <a:gd name="connsiteX1" fmla="*/ 5128 w 10000"/>
                <a:gd name="connsiteY1" fmla="*/ 9984 h 10000"/>
                <a:gd name="connsiteX2" fmla="*/ 8643 w 10000"/>
                <a:gd name="connsiteY2" fmla="*/ 9413 h 10000"/>
                <a:gd name="connsiteX3" fmla="*/ 9676 w 10000"/>
                <a:gd name="connsiteY3" fmla="*/ 7485 h 10000"/>
                <a:gd name="connsiteX4" fmla="*/ 9614 w 10000"/>
                <a:gd name="connsiteY4" fmla="*/ 4178 h 10000"/>
                <a:gd name="connsiteX5" fmla="*/ 7446 w 10000"/>
                <a:gd name="connsiteY5" fmla="*/ 2314 h 10000"/>
                <a:gd name="connsiteX6" fmla="*/ 5693 w 10000"/>
                <a:gd name="connsiteY6" fmla="*/ 1361 h 10000"/>
                <a:gd name="connsiteX7" fmla="*/ 5390 w 10000"/>
                <a:gd name="connsiteY7" fmla="*/ 296 h 10000"/>
                <a:gd name="connsiteX8" fmla="*/ 4174 w 10000"/>
                <a:gd name="connsiteY8" fmla="*/ 426 h 10000"/>
                <a:gd name="connsiteX9" fmla="*/ 4330 w 10000"/>
                <a:gd name="connsiteY9" fmla="*/ 1377 h 10000"/>
                <a:gd name="connsiteX10" fmla="*/ 3098 w 10000"/>
                <a:gd name="connsiteY10" fmla="*/ 1495 h 10000"/>
                <a:gd name="connsiteX11" fmla="*/ 2126 w 10000"/>
                <a:gd name="connsiteY11" fmla="*/ 2028 h 10000"/>
                <a:gd name="connsiteX12" fmla="*/ 1120 w 10000"/>
                <a:gd name="connsiteY12" fmla="*/ 2366 h 10000"/>
                <a:gd name="connsiteX13" fmla="*/ 0 w 10000"/>
                <a:gd name="connsiteY13" fmla="*/ 3612 h 10000"/>
                <a:gd name="connsiteX14" fmla="*/ 0 w 10000"/>
                <a:gd name="connsiteY14" fmla="*/ 7862 h 10000"/>
                <a:gd name="connsiteX15" fmla="*/ 1778 w 10000"/>
                <a:gd name="connsiteY15" fmla="*/ 9474 h 10000"/>
                <a:gd name="connsiteX0" fmla="*/ 1778 w 10000"/>
                <a:gd name="connsiteY0" fmla="*/ 9534 h 10060"/>
                <a:gd name="connsiteX1" fmla="*/ 5128 w 10000"/>
                <a:gd name="connsiteY1" fmla="*/ 10044 h 10060"/>
                <a:gd name="connsiteX2" fmla="*/ 8643 w 10000"/>
                <a:gd name="connsiteY2" fmla="*/ 9473 h 10060"/>
                <a:gd name="connsiteX3" fmla="*/ 9676 w 10000"/>
                <a:gd name="connsiteY3" fmla="*/ 7545 h 10060"/>
                <a:gd name="connsiteX4" fmla="*/ 9614 w 10000"/>
                <a:gd name="connsiteY4" fmla="*/ 4238 h 10060"/>
                <a:gd name="connsiteX5" fmla="*/ 7446 w 10000"/>
                <a:gd name="connsiteY5" fmla="*/ 2374 h 10060"/>
                <a:gd name="connsiteX6" fmla="*/ 5693 w 10000"/>
                <a:gd name="connsiteY6" fmla="*/ 1421 h 10060"/>
                <a:gd name="connsiteX7" fmla="*/ 5390 w 10000"/>
                <a:gd name="connsiteY7" fmla="*/ 356 h 10060"/>
                <a:gd name="connsiteX8" fmla="*/ 4174 w 10000"/>
                <a:gd name="connsiteY8" fmla="*/ 370 h 10060"/>
                <a:gd name="connsiteX9" fmla="*/ 4330 w 10000"/>
                <a:gd name="connsiteY9" fmla="*/ 1437 h 10060"/>
                <a:gd name="connsiteX10" fmla="*/ 3098 w 10000"/>
                <a:gd name="connsiteY10" fmla="*/ 1555 h 10060"/>
                <a:gd name="connsiteX11" fmla="*/ 2126 w 10000"/>
                <a:gd name="connsiteY11" fmla="*/ 2088 h 10060"/>
                <a:gd name="connsiteX12" fmla="*/ 1120 w 10000"/>
                <a:gd name="connsiteY12" fmla="*/ 2426 h 10060"/>
                <a:gd name="connsiteX13" fmla="*/ 0 w 10000"/>
                <a:gd name="connsiteY13" fmla="*/ 3672 h 10060"/>
                <a:gd name="connsiteX14" fmla="*/ 0 w 10000"/>
                <a:gd name="connsiteY14" fmla="*/ 7922 h 10060"/>
                <a:gd name="connsiteX15" fmla="*/ 1778 w 10000"/>
                <a:gd name="connsiteY15" fmla="*/ 9534 h 10060"/>
                <a:gd name="connsiteX0" fmla="*/ 1778 w 10000"/>
                <a:gd name="connsiteY0" fmla="*/ 9578 h 10104"/>
                <a:gd name="connsiteX1" fmla="*/ 5128 w 10000"/>
                <a:gd name="connsiteY1" fmla="*/ 10088 h 10104"/>
                <a:gd name="connsiteX2" fmla="*/ 8643 w 10000"/>
                <a:gd name="connsiteY2" fmla="*/ 9517 h 10104"/>
                <a:gd name="connsiteX3" fmla="*/ 9676 w 10000"/>
                <a:gd name="connsiteY3" fmla="*/ 7589 h 10104"/>
                <a:gd name="connsiteX4" fmla="*/ 9614 w 10000"/>
                <a:gd name="connsiteY4" fmla="*/ 4282 h 10104"/>
                <a:gd name="connsiteX5" fmla="*/ 7446 w 10000"/>
                <a:gd name="connsiteY5" fmla="*/ 2418 h 10104"/>
                <a:gd name="connsiteX6" fmla="*/ 5693 w 10000"/>
                <a:gd name="connsiteY6" fmla="*/ 1465 h 10104"/>
                <a:gd name="connsiteX7" fmla="*/ 5413 w 10000"/>
                <a:gd name="connsiteY7" fmla="*/ 307 h 10104"/>
                <a:gd name="connsiteX8" fmla="*/ 4174 w 10000"/>
                <a:gd name="connsiteY8" fmla="*/ 414 h 10104"/>
                <a:gd name="connsiteX9" fmla="*/ 4330 w 10000"/>
                <a:gd name="connsiteY9" fmla="*/ 1481 h 10104"/>
                <a:gd name="connsiteX10" fmla="*/ 3098 w 10000"/>
                <a:gd name="connsiteY10" fmla="*/ 1599 h 10104"/>
                <a:gd name="connsiteX11" fmla="*/ 2126 w 10000"/>
                <a:gd name="connsiteY11" fmla="*/ 2132 h 10104"/>
                <a:gd name="connsiteX12" fmla="*/ 1120 w 10000"/>
                <a:gd name="connsiteY12" fmla="*/ 2470 h 10104"/>
                <a:gd name="connsiteX13" fmla="*/ 0 w 10000"/>
                <a:gd name="connsiteY13" fmla="*/ 3716 h 10104"/>
                <a:gd name="connsiteX14" fmla="*/ 0 w 10000"/>
                <a:gd name="connsiteY14" fmla="*/ 7966 h 10104"/>
                <a:gd name="connsiteX15" fmla="*/ 1778 w 10000"/>
                <a:gd name="connsiteY15" fmla="*/ 9578 h 10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0000" h="10104">
                  <a:moveTo>
                    <a:pt x="1778" y="9578"/>
                  </a:moveTo>
                  <a:cubicBezTo>
                    <a:pt x="2517" y="9976"/>
                    <a:pt x="4278" y="10046"/>
                    <a:pt x="5128" y="10088"/>
                  </a:cubicBezTo>
                  <a:cubicBezTo>
                    <a:pt x="6247" y="10158"/>
                    <a:pt x="7896" y="10011"/>
                    <a:pt x="8643" y="9517"/>
                  </a:cubicBezTo>
                  <a:cubicBezTo>
                    <a:pt x="9112" y="9196"/>
                    <a:pt x="9465" y="8118"/>
                    <a:pt x="9676" y="7589"/>
                  </a:cubicBezTo>
                  <a:cubicBezTo>
                    <a:pt x="9969" y="6819"/>
                    <a:pt x="10257" y="5875"/>
                    <a:pt x="9614" y="4282"/>
                  </a:cubicBezTo>
                  <a:cubicBezTo>
                    <a:pt x="9103" y="3001"/>
                    <a:pt x="8192" y="2367"/>
                    <a:pt x="7446" y="2418"/>
                  </a:cubicBezTo>
                  <a:cubicBezTo>
                    <a:pt x="7176" y="1932"/>
                    <a:pt x="6533" y="1474"/>
                    <a:pt x="5693" y="1465"/>
                  </a:cubicBezTo>
                  <a:cubicBezTo>
                    <a:pt x="5640" y="964"/>
                    <a:pt x="5586" y="636"/>
                    <a:pt x="5413" y="307"/>
                  </a:cubicBezTo>
                  <a:cubicBezTo>
                    <a:pt x="5239" y="-89"/>
                    <a:pt x="4498" y="-153"/>
                    <a:pt x="4174" y="414"/>
                  </a:cubicBezTo>
                  <a:cubicBezTo>
                    <a:pt x="4330" y="673"/>
                    <a:pt x="4369" y="1257"/>
                    <a:pt x="4330" y="1481"/>
                  </a:cubicBezTo>
                  <a:cubicBezTo>
                    <a:pt x="4128" y="1450"/>
                    <a:pt x="3583" y="1391"/>
                    <a:pt x="3098" y="1599"/>
                  </a:cubicBezTo>
                  <a:cubicBezTo>
                    <a:pt x="2629" y="1790"/>
                    <a:pt x="2456" y="1987"/>
                    <a:pt x="2126" y="2132"/>
                  </a:cubicBezTo>
                  <a:cubicBezTo>
                    <a:pt x="1796" y="2277"/>
                    <a:pt x="1484" y="2261"/>
                    <a:pt x="1120" y="2470"/>
                  </a:cubicBezTo>
                  <a:cubicBezTo>
                    <a:pt x="781" y="2660"/>
                    <a:pt x="329" y="3041"/>
                    <a:pt x="0" y="3716"/>
                  </a:cubicBezTo>
                  <a:lnTo>
                    <a:pt x="0" y="7966"/>
                  </a:lnTo>
                  <a:cubicBezTo>
                    <a:pt x="443" y="8591"/>
                    <a:pt x="1102" y="9214"/>
                    <a:pt x="1778" y="9578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0" name="Freeform 66"/>
            <p:cNvSpPr>
              <a:spLocks/>
            </p:cNvSpPr>
            <p:nvPr/>
          </p:nvSpPr>
          <p:spPr bwMode="auto">
            <a:xfrm>
              <a:off x="1588" y="3140075"/>
              <a:ext cx="3913188" cy="2835275"/>
            </a:xfrm>
            <a:custGeom>
              <a:avLst/>
              <a:gdLst>
                <a:gd name="T0" fmla="*/ 782 w 1233"/>
                <a:gd name="T1" fmla="*/ 875 h 893"/>
                <a:gd name="T2" fmla="*/ 830 w 1233"/>
                <a:gd name="T3" fmla="*/ 122 h 893"/>
                <a:gd name="T4" fmla="*/ 408 w 1233"/>
                <a:gd name="T5" fmla="*/ 36 h 893"/>
                <a:gd name="T6" fmla="*/ 232 w 1233"/>
                <a:gd name="T7" fmla="*/ 106 h 893"/>
                <a:gd name="T8" fmla="*/ 0 w 1233"/>
                <a:gd name="T9" fmla="*/ 409 h 893"/>
                <a:gd name="T10" fmla="*/ 0 w 1233"/>
                <a:gd name="T11" fmla="*/ 562 h 893"/>
                <a:gd name="T12" fmla="*/ 782 w 1233"/>
                <a:gd name="T13" fmla="*/ 875 h 8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33" h="893">
                  <a:moveTo>
                    <a:pt x="782" y="875"/>
                  </a:moveTo>
                  <a:cubicBezTo>
                    <a:pt x="1233" y="847"/>
                    <a:pt x="1152" y="115"/>
                    <a:pt x="830" y="122"/>
                  </a:cubicBezTo>
                  <a:cubicBezTo>
                    <a:pt x="736" y="0"/>
                    <a:pt x="536" y="9"/>
                    <a:pt x="408" y="36"/>
                  </a:cubicBezTo>
                  <a:cubicBezTo>
                    <a:pt x="284" y="65"/>
                    <a:pt x="232" y="106"/>
                    <a:pt x="232" y="106"/>
                  </a:cubicBezTo>
                  <a:cubicBezTo>
                    <a:pt x="232" y="106"/>
                    <a:pt x="41" y="131"/>
                    <a:pt x="0" y="409"/>
                  </a:cubicBezTo>
                  <a:cubicBezTo>
                    <a:pt x="0" y="562"/>
                    <a:pt x="0" y="562"/>
                    <a:pt x="0" y="562"/>
                  </a:cubicBezTo>
                  <a:cubicBezTo>
                    <a:pt x="53" y="893"/>
                    <a:pt x="442" y="880"/>
                    <a:pt x="782" y="875"/>
                  </a:cubicBezTo>
                  <a:close/>
                </a:path>
              </a:pathLst>
            </a:custGeom>
            <a:solidFill>
              <a:srgbClr val="EB7F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1" name="Freeform 67"/>
            <p:cNvSpPr>
              <a:spLocks/>
            </p:cNvSpPr>
            <p:nvPr/>
          </p:nvSpPr>
          <p:spPr bwMode="auto">
            <a:xfrm>
              <a:off x="887413" y="2578100"/>
              <a:ext cx="1816100" cy="1230313"/>
            </a:xfrm>
            <a:custGeom>
              <a:avLst/>
              <a:gdLst>
                <a:gd name="T0" fmla="*/ 441 w 545"/>
                <a:gd name="T1" fmla="*/ 176 h 295"/>
                <a:gd name="T2" fmla="*/ 330 w 545"/>
                <a:gd name="T3" fmla="*/ 157 h 295"/>
                <a:gd name="T4" fmla="*/ 311 w 545"/>
                <a:gd name="T5" fmla="*/ 29 h 295"/>
                <a:gd name="T6" fmla="*/ 215 w 545"/>
                <a:gd name="T7" fmla="*/ 32 h 295"/>
                <a:gd name="T8" fmla="*/ 228 w 545"/>
                <a:gd name="T9" fmla="*/ 154 h 295"/>
                <a:gd name="T10" fmla="*/ 0 w 545"/>
                <a:gd name="T11" fmla="*/ 224 h 295"/>
                <a:gd name="T12" fmla="*/ 123 w 545"/>
                <a:gd name="T13" fmla="*/ 198 h 295"/>
                <a:gd name="T14" fmla="*/ 97 w 545"/>
                <a:gd name="T15" fmla="*/ 262 h 295"/>
                <a:gd name="T16" fmla="*/ 243 w 545"/>
                <a:gd name="T17" fmla="*/ 224 h 295"/>
                <a:gd name="T18" fmla="*/ 370 w 545"/>
                <a:gd name="T19" fmla="*/ 295 h 295"/>
                <a:gd name="T20" fmla="*/ 390 w 545"/>
                <a:gd name="T21" fmla="*/ 215 h 295"/>
                <a:gd name="T22" fmla="*/ 545 w 545"/>
                <a:gd name="T23" fmla="*/ 268 h 295"/>
                <a:gd name="T24" fmla="*/ 441 w 545"/>
                <a:gd name="T25" fmla="*/ 176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45" h="295">
                  <a:moveTo>
                    <a:pt x="441" y="176"/>
                  </a:moveTo>
                  <a:cubicBezTo>
                    <a:pt x="383" y="150"/>
                    <a:pt x="330" y="157"/>
                    <a:pt x="330" y="157"/>
                  </a:cubicBezTo>
                  <a:cubicBezTo>
                    <a:pt x="330" y="157"/>
                    <a:pt x="354" y="91"/>
                    <a:pt x="311" y="29"/>
                  </a:cubicBezTo>
                  <a:cubicBezTo>
                    <a:pt x="273" y="0"/>
                    <a:pt x="215" y="32"/>
                    <a:pt x="215" y="32"/>
                  </a:cubicBezTo>
                  <a:cubicBezTo>
                    <a:pt x="215" y="32"/>
                    <a:pt x="246" y="134"/>
                    <a:pt x="228" y="154"/>
                  </a:cubicBezTo>
                  <a:cubicBezTo>
                    <a:pt x="185" y="154"/>
                    <a:pt x="90" y="124"/>
                    <a:pt x="0" y="224"/>
                  </a:cubicBezTo>
                  <a:cubicBezTo>
                    <a:pt x="0" y="224"/>
                    <a:pt x="84" y="194"/>
                    <a:pt x="123" y="198"/>
                  </a:cubicBezTo>
                  <a:cubicBezTo>
                    <a:pt x="95" y="228"/>
                    <a:pt x="97" y="262"/>
                    <a:pt x="97" y="262"/>
                  </a:cubicBezTo>
                  <a:cubicBezTo>
                    <a:pt x="97" y="262"/>
                    <a:pt x="171" y="226"/>
                    <a:pt x="243" y="224"/>
                  </a:cubicBezTo>
                  <a:cubicBezTo>
                    <a:pt x="305" y="246"/>
                    <a:pt x="370" y="295"/>
                    <a:pt x="370" y="295"/>
                  </a:cubicBezTo>
                  <a:cubicBezTo>
                    <a:pt x="370" y="295"/>
                    <a:pt x="402" y="268"/>
                    <a:pt x="390" y="215"/>
                  </a:cubicBezTo>
                  <a:cubicBezTo>
                    <a:pt x="439" y="224"/>
                    <a:pt x="545" y="268"/>
                    <a:pt x="545" y="268"/>
                  </a:cubicBezTo>
                  <a:cubicBezTo>
                    <a:pt x="545" y="268"/>
                    <a:pt x="519" y="210"/>
                    <a:pt x="441" y="176"/>
                  </a:cubicBezTo>
                  <a:close/>
                </a:path>
              </a:pathLst>
            </a:custGeom>
            <a:solidFill>
              <a:srgbClr val="85A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2" name="Freeform 68"/>
            <p:cNvSpPr>
              <a:spLocks/>
            </p:cNvSpPr>
            <p:nvPr/>
          </p:nvSpPr>
          <p:spPr bwMode="auto">
            <a:xfrm>
              <a:off x="1909763" y="2768600"/>
              <a:ext cx="120650" cy="568325"/>
            </a:xfrm>
            <a:custGeom>
              <a:avLst/>
              <a:gdLst>
                <a:gd name="T0" fmla="*/ 0 w 38"/>
                <a:gd name="T1" fmla="*/ 0 h 179"/>
                <a:gd name="T2" fmla="*/ 19 w 38"/>
                <a:gd name="T3" fmla="*/ 72 h 179"/>
                <a:gd name="T4" fmla="*/ 13 w 38"/>
                <a:gd name="T5" fmla="*/ 179 h 179"/>
                <a:gd name="T6" fmla="*/ 28 w 38"/>
                <a:gd name="T7" fmla="*/ 70 h 179"/>
                <a:gd name="T8" fmla="*/ 0 w 38"/>
                <a:gd name="T9" fmla="*/ 0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179">
                  <a:moveTo>
                    <a:pt x="0" y="0"/>
                  </a:moveTo>
                  <a:cubicBezTo>
                    <a:pt x="0" y="0"/>
                    <a:pt x="15" y="34"/>
                    <a:pt x="19" y="72"/>
                  </a:cubicBezTo>
                  <a:cubicBezTo>
                    <a:pt x="22" y="94"/>
                    <a:pt x="13" y="179"/>
                    <a:pt x="13" y="179"/>
                  </a:cubicBezTo>
                  <a:cubicBezTo>
                    <a:pt x="13" y="179"/>
                    <a:pt x="38" y="153"/>
                    <a:pt x="28" y="70"/>
                  </a:cubicBezTo>
                  <a:cubicBezTo>
                    <a:pt x="22" y="2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617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3" name="Freeform 69"/>
            <p:cNvSpPr>
              <a:spLocks/>
            </p:cNvSpPr>
            <p:nvPr/>
          </p:nvSpPr>
          <p:spPr bwMode="auto">
            <a:xfrm>
              <a:off x="941388" y="3190875"/>
              <a:ext cx="742950" cy="247650"/>
            </a:xfrm>
            <a:custGeom>
              <a:avLst/>
              <a:gdLst>
                <a:gd name="T0" fmla="*/ 144 w 234"/>
                <a:gd name="T1" fmla="*/ 2 h 78"/>
                <a:gd name="T2" fmla="*/ 0 w 234"/>
                <a:gd name="T3" fmla="*/ 78 h 78"/>
                <a:gd name="T4" fmla="*/ 127 w 234"/>
                <a:gd name="T5" fmla="*/ 14 h 78"/>
                <a:gd name="T6" fmla="*/ 234 w 234"/>
                <a:gd name="T7" fmla="*/ 15 h 78"/>
                <a:gd name="T8" fmla="*/ 144 w 234"/>
                <a:gd name="T9" fmla="*/ 2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4" h="78">
                  <a:moveTo>
                    <a:pt x="144" y="2"/>
                  </a:moveTo>
                  <a:cubicBezTo>
                    <a:pt x="107" y="3"/>
                    <a:pt x="26" y="33"/>
                    <a:pt x="0" y="78"/>
                  </a:cubicBezTo>
                  <a:cubicBezTo>
                    <a:pt x="59" y="39"/>
                    <a:pt x="98" y="19"/>
                    <a:pt x="127" y="14"/>
                  </a:cubicBezTo>
                  <a:cubicBezTo>
                    <a:pt x="150" y="11"/>
                    <a:pt x="150" y="13"/>
                    <a:pt x="234" y="15"/>
                  </a:cubicBezTo>
                  <a:cubicBezTo>
                    <a:pt x="234" y="15"/>
                    <a:pt x="205" y="0"/>
                    <a:pt x="144" y="2"/>
                  </a:cubicBezTo>
                  <a:close/>
                </a:path>
              </a:pathLst>
            </a:custGeom>
            <a:solidFill>
              <a:srgbClr val="617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4" name="Freeform 70"/>
            <p:cNvSpPr>
              <a:spLocks/>
            </p:cNvSpPr>
            <p:nvPr/>
          </p:nvSpPr>
          <p:spPr bwMode="auto">
            <a:xfrm>
              <a:off x="2717801" y="6073775"/>
              <a:ext cx="44450" cy="25400"/>
            </a:xfrm>
            <a:custGeom>
              <a:avLst/>
              <a:gdLst>
                <a:gd name="T0" fmla="*/ 14 w 14"/>
                <a:gd name="T1" fmla="*/ 0 h 8"/>
                <a:gd name="T2" fmla="*/ 0 w 14"/>
                <a:gd name="T3" fmla="*/ 8 h 8"/>
                <a:gd name="T4" fmla="*/ 14 w 14"/>
                <a:gd name="T5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4" h="8">
                  <a:moveTo>
                    <a:pt x="14" y="0"/>
                  </a:moveTo>
                  <a:cubicBezTo>
                    <a:pt x="10" y="2"/>
                    <a:pt x="5" y="4"/>
                    <a:pt x="0" y="8"/>
                  </a:cubicBezTo>
                  <a:cubicBezTo>
                    <a:pt x="0" y="8"/>
                    <a:pt x="5" y="5"/>
                    <a:pt x="14" y="0"/>
                  </a:cubicBezTo>
                  <a:close/>
                </a:path>
              </a:pathLst>
            </a:custGeom>
            <a:solidFill>
              <a:srgbClr val="FFF7D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5" name="Freeform 73"/>
            <p:cNvSpPr>
              <a:spLocks/>
            </p:cNvSpPr>
            <p:nvPr/>
          </p:nvSpPr>
          <p:spPr bwMode="auto">
            <a:xfrm>
              <a:off x="1614488" y="2778125"/>
              <a:ext cx="314325" cy="117475"/>
            </a:xfrm>
            <a:custGeom>
              <a:avLst/>
              <a:gdLst>
                <a:gd name="T0" fmla="*/ 63 w 99"/>
                <a:gd name="T1" fmla="*/ 30 h 37"/>
                <a:gd name="T2" fmla="*/ 0 w 99"/>
                <a:gd name="T3" fmla="*/ 2 h 37"/>
                <a:gd name="T4" fmla="*/ 5 w 99"/>
                <a:gd name="T5" fmla="*/ 12 h 37"/>
                <a:gd name="T6" fmla="*/ 58 w 99"/>
                <a:gd name="T7" fmla="*/ 37 h 37"/>
                <a:gd name="T8" fmla="*/ 99 w 99"/>
                <a:gd name="T9" fmla="*/ 11 h 37"/>
                <a:gd name="T10" fmla="*/ 94 w 99"/>
                <a:gd name="T11" fmla="*/ 0 h 37"/>
                <a:gd name="T12" fmla="*/ 63 w 99"/>
                <a:gd name="T13" fmla="*/ 30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9" h="37">
                  <a:moveTo>
                    <a:pt x="63" y="30"/>
                  </a:moveTo>
                  <a:cubicBezTo>
                    <a:pt x="32" y="31"/>
                    <a:pt x="0" y="2"/>
                    <a:pt x="0" y="2"/>
                  </a:cubicBezTo>
                  <a:cubicBezTo>
                    <a:pt x="5" y="12"/>
                    <a:pt x="5" y="12"/>
                    <a:pt x="5" y="12"/>
                  </a:cubicBezTo>
                  <a:cubicBezTo>
                    <a:pt x="5" y="12"/>
                    <a:pt x="17" y="37"/>
                    <a:pt x="58" y="37"/>
                  </a:cubicBezTo>
                  <a:cubicBezTo>
                    <a:pt x="85" y="37"/>
                    <a:pt x="95" y="20"/>
                    <a:pt x="99" y="11"/>
                  </a:cubicBezTo>
                  <a:cubicBezTo>
                    <a:pt x="99" y="9"/>
                    <a:pt x="94" y="0"/>
                    <a:pt x="94" y="0"/>
                  </a:cubicBezTo>
                  <a:cubicBezTo>
                    <a:pt x="94" y="0"/>
                    <a:pt x="89" y="29"/>
                    <a:pt x="63" y="30"/>
                  </a:cubicBezTo>
                  <a:close/>
                </a:path>
              </a:pathLst>
            </a:custGeom>
            <a:solidFill>
              <a:srgbClr val="617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6" name="Freeform 74"/>
            <p:cNvSpPr>
              <a:spLocks/>
            </p:cNvSpPr>
            <p:nvPr/>
          </p:nvSpPr>
          <p:spPr bwMode="auto">
            <a:xfrm>
              <a:off x="1588" y="3530600"/>
              <a:ext cx="3519488" cy="2616200"/>
            </a:xfrm>
            <a:custGeom>
              <a:avLst/>
              <a:gdLst>
                <a:gd name="T0" fmla="*/ 123 w 1109"/>
                <a:gd name="T1" fmla="*/ 683 h 824"/>
                <a:gd name="T2" fmla="*/ 121 w 1109"/>
                <a:gd name="T3" fmla="*/ 684 h 824"/>
                <a:gd name="T4" fmla="*/ 319 w 1109"/>
                <a:gd name="T5" fmla="*/ 798 h 824"/>
                <a:gd name="T6" fmla="*/ 581 w 1109"/>
                <a:gd name="T7" fmla="*/ 821 h 824"/>
                <a:gd name="T8" fmla="*/ 794 w 1109"/>
                <a:gd name="T9" fmla="*/ 812 h 824"/>
                <a:gd name="T10" fmla="*/ 984 w 1109"/>
                <a:gd name="T11" fmla="*/ 756 h 824"/>
                <a:gd name="T12" fmla="*/ 1096 w 1109"/>
                <a:gd name="T13" fmla="*/ 576 h 824"/>
                <a:gd name="T14" fmla="*/ 1109 w 1109"/>
                <a:gd name="T15" fmla="*/ 512 h 824"/>
                <a:gd name="T16" fmla="*/ 1056 w 1109"/>
                <a:gd name="T17" fmla="*/ 620 h 824"/>
                <a:gd name="T18" fmla="*/ 1043 w 1109"/>
                <a:gd name="T19" fmla="*/ 305 h 824"/>
                <a:gd name="T20" fmla="*/ 950 w 1109"/>
                <a:gd name="T21" fmla="*/ 114 h 824"/>
                <a:gd name="T22" fmla="*/ 839 w 1109"/>
                <a:gd name="T23" fmla="*/ 42 h 824"/>
                <a:gd name="T24" fmla="*/ 1014 w 1109"/>
                <a:gd name="T25" fmla="*/ 240 h 824"/>
                <a:gd name="T26" fmla="*/ 1021 w 1109"/>
                <a:gd name="T27" fmla="*/ 681 h 824"/>
                <a:gd name="T28" fmla="*/ 922 w 1109"/>
                <a:gd name="T29" fmla="*/ 759 h 824"/>
                <a:gd name="T30" fmla="*/ 778 w 1109"/>
                <a:gd name="T31" fmla="*/ 791 h 824"/>
                <a:gd name="T32" fmla="*/ 782 w 1109"/>
                <a:gd name="T33" fmla="*/ 785 h 824"/>
                <a:gd name="T34" fmla="*/ 861 w 1109"/>
                <a:gd name="T35" fmla="*/ 263 h 824"/>
                <a:gd name="T36" fmla="*/ 744 w 1109"/>
                <a:gd name="T37" fmla="*/ 73 h 824"/>
                <a:gd name="T38" fmla="*/ 856 w 1109"/>
                <a:gd name="T39" fmla="*/ 307 h 824"/>
                <a:gd name="T40" fmla="*/ 753 w 1109"/>
                <a:gd name="T41" fmla="*/ 795 h 824"/>
                <a:gd name="T42" fmla="*/ 741 w 1109"/>
                <a:gd name="T43" fmla="*/ 795 h 824"/>
                <a:gd name="T44" fmla="*/ 539 w 1109"/>
                <a:gd name="T45" fmla="*/ 798 h 824"/>
                <a:gd name="T46" fmla="*/ 425 w 1109"/>
                <a:gd name="T47" fmla="*/ 795 h 824"/>
                <a:gd name="T48" fmla="*/ 339 w 1109"/>
                <a:gd name="T49" fmla="*/ 196 h 824"/>
                <a:gd name="T50" fmla="*/ 469 w 1109"/>
                <a:gd name="T51" fmla="*/ 41 h 824"/>
                <a:gd name="T52" fmla="*/ 315 w 1109"/>
                <a:gd name="T53" fmla="*/ 200 h 824"/>
                <a:gd name="T54" fmla="*/ 391 w 1109"/>
                <a:gd name="T55" fmla="*/ 793 h 824"/>
                <a:gd name="T56" fmla="*/ 297 w 1109"/>
                <a:gd name="T57" fmla="*/ 770 h 824"/>
                <a:gd name="T58" fmla="*/ 149 w 1109"/>
                <a:gd name="T59" fmla="*/ 682 h 824"/>
                <a:gd name="T60" fmla="*/ 51 w 1109"/>
                <a:gd name="T61" fmla="*/ 554 h 824"/>
                <a:gd name="T62" fmla="*/ 13 w 1109"/>
                <a:gd name="T63" fmla="*/ 386 h 824"/>
                <a:gd name="T64" fmla="*/ 78 w 1109"/>
                <a:gd name="T65" fmla="*/ 132 h 824"/>
                <a:gd name="T66" fmla="*/ 246 w 1109"/>
                <a:gd name="T67" fmla="*/ 22 h 824"/>
                <a:gd name="T68" fmla="*/ 125 w 1109"/>
                <a:gd name="T69" fmla="*/ 38 h 824"/>
                <a:gd name="T70" fmla="*/ 26 w 1109"/>
                <a:gd name="T71" fmla="*/ 189 h 824"/>
                <a:gd name="T72" fmla="*/ 0 w 1109"/>
                <a:gd name="T73" fmla="*/ 275 h 824"/>
                <a:gd name="T74" fmla="*/ 0 w 1109"/>
                <a:gd name="T75" fmla="*/ 424 h 824"/>
                <a:gd name="T76" fmla="*/ 7 w 1109"/>
                <a:gd name="T77" fmla="*/ 480 h 824"/>
                <a:gd name="T78" fmla="*/ 123 w 1109"/>
                <a:gd name="T79" fmla="*/ 683 h 8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109" h="824">
                  <a:moveTo>
                    <a:pt x="123" y="683"/>
                  </a:moveTo>
                  <a:cubicBezTo>
                    <a:pt x="121" y="684"/>
                    <a:pt x="121" y="684"/>
                    <a:pt x="121" y="684"/>
                  </a:cubicBezTo>
                  <a:cubicBezTo>
                    <a:pt x="121" y="684"/>
                    <a:pt x="216" y="777"/>
                    <a:pt x="319" y="798"/>
                  </a:cubicBezTo>
                  <a:cubicBezTo>
                    <a:pt x="425" y="821"/>
                    <a:pt x="522" y="821"/>
                    <a:pt x="581" y="821"/>
                  </a:cubicBezTo>
                  <a:cubicBezTo>
                    <a:pt x="640" y="821"/>
                    <a:pt x="729" y="824"/>
                    <a:pt x="794" y="812"/>
                  </a:cubicBezTo>
                  <a:cubicBezTo>
                    <a:pt x="859" y="800"/>
                    <a:pt x="957" y="784"/>
                    <a:pt x="984" y="756"/>
                  </a:cubicBezTo>
                  <a:cubicBezTo>
                    <a:pt x="1010" y="728"/>
                    <a:pt x="1052" y="701"/>
                    <a:pt x="1096" y="576"/>
                  </a:cubicBezTo>
                  <a:cubicBezTo>
                    <a:pt x="1109" y="543"/>
                    <a:pt x="1109" y="512"/>
                    <a:pt x="1109" y="512"/>
                  </a:cubicBezTo>
                  <a:cubicBezTo>
                    <a:pt x="1109" y="512"/>
                    <a:pt x="1082" y="571"/>
                    <a:pt x="1056" y="620"/>
                  </a:cubicBezTo>
                  <a:cubicBezTo>
                    <a:pt x="1073" y="550"/>
                    <a:pt x="1080" y="445"/>
                    <a:pt x="1043" y="305"/>
                  </a:cubicBezTo>
                  <a:cubicBezTo>
                    <a:pt x="1010" y="191"/>
                    <a:pt x="976" y="144"/>
                    <a:pt x="950" y="114"/>
                  </a:cubicBezTo>
                  <a:cubicBezTo>
                    <a:pt x="925" y="84"/>
                    <a:pt x="882" y="47"/>
                    <a:pt x="839" y="42"/>
                  </a:cubicBezTo>
                  <a:cubicBezTo>
                    <a:pt x="904" y="74"/>
                    <a:pt x="970" y="118"/>
                    <a:pt x="1014" y="240"/>
                  </a:cubicBezTo>
                  <a:cubicBezTo>
                    <a:pt x="1089" y="450"/>
                    <a:pt x="1046" y="614"/>
                    <a:pt x="1021" y="681"/>
                  </a:cubicBezTo>
                  <a:cubicBezTo>
                    <a:pt x="996" y="715"/>
                    <a:pt x="972" y="744"/>
                    <a:pt x="922" y="759"/>
                  </a:cubicBezTo>
                  <a:cubicBezTo>
                    <a:pt x="882" y="772"/>
                    <a:pt x="822" y="784"/>
                    <a:pt x="778" y="791"/>
                  </a:cubicBezTo>
                  <a:cubicBezTo>
                    <a:pt x="780" y="789"/>
                    <a:pt x="780" y="787"/>
                    <a:pt x="782" y="785"/>
                  </a:cubicBezTo>
                  <a:cubicBezTo>
                    <a:pt x="810" y="733"/>
                    <a:pt x="929" y="526"/>
                    <a:pt x="861" y="263"/>
                  </a:cubicBezTo>
                  <a:cubicBezTo>
                    <a:pt x="830" y="145"/>
                    <a:pt x="775" y="82"/>
                    <a:pt x="744" y="73"/>
                  </a:cubicBezTo>
                  <a:cubicBezTo>
                    <a:pt x="772" y="91"/>
                    <a:pt x="846" y="203"/>
                    <a:pt x="856" y="307"/>
                  </a:cubicBezTo>
                  <a:cubicBezTo>
                    <a:pt x="881" y="573"/>
                    <a:pt x="784" y="746"/>
                    <a:pt x="753" y="795"/>
                  </a:cubicBezTo>
                  <a:cubicBezTo>
                    <a:pt x="749" y="795"/>
                    <a:pt x="744" y="795"/>
                    <a:pt x="741" y="795"/>
                  </a:cubicBezTo>
                  <a:cubicBezTo>
                    <a:pt x="702" y="798"/>
                    <a:pt x="598" y="798"/>
                    <a:pt x="539" y="798"/>
                  </a:cubicBezTo>
                  <a:cubicBezTo>
                    <a:pt x="511" y="798"/>
                    <a:pt x="468" y="798"/>
                    <a:pt x="425" y="795"/>
                  </a:cubicBezTo>
                  <a:cubicBezTo>
                    <a:pt x="382" y="745"/>
                    <a:pt x="271" y="571"/>
                    <a:pt x="339" y="196"/>
                  </a:cubicBezTo>
                  <a:cubicBezTo>
                    <a:pt x="354" y="114"/>
                    <a:pt x="469" y="41"/>
                    <a:pt x="469" y="41"/>
                  </a:cubicBezTo>
                  <a:cubicBezTo>
                    <a:pt x="469" y="41"/>
                    <a:pt x="362" y="35"/>
                    <a:pt x="315" y="200"/>
                  </a:cubicBezTo>
                  <a:cubicBezTo>
                    <a:pt x="260" y="598"/>
                    <a:pt x="352" y="731"/>
                    <a:pt x="391" y="793"/>
                  </a:cubicBezTo>
                  <a:cubicBezTo>
                    <a:pt x="355" y="788"/>
                    <a:pt x="319" y="782"/>
                    <a:pt x="297" y="770"/>
                  </a:cubicBezTo>
                  <a:cubicBezTo>
                    <a:pt x="253" y="749"/>
                    <a:pt x="181" y="703"/>
                    <a:pt x="149" y="682"/>
                  </a:cubicBezTo>
                  <a:cubicBezTo>
                    <a:pt x="101" y="640"/>
                    <a:pt x="60" y="588"/>
                    <a:pt x="51" y="554"/>
                  </a:cubicBezTo>
                  <a:cubicBezTo>
                    <a:pt x="40" y="507"/>
                    <a:pt x="13" y="460"/>
                    <a:pt x="13" y="386"/>
                  </a:cubicBezTo>
                  <a:cubicBezTo>
                    <a:pt x="13" y="312"/>
                    <a:pt x="37" y="224"/>
                    <a:pt x="78" y="132"/>
                  </a:cubicBezTo>
                  <a:cubicBezTo>
                    <a:pt x="120" y="41"/>
                    <a:pt x="213" y="29"/>
                    <a:pt x="246" y="22"/>
                  </a:cubicBezTo>
                  <a:cubicBezTo>
                    <a:pt x="232" y="0"/>
                    <a:pt x="155" y="20"/>
                    <a:pt x="125" y="38"/>
                  </a:cubicBezTo>
                  <a:cubicBezTo>
                    <a:pt x="96" y="56"/>
                    <a:pt x="58" y="114"/>
                    <a:pt x="26" y="189"/>
                  </a:cubicBezTo>
                  <a:cubicBezTo>
                    <a:pt x="14" y="216"/>
                    <a:pt x="5" y="244"/>
                    <a:pt x="0" y="275"/>
                  </a:cubicBezTo>
                  <a:cubicBezTo>
                    <a:pt x="0" y="424"/>
                    <a:pt x="0" y="424"/>
                    <a:pt x="0" y="424"/>
                  </a:cubicBezTo>
                  <a:cubicBezTo>
                    <a:pt x="2" y="441"/>
                    <a:pt x="4" y="460"/>
                    <a:pt x="7" y="480"/>
                  </a:cubicBezTo>
                  <a:cubicBezTo>
                    <a:pt x="21" y="572"/>
                    <a:pt x="82" y="644"/>
                    <a:pt x="123" y="683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7" name="Freeform 75"/>
            <p:cNvSpPr>
              <a:spLocks/>
            </p:cNvSpPr>
            <p:nvPr/>
          </p:nvSpPr>
          <p:spPr bwMode="auto">
            <a:xfrm>
              <a:off x="3495676" y="3851275"/>
              <a:ext cx="2216150" cy="2178050"/>
            </a:xfrm>
            <a:custGeom>
              <a:avLst/>
              <a:gdLst>
                <a:gd name="T0" fmla="*/ 479 w 698"/>
                <a:gd name="T1" fmla="*/ 116 h 686"/>
                <a:gd name="T2" fmla="*/ 393 w 698"/>
                <a:gd name="T3" fmla="*/ 15 h 686"/>
                <a:gd name="T4" fmla="*/ 312 w 698"/>
                <a:gd name="T5" fmla="*/ 6 h 686"/>
                <a:gd name="T6" fmla="*/ 220 w 698"/>
                <a:gd name="T7" fmla="*/ 96 h 686"/>
                <a:gd name="T8" fmla="*/ 7 w 698"/>
                <a:gd name="T9" fmla="*/ 401 h 686"/>
                <a:gd name="T10" fmla="*/ 59 w 698"/>
                <a:gd name="T11" fmla="*/ 574 h 686"/>
                <a:gd name="T12" fmla="*/ 176 w 698"/>
                <a:gd name="T13" fmla="*/ 630 h 686"/>
                <a:gd name="T14" fmla="*/ 304 w 698"/>
                <a:gd name="T15" fmla="*/ 677 h 686"/>
                <a:gd name="T16" fmla="*/ 441 w 698"/>
                <a:gd name="T17" fmla="*/ 650 h 686"/>
                <a:gd name="T18" fmla="*/ 516 w 698"/>
                <a:gd name="T19" fmla="*/ 656 h 686"/>
                <a:gd name="T20" fmla="*/ 577 w 698"/>
                <a:gd name="T21" fmla="*/ 178 h 686"/>
                <a:gd name="T22" fmla="*/ 479 w 698"/>
                <a:gd name="T23" fmla="*/ 116 h 6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98" h="686">
                  <a:moveTo>
                    <a:pt x="479" y="116"/>
                  </a:moveTo>
                  <a:cubicBezTo>
                    <a:pt x="479" y="116"/>
                    <a:pt x="431" y="29"/>
                    <a:pt x="393" y="15"/>
                  </a:cubicBezTo>
                  <a:cubicBezTo>
                    <a:pt x="355" y="0"/>
                    <a:pt x="312" y="6"/>
                    <a:pt x="312" y="6"/>
                  </a:cubicBezTo>
                  <a:cubicBezTo>
                    <a:pt x="306" y="25"/>
                    <a:pt x="242" y="103"/>
                    <a:pt x="220" y="96"/>
                  </a:cubicBezTo>
                  <a:cubicBezTo>
                    <a:pt x="172" y="83"/>
                    <a:pt x="0" y="208"/>
                    <a:pt x="7" y="401"/>
                  </a:cubicBezTo>
                  <a:cubicBezTo>
                    <a:pt x="9" y="467"/>
                    <a:pt x="32" y="538"/>
                    <a:pt x="59" y="574"/>
                  </a:cubicBezTo>
                  <a:cubicBezTo>
                    <a:pt x="86" y="609"/>
                    <a:pt x="143" y="625"/>
                    <a:pt x="176" y="630"/>
                  </a:cubicBezTo>
                  <a:cubicBezTo>
                    <a:pt x="207" y="658"/>
                    <a:pt x="225" y="669"/>
                    <a:pt x="304" y="677"/>
                  </a:cubicBezTo>
                  <a:cubicBezTo>
                    <a:pt x="381" y="686"/>
                    <a:pt x="441" y="650"/>
                    <a:pt x="441" y="650"/>
                  </a:cubicBezTo>
                  <a:cubicBezTo>
                    <a:pt x="441" y="650"/>
                    <a:pt x="485" y="679"/>
                    <a:pt x="516" y="656"/>
                  </a:cubicBezTo>
                  <a:cubicBezTo>
                    <a:pt x="698" y="520"/>
                    <a:pt x="635" y="252"/>
                    <a:pt x="577" y="178"/>
                  </a:cubicBezTo>
                  <a:cubicBezTo>
                    <a:pt x="541" y="133"/>
                    <a:pt x="479" y="116"/>
                    <a:pt x="479" y="116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8" name="Freeform 76"/>
            <p:cNvSpPr>
              <a:spLocks/>
            </p:cNvSpPr>
            <p:nvPr/>
          </p:nvSpPr>
          <p:spPr bwMode="auto">
            <a:xfrm>
              <a:off x="3600451" y="4127500"/>
              <a:ext cx="2066925" cy="1914525"/>
            </a:xfrm>
            <a:custGeom>
              <a:avLst/>
              <a:gdLst>
                <a:gd name="T0" fmla="*/ 386 w 651"/>
                <a:gd name="T1" fmla="*/ 52 h 603"/>
                <a:gd name="T2" fmla="*/ 201 w 651"/>
                <a:gd name="T3" fmla="*/ 47 h 603"/>
                <a:gd name="T4" fmla="*/ 10 w 651"/>
                <a:gd name="T5" fmla="*/ 297 h 603"/>
                <a:gd name="T6" fmla="*/ 150 w 651"/>
                <a:gd name="T7" fmla="*/ 518 h 603"/>
                <a:gd name="T8" fmla="*/ 407 w 651"/>
                <a:gd name="T9" fmla="*/ 528 h 603"/>
                <a:gd name="T10" fmla="*/ 386 w 651"/>
                <a:gd name="T11" fmla="*/ 52 h 6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51" h="603">
                  <a:moveTo>
                    <a:pt x="386" y="52"/>
                  </a:moveTo>
                  <a:cubicBezTo>
                    <a:pt x="345" y="5"/>
                    <a:pt x="240" y="0"/>
                    <a:pt x="201" y="47"/>
                  </a:cubicBezTo>
                  <a:cubicBezTo>
                    <a:pt x="110" y="13"/>
                    <a:pt x="22" y="145"/>
                    <a:pt x="10" y="297"/>
                  </a:cubicBezTo>
                  <a:cubicBezTo>
                    <a:pt x="0" y="423"/>
                    <a:pt x="45" y="513"/>
                    <a:pt x="150" y="518"/>
                  </a:cubicBezTo>
                  <a:cubicBezTo>
                    <a:pt x="186" y="569"/>
                    <a:pt x="361" y="603"/>
                    <a:pt x="407" y="528"/>
                  </a:cubicBezTo>
                  <a:cubicBezTo>
                    <a:pt x="584" y="584"/>
                    <a:pt x="651" y="11"/>
                    <a:pt x="386" y="52"/>
                  </a:cubicBezTo>
                  <a:close/>
                </a:path>
              </a:pathLst>
            </a:custGeom>
            <a:solidFill>
              <a:srgbClr val="EB7F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9" name="Freeform 77"/>
            <p:cNvSpPr>
              <a:spLocks/>
            </p:cNvSpPr>
            <p:nvPr/>
          </p:nvSpPr>
          <p:spPr bwMode="auto">
            <a:xfrm>
              <a:off x="3619501" y="4273550"/>
              <a:ext cx="619125" cy="1476375"/>
            </a:xfrm>
            <a:custGeom>
              <a:avLst/>
              <a:gdLst>
                <a:gd name="T0" fmla="*/ 86 w 195"/>
                <a:gd name="T1" fmla="*/ 52 h 465"/>
                <a:gd name="T2" fmla="*/ 16 w 195"/>
                <a:gd name="T3" fmla="*/ 334 h 465"/>
                <a:gd name="T4" fmla="*/ 108 w 195"/>
                <a:gd name="T5" fmla="*/ 464 h 465"/>
                <a:gd name="T6" fmla="*/ 136 w 195"/>
                <a:gd name="T7" fmla="*/ 462 h 465"/>
                <a:gd name="T8" fmla="*/ 31 w 195"/>
                <a:gd name="T9" fmla="*/ 249 h 465"/>
                <a:gd name="T10" fmla="*/ 137 w 195"/>
                <a:gd name="T11" fmla="*/ 29 h 465"/>
                <a:gd name="T12" fmla="*/ 195 w 195"/>
                <a:gd name="T13" fmla="*/ 0 h 465"/>
                <a:gd name="T14" fmla="*/ 86 w 195"/>
                <a:gd name="T15" fmla="*/ 52 h 4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5" h="465">
                  <a:moveTo>
                    <a:pt x="86" y="52"/>
                  </a:moveTo>
                  <a:cubicBezTo>
                    <a:pt x="39" y="117"/>
                    <a:pt x="0" y="221"/>
                    <a:pt x="16" y="334"/>
                  </a:cubicBezTo>
                  <a:cubicBezTo>
                    <a:pt x="27" y="410"/>
                    <a:pt x="69" y="461"/>
                    <a:pt x="108" y="464"/>
                  </a:cubicBezTo>
                  <a:cubicBezTo>
                    <a:pt x="115" y="465"/>
                    <a:pt x="136" y="462"/>
                    <a:pt x="136" y="462"/>
                  </a:cubicBezTo>
                  <a:cubicBezTo>
                    <a:pt x="136" y="462"/>
                    <a:pt x="11" y="429"/>
                    <a:pt x="31" y="249"/>
                  </a:cubicBezTo>
                  <a:cubicBezTo>
                    <a:pt x="49" y="101"/>
                    <a:pt x="108" y="43"/>
                    <a:pt x="137" y="29"/>
                  </a:cubicBezTo>
                  <a:cubicBezTo>
                    <a:pt x="166" y="14"/>
                    <a:pt x="195" y="0"/>
                    <a:pt x="195" y="0"/>
                  </a:cubicBezTo>
                  <a:cubicBezTo>
                    <a:pt x="195" y="0"/>
                    <a:pt x="121" y="5"/>
                    <a:pt x="86" y="52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0" name="Freeform 78"/>
            <p:cNvSpPr>
              <a:spLocks/>
            </p:cNvSpPr>
            <p:nvPr/>
          </p:nvSpPr>
          <p:spPr bwMode="auto">
            <a:xfrm>
              <a:off x="3946526" y="4429125"/>
              <a:ext cx="377825" cy="1285875"/>
            </a:xfrm>
            <a:custGeom>
              <a:avLst/>
              <a:gdLst>
                <a:gd name="T0" fmla="*/ 19 w 119"/>
                <a:gd name="T1" fmla="*/ 139 h 405"/>
                <a:gd name="T2" fmla="*/ 26 w 119"/>
                <a:gd name="T3" fmla="*/ 369 h 405"/>
                <a:gd name="T4" fmla="*/ 59 w 119"/>
                <a:gd name="T5" fmla="*/ 405 h 405"/>
                <a:gd name="T6" fmla="*/ 32 w 119"/>
                <a:gd name="T7" fmla="*/ 158 h 405"/>
                <a:gd name="T8" fmla="*/ 119 w 119"/>
                <a:gd name="T9" fmla="*/ 0 h 405"/>
                <a:gd name="T10" fmla="*/ 19 w 119"/>
                <a:gd name="T11" fmla="*/ 139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9" h="405">
                  <a:moveTo>
                    <a:pt x="19" y="139"/>
                  </a:moveTo>
                  <a:cubicBezTo>
                    <a:pt x="0" y="242"/>
                    <a:pt x="7" y="323"/>
                    <a:pt x="26" y="369"/>
                  </a:cubicBezTo>
                  <a:cubicBezTo>
                    <a:pt x="40" y="403"/>
                    <a:pt x="59" y="405"/>
                    <a:pt x="59" y="405"/>
                  </a:cubicBezTo>
                  <a:cubicBezTo>
                    <a:pt x="59" y="405"/>
                    <a:pt x="21" y="332"/>
                    <a:pt x="32" y="158"/>
                  </a:cubicBezTo>
                  <a:cubicBezTo>
                    <a:pt x="38" y="52"/>
                    <a:pt x="119" y="0"/>
                    <a:pt x="119" y="0"/>
                  </a:cubicBezTo>
                  <a:cubicBezTo>
                    <a:pt x="119" y="0"/>
                    <a:pt x="42" y="4"/>
                    <a:pt x="19" y="139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1" name="Freeform 79"/>
            <p:cNvSpPr>
              <a:spLocks/>
            </p:cNvSpPr>
            <p:nvPr/>
          </p:nvSpPr>
          <p:spPr bwMode="auto">
            <a:xfrm>
              <a:off x="4826001" y="4435475"/>
              <a:ext cx="254000" cy="1358900"/>
            </a:xfrm>
            <a:custGeom>
              <a:avLst/>
              <a:gdLst>
                <a:gd name="T0" fmla="*/ 18 w 80"/>
                <a:gd name="T1" fmla="*/ 0 h 428"/>
                <a:gd name="T2" fmla="*/ 60 w 80"/>
                <a:gd name="T3" fmla="*/ 135 h 428"/>
                <a:gd name="T4" fmla="*/ 0 w 80"/>
                <a:gd name="T5" fmla="*/ 428 h 428"/>
                <a:gd name="T6" fmla="*/ 19 w 80"/>
                <a:gd name="T7" fmla="*/ 418 h 428"/>
                <a:gd name="T8" fmla="*/ 79 w 80"/>
                <a:gd name="T9" fmla="*/ 132 h 428"/>
                <a:gd name="T10" fmla="*/ 18 w 80"/>
                <a:gd name="T11" fmla="*/ 0 h 4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428">
                  <a:moveTo>
                    <a:pt x="18" y="0"/>
                  </a:moveTo>
                  <a:cubicBezTo>
                    <a:pt x="18" y="0"/>
                    <a:pt x="56" y="43"/>
                    <a:pt x="60" y="135"/>
                  </a:cubicBezTo>
                  <a:cubicBezTo>
                    <a:pt x="66" y="254"/>
                    <a:pt x="0" y="428"/>
                    <a:pt x="0" y="428"/>
                  </a:cubicBezTo>
                  <a:cubicBezTo>
                    <a:pt x="0" y="428"/>
                    <a:pt x="13" y="419"/>
                    <a:pt x="19" y="418"/>
                  </a:cubicBezTo>
                  <a:cubicBezTo>
                    <a:pt x="58" y="364"/>
                    <a:pt x="80" y="245"/>
                    <a:pt x="79" y="132"/>
                  </a:cubicBezTo>
                  <a:cubicBezTo>
                    <a:pt x="79" y="20"/>
                    <a:pt x="18" y="0"/>
                    <a:pt x="18" y="0"/>
                  </a:cubicBez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2" name="Freeform 80"/>
            <p:cNvSpPr>
              <a:spLocks/>
            </p:cNvSpPr>
            <p:nvPr/>
          </p:nvSpPr>
          <p:spPr bwMode="auto">
            <a:xfrm>
              <a:off x="4238626" y="3921125"/>
              <a:ext cx="685800" cy="450850"/>
            </a:xfrm>
            <a:custGeom>
              <a:avLst/>
              <a:gdLst>
                <a:gd name="T0" fmla="*/ 128 w 216"/>
                <a:gd name="T1" fmla="*/ 0 h 142"/>
                <a:gd name="T2" fmla="*/ 92 w 216"/>
                <a:gd name="T3" fmla="*/ 0 h 142"/>
                <a:gd name="T4" fmla="*/ 96 w 216"/>
                <a:gd name="T5" fmla="*/ 37 h 142"/>
                <a:gd name="T6" fmla="*/ 42 w 216"/>
                <a:gd name="T7" fmla="*/ 62 h 142"/>
                <a:gd name="T8" fmla="*/ 0 w 216"/>
                <a:gd name="T9" fmla="*/ 113 h 142"/>
                <a:gd name="T10" fmla="*/ 213 w 216"/>
                <a:gd name="T11" fmla="*/ 109 h 142"/>
                <a:gd name="T12" fmla="*/ 128 w 216"/>
                <a:gd name="T13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42">
                  <a:moveTo>
                    <a:pt x="128" y="0"/>
                  </a:moveTo>
                  <a:cubicBezTo>
                    <a:pt x="128" y="0"/>
                    <a:pt x="128" y="0"/>
                    <a:pt x="92" y="0"/>
                  </a:cubicBezTo>
                  <a:cubicBezTo>
                    <a:pt x="92" y="0"/>
                    <a:pt x="92" y="0"/>
                    <a:pt x="96" y="37"/>
                  </a:cubicBezTo>
                  <a:cubicBezTo>
                    <a:pt x="96" y="37"/>
                    <a:pt x="81" y="47"/>
                    <a:pt x="42" y="62"/>
                  </a:cubicBezTo>
                  <a:cubicBezTo>
                    <a:pt x="4" y="76"/>
                    <a:pt x="0" y="113"/>
                    <a:pt x="0" y="113"/>
                  </a:cubicBezTo>
                  <a:cubicBezTo>
                    <a:pt x="78" y="140"/>
                    <a:pt x="211" y="142"/>
                    <a:pt x="213" y="109"/>
                  </a:cubicBezTo>
                  <a:cubicBezTo>
                    <a:pt x="216" y="78"/>
                    <a:pt x="128" y="0"/>
                    <a:pt x="128" y="0"/>
                  </a:cubicBezTo>
                  <a:close/>
                </a:path>
              </a:pathLst>
            </a:custGeom>
            <a:solidFill>
              <a:srgbClr val="85A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3" name="Freeform 81"/>
            <p:cNvSpPr>
              <a:spLocks/>
            </p:cNvSpPr>
            <p:nvPr/>
          </p:nvSpPr>
          <p:spPr bwMode="auto">
            <a:xfrm>
              <a:off x="4397376" y="3921125"/>
              <a:ext cx="584200" cy="501650"/>
            </a:xfrm>
            <a:custGeom>
              <a:avLst/>
              <a:gdLst>
                <a:gd name="T0" fmla="*/ 79 w 184"/>
                <a:gd name="T1" fmla="*/ 0 h 158"/>
                <a:gd name="T2" fmla="*/ 124 w 184"/>
                <a:gd name="T3" fmla="*/ 68 h 158"/>
                <a:gd name="T4" fmla="*/ 118 w 184"/>
                <a:gd name="T5" fmla="*/ 121 h 158"/>
                <a:gd name="T6" fmla="*/ 0 w 184"/>
                <a:gd name="T7" fmla="*/ 125 h 158"/>
                <a:gd name="T8" fmla="*/ 144 w 184"/>
                <a:gd name="T9" fmla="*/ 140 h 158"/>
                <a:gd name="T10" fmla="*/ 151 w 184"/>
                <a:gd name="T11" fmla="*/ 66 h 158"/>
                <a:gd name="T12" fmla="*/ 79 w 184"/>
                <a:gd name="T13" fmla="*/ 0 h 1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4" h="158">
                  <a:moveTo>
                    <a:pt x="79" y="0"/>
                  </a:moveTo>
                  <a:cubicBezTo>
                    <a:pt x="79" y="0"/>
                    <a:pt x="122" y="52"/>
                    <a:pt x="124" y="68"/>
                  </a:cubicBezTo>
                  <a:cubicBezTo>
                    <a:pt x="126" y="84"/>
                    <a:pt x="126" y="115"/>
                    <a:pt x="118" y="121"/>
                  </a:cubicBezTo>
                  <a:cubicBezTo>
                    <a:pt x="81" y="144"/>
                    <a:pt x="16" y="125"/>
                    <a:pt x="0" y="125"/>
                  </a:cubicBezTo>
                  <a:cubicBezTo>
                    <a:pt x="32" y="146"/>
                    <a:pt x="90" y="158"/>
                    <a:pt x="144" y="140"/>
                  </a:cubicBezTo>
                  <a:cubicBezTo>
                    <a:pt x="184" y="125"/>
                    <a:pt x="165" y="95"/>
                    <a:pt x="151" y="66"/>
                  </a:cubicBezTo>
                  <a:cubicBezTo>
                    <a:pt x="130" y="28"/>
                    <a:pt x="79" y="0"/>
                    <a:pt x="79" y="0"/>
                  </a:cubicBezTo>
                  <a:close/>
                </a:path>
              </a:pathLst>
            </a:custGeom>
            <a:solidFill>
              <a:srgbClr val="617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4" name="Freeform 82"/>
            <p:cNvSpPr>
              <a:spLocks/>
            </p:cNvSpPr>
            <p:nvPr/>
          </p:nvSpPr>
          <p:spPr bwMode="auto">
            <a:xfrm>
              <a:off x="3927476" y="5064125"/>
              <a:ext cx="2705100" cy="1793875"/>
            </a:xfrm>
            <a:custGeom>
              <a:avLst/>
              <a:gdLst>
                <a:gd name="T0" fmla="*/ 585 w 852"/>
                <a:gd name="T1" fmla="*/ 144 h 565"/>
                <a:gd name="T2" fmla="*/ 421 w 852"/>
                <a:gd name="T3" fmla="*/ 69 h 565"/>
                <a:gd name="T4" fmla="*/ 420 w 852"/>
                <a:gd name="T5" fmla="*/ 0 h 565"/>
                <a:gd name="T6" fmla="*/ 332 w 852"/>
                <a:gd name="T7" fmla="*/ 3 h 565"/>
                <a:gd name="T8" fmla="*/ 218 w 852"/>
                <a:gd name="T9" fmla="*/ 135 h 565"/>
                <a:gd name="T10" fmla="*/ 54 w 852"/>
                <a:gd name="T11" fmla="*/ 243 h 565"/>
                <a:gd name="T12" fmla="*/ 14 w 852"/>
                <a:gd name="T13" fmla="*/ 565 h 565"/>
                <a:gd name="T14" fmla="*/ 796 w 852"/>
                <a:gd name="T15" fmla="*/ 565 h 565"/>
                <a:gd name="T16" fmla="*/ 815 w 852"/>
                <a:gd name="T17" fmla="*/ 477 h 565"/>
                <a:gd name="T18" fmla="*/ 585 w 852"/>
                <a:gd name="T19" fmla="*/ 144 h 5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52" h="565">
                  <a:moveTo>
                    <a:pt x="585" y="144"/>
                  </a:moveTo>
                  <a:cubicBezTo>
                    <a:pt x="585" y="144"/>
                    <a:pt x="524" y="61"/>
                    <a:pt x="421" y="69"/>
                  </a:cubicBezTo>
                  <a:cubicBezTo>
                    <a:pt x="411" y="70"/>
                    <a:pt x="425" y="28"/>
                    <a:pt x="420" y="0"/>
                  </a:cubicBezTo>
                  <a:cubicBezTo>
                    <a:pt x="420" y="0"/>
                    <a:pt x="420" y="0"/>
                    <a:pt x="332" y="3"/>
                  </a:cubicBezTo>
                  <a:cubicBezTo>
                    <a:pt x="332" y="3"/>
                    <a:pt x="224" y="61"/>
                    <a:pt x="218" y="135"/>
                  </a:cubicBezTo>
                  <a:cubicBezTo>
                    <a:pt x="170" y="138"/>
                    <a:pt x="141" y="160"/>
                    <a:pt x="54" y="243"/>
                  </a:cubicBezTo>
                  <a:cubicBezTo>
                    <a:pt x="0" y="295"/>
                    <a:pt x="4" y="455"/>
                    <a:pt x="14" y="565"/>
                  </a:cubicBezTo>
                  <a:cubicBezTo>
                    <a:pt x="796" y="565"/>
                    <a:pt x="796" y="565"/>
                    <a:pt x="796" y="565"/>
                  </a:cubicBezTo>
                  <a:cubicBezTo>
                    <a:pt x="803" y="541"/>
                    <a:pt x="810" y="512"/>
                    <a:pt x="815" y="477"/>
                  </a:cubicBezTo>
                  <a:cubicBezTo>
                    <a:pt x="852" y="209"/>
                    <a:pt x="636" y="136"/>
                    <a:pt x="585" y="14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5" name="Freeform 83"/>
            <p:cNvSpPr>
              <a:spLocks/>
            </p:cNvSpPr>
            <p:nvPr/>
          </p:nvSpPr>
          <p:spPr bwMode="auto">
            <a:xfrm>
              <a:off x="3959226" y="5438775"/>
              <a:ext cx="2524125" cy="1419225"/>
            </a:xfrm>
            <a:custGeom>
              <a:avLst/>
              <a:gdLst>
                <a:gd name="T0" fmla="*/ 787 w 795"/>
                <a:gd name="T1" fmla="*/ 273 h 447"/>
                <a:gd name="T2" fmla="*/ 530 w 795"/>
                <a:gd name="T3" fmla="*/ 58 h 447"/>
                <a:gd name="T4" fmla="*/ 268 w 795"/>
                <a:gd name="T5" fmla="*/ 65 h 447"/>
                <a:gd name="T6" fmla="*/ 23 w 795"/>
                <a:gd name="T7" fmla="*/ 447 h 447"/>
                <a:gd name="T8" fmla="*/ 762 w 795"/>
                <a:gd name="T9" fmla="*/ 447 h 447"/>
                <a:gd name="T10" fmla="*/ 787 w 795"/>
                <a:gd name="T11" fmla="*/ 273 h 4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95" h="447">
                  <a:moveTo>
                    <a:pt x="787" y="273"/>
                  </a:moveTo>
                  <a:cubicBezTo>
                    <a:pt x="772" y="125"/>
                    <a:pt x="638" y="1"/>
                    <a:pt x="530" y="58"/>
                  </a:cubicBezTo>
                  <a:cubicBezTo>
                    <a:pt x="454" y="99"/>
                    <a:pt x="326" y="0"/>
                    <a:pt x="268" y="65"/>
                  </a:cubicBezTo>
                  <a:cubicBezTo>
                    <a:pt x="64" y="34"/>
                    <a:pt x="0" y="253"/>
                    <a:pt x="23" y="447"/>
                  </a:cubicBezTo>
                  <a:cubicBezTo>
                    <a:pt x="762" y="447"/>
                    <a:pt x="762" y="447"/>
                    <a:pt x="762" y="447"/>
                  </a:cubicBezTo>
                  <a:cubicBezTo>
                    <a:pt x="779" y="404"/>
                    <a:pt x="795" y="343"/>
                    <a:pt x="787" y="273"/>
                  </a:cubicBezTo>
                  <a:close/>
                </a:path>
              </a:pathLst>
            </a:custGeom>
            <a:solidFill>
              <a:srgbClr val="EAA3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6" name="Freeform 84"/>
            <p:cNvSpPr>
              <a:spLocks/>
            </p:cNvSpPr>
            <p:nvPr/>
          </p:nvSpPr>
          <p:spPr bwMode="auto">
            <a:xfrm>
              <a:off x="5721351" y="5661025"/>
              <a:ext cx="698500" cy="787400"/>
            </a:xfrm>
            <a:custGeom>
              <a:avLst/>
              <a:gdLst>
                <a:gd name="T0" fmla="*/ 0 w 220"/>
                <a:gd name="T1" fmla="*/ 2 h 248"/>
                <a:gd name="T2" fmla="*/ 94 w 220"/>
                <a:gd name="T3" fmla="*/ 49 h 248"/>
                <a:gd name="T4" fmla="*/ 203 w 220"/>
                <a:gd name="T5" fmla="*/ 248 h 248"/>
                <a:gd name="T6" fmla="*/ 166 w 220"/>
                <a:gd name="T7" fmla="*/ 74 h 248"/>
                <a:gd name="T8" fmla="*/ 0 w 220"/>
                <a:gd name="T9" fmla="*/ 2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" h="248">
                  <a:moveTo>
                    <a:pt x="0" y="2"/>
                  </a:moveTo>
                  <a:cubicBezTo>
                    <a:pt x="0" y="2"/>
                    <a:pt x="56" y="24"/>
                    <a:pt x="94" y="49"/>
                  </a:cubicBezTo>
                  <a:cubicBezTo>
                    <a:pt x="190" y="112"/>
                    <a:pt x="203" y="248"/>
                    <a:pt x="203" y="248"/>
                  </a:cubicBezTo>
                  <a:cubicBezTo>
                    <a:pt x="203" y="248"/>
                    <a:pt x="220" y="137"/>
                    <a:pt x="166" y="74"/>
                  </a:cubicBezTo>
                  <a:cubicBezTo>
                    <a:pt x="104" y="0"/>
                    <a:pt x="0" y="2"/>
                    <a:pt x="0" y="2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7" name="Freeform 85"/>
            <p:cNvSpPr>
              <a:spLocks/>
            </p:cNvSpPr>
            <p:nvPr/>
          </p:nvSpPr>
          <p:spPr bwMode="auto">
            <a:xfrm>
              <a:off x="5514976" y="5832475"/>
              <a:ext cx="501650" cy="1025525"/>
            </a:xfrm>
            <a:custGeom>
              <a:avLst/>
              <a:gdLst>
                <a:gd name="T0" fmla="*/ 0 w 158"/>
                <a:gd name="T1" fmla="*/ 0 h 323"/>
                <a:gd name="T2" fmla="*/ 125 w 158"/>
                <a:gd name="T3" fmla="*/ 219 h 323"/>
                <a:gd name="T4" fmla="*/ 127 w 158"/>
                <a:gd name="T5" fmla="*/ 323 h 323"/>
                <a:gd name="T6" fmla="*/ 158 w 158"/>
                <a:gd name="T7" fmla="*/ 323 h 323"/>
                <a:gd name="T8" fmla="*/ 143 w 158"/>
                <a:gd name="T9" fmla="*/ 192 h 323"/>
                <a:gd name="T10" fmla="*/ 0 w 158"/>
                <a:gd name="T11" fmla="*/ 0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8" h="323">
                  <a:moveTo>
                    <a:pt x="0" y="0"/>
                  </a:moveTo>
                  <a:cubicBezTo>
                    <a:pt x="0" y="0"/>
                    <a:pt x="115" y="71"/>
                    <a:pt x="125" y="219"/>
                  </a:cubicBezTo>
                  <a:cubicBezTo>
                    <a:pt x="127" y="257"/>
                    <a:pt x="127" y="292"/>
                    <a:pt x="127" y="323"/>
                  </a:cubicBezTo>
                  <a:cubicBezTo>
                    <a:pt x="158" y="323"/>
                    <a:pt x="158" y="323"/>
                    <a:pt x="158" y="323"/>
                  </a:cubicBezTo>
                  <a:cubicBezTo>
                    <a:pt x="156" y="283"/>
                    <a:pt x="152" y="239"/>
                    <a:pt x="143" y="192"/>
                  </a:cubicBezTo>
                  <a:cubicBezTo>
                    <a:pt x="109" y="5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8" name="Freeform 86"/>
            <p:cNvSpPr>
              <a:spLocks/>
            </p:cNvSpPr>
            <p:nvPr/>
          </p:nvSpPr>
          <p:spPr bwMode="auto">
            <a:xfrm>
              <a:off x="4651376" y="5114925"/>
              <a:ext cx="1101725" cy="682625"/>
            </a:xfrm>
            <a:custGeom>
              <a:avLst/>
              <a:gdLst>
                <a:gd name="T0" fmla="*/ 282 w 347"/>
                <a:gd name="T1" fmla="*/ 89 h 215"/>
                <a:gd name="T2" fmla="*/ 172 w 347"/>
                <a:gd name="T3" fmla="*/ 62 h 215"/>
                <a:gd name="T4" fmla="*/ 176 w 347"/>
                <a:gd name="T5" fmla="*/ 0 h 215"/>
                <a:gd name="T6" fmla="*/ 131 w 347"/>
                <a:gd name="T7" fmla="*/ 0 h 215"/>
                <a:gd name="T8" fmla="*/ 5 w 347"/>
                <a:gd name="T9" fmla="*/ 165 h 215"/>
                <a:gd name="T10" fmla="*/ 347 w 347"/>
                <a:gd name="T11" fmla="*/ 170 h 215"/>
                <a:gd name="T12" fmla="*/ 282 w 347"/>
                <a:gd name="T13" fmla="*/ 89 h 2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47" h="215">
                  <a:moveTo>
                    <a:pt x="282" y="89"/>
                  </a:moveTo>
                  <a:cubicBezTo>
                    <a:pt x="221" y="65"/>
                    <a:pt x="172" y="62"/>
                    <a:pt x="172" y="62"/>
                  </a:cubicBezTo>
                  <a:cubicBezTo>
                    <a:pt x="176" y="0"/>
                    <a:pt x="176" y="0"/>
                    <a:pt x="176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1" y="0"/>
                    <a:pt x="0" y="115"/>
                    <a:pt x="5" y="165"/>
                  </a:cubicBezTo>
                  <a:cubicBezTo>
                    <a:pt x="9" y="215"/>
                    <a:pt x="225" y="213"/>
                    <a:pt x="347" y="170"/>
                  </a:cubicBezTo>
                  <a:cubicBezTo>
                    <a:pt x="347" y="170"/>
                    <a:pt x="343" y="112"/>
                    <a:pt x="282" y="89"/>
                  </a:cubicBezTo>
                  <a:close/>
                </a:path>
              </a:pathLst>
            </a:custGeom>
            <a:solidFill>
              <a:srgbClr val="85A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9" name="Freeform 87"/>
            <p:cNvSpPr>
              <a:spLocks/>
            </p:cNvSpPr>
            <p:nvPr/>
          </p:nvSpPr>
          <p:spPr bwMode="auto">
            <a:xfrm>
              <a:off x="4575176" y="5114925"/>
              <a:ext cx="936625" cy="762000"/>
            </a:xfrm>
            <a:custGeom>
              <a:avLst/>
              <a:gdLst>
                <a:gd name="T0" fmla="*/ 105 w 295"/>
                <a:gd name="T1" fmla="*/ 182 h 240"/>
                <a:gd name="T2" fmla="*/ 95 w 295"/>
                <a:gd name="T3" fmla="*/ 99 h 240"/>
                <a:gd name="T4" fmla="*/ 155 w 295"/>
                <a:gd name="T5" fmla="*/ 0 h 240"/>
                <a:gd name="T6" fmla="*/ 54 w 295"/>
                <a:gd name="T7" fmla="*/ 96 h 240"/>
                <a:gd name="T8" fmla="*/ 63 w 295"/>
                <a:gd name="T9" fmla="*/ 211 h 240"/>
                <a:gd name="T10" fmla="*/ 295 w 295"/>
                <a:gd name="T11" fmla="*/ 189 h 240"/>
                <a:gd name="T12" fmla="*/ 105 w 295"/>
                <a:gd name="T13" fmla="*/ 182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5" h="240">
                  <a:moveTo>
                    <a:pt x="105" y="182"/>
                  </a:moveTo>
                  <a:cubicBezTo>
                    <a:pt x="91" y="174"/>
                    <a:pt x="92" y="125"/>
                    <a:pt x="95" y="99"/>
                  </a:cubicBezTo>
                  <a:cubicBezTo>
                    <a:pt x="99" y="73"/>
                    <a:pt x="155" y="0"/>
                    <a:pt x="155" y="0"/>
                  </a:cubicBezTo>
                  <a:cubicBezTo>
                    <a:pt x="155" y="0"/>
                    <a:pt x="85" y="38"/>
                    <a:pt x="54" y="96"/>
                  </a:cubicBezTo>
                  <a:cubicBezTo>
                    <a:pt x="28" y="141"/>
                    <a:pt x="0" y="189"/>
                    <a:pt x="63" y="211"/>
                  </a:cubicBezTo>
                  <a:cubicBezTo>
                    <a:pt x="149" y="240"/>
                    <a:pt x="243" y="221"/>
                    <a:pt x="295" y="189"/>
                  </a:cubicBezTo>
                  <a:cubicBezTo>
                    <a:pt x="270" y="189"/>
                    <a:pt x="164" y="220"/>
                    <a:pt x="105" y="182"/>
                  </a:cubicBezTo>
                  <a:close/>
                </a:path>
              </a:pathLst>
            </a:custGeom>
            <a:solidFill>
              <a:srgbClr val="617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0" name="Freeform 88"/>
            <p:cNvSpPr>
              <a:spLocks/>
            </p:cNvSpPr>
            <p:nvPr/>
          </p:nvSpPr>
          <p:spPr bwMode="auto">
            <a:xfrm>
              <a:off x="842963" y="4032250"/>
              <a:ext cx="4424363" cy="2825750"/>
            </a:xfrm>
            <a:custGeom>
              <a:avLst/>
              <a:gdLst>
                <a:gd name="T0" fmla="*/ 1361 w 1394"/>
                <a:gd name="T1" fmla="*/ 642 h 890"/>
                <a:gd name="T2" fmla="*/ 1172 w 1394"/>
                <a:gd name="T3" fmla="*/ 337 h 890"/>
                <a:gd name="T4" fmla="*/ 1042 w 1394"/>
                <a:gd name="T5" fmla="*/ 293 h 890"/>
                <a:gd name="T6" fmla="*/ 917 w 1394"/>
                <a:gd name="T7" fmla="*/ 209 h 890"/>
                <a:gd name="T8" fmla="*/ 759 w 1394"/>
                <a:gd name="T9" fmla="*/ 196 h 890"/>
                <a:gd name="T10" fmla="*/ 760 w 1394"/>
                <a:gd name="T11" fmla="*/ 139 h 890"/>
                <a:gd name="T12" fmla="*/ 839 w 1394"/>
                <a:gd name="T13" fmla="*/ 180 h 890"/>
                <a:gd name="T14" fmla="*/ 785 w 1394"/>
                <a:gd name="T15" fmla="*/ 14 h 890"/>
                <a:gd name="T16" fmla="*/ 623 w 1394"/>
                <a:gd name="T17" fmla="*/ 70 h 890"/>
                <a:gd name="T18" fmla="*/ 583 w 1394"/>
                <a:gd name="T19" fmla="*/ 207 h 890"/>
                <a:gd name="T20" fmla="*/ 358 w 1394"/>
                <a:gd name="T21" fmla="*/ 330 h 890"/>
                <a:gd name="T22" fmla="*/ 61 w 1394"/>
                <a:gd name="T23" fmla="*/ 573 h 890"/>
                <a:gd name="T24" fmla="*/ 14 w 1394"/>
                <a:gd name="T25" fmla="*/ 890 h 890"/>
                <a:gd name="T26" fmla="*/ 1386 w 1394"/>
                <a:gd name="T27" fmla="*/ 890 h 890"/>
                <a:gd name="T28" fmla="*/ 1361 w 1394"/>
                <a:gd name="T29" fmla="*/ 642 h 8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394" h="890">
                  <a:moveTo>
                    <a:pt x="1361" y="642"/>
                  </a:moveTo>
                  <a:cubicBezTo>
                    <a:pt x="1329" y="459"/>
                    <a:pt x="1234" y="371"/>
                    <a:pt x="1172" y="337"/>
                  </a:cubicBezTo>
                  <a:cubicBezTo>
                    <a:pt x="1124" y="310"/>
                    <a:pt x="1042" y="293"/>
                    <a:pt x="1042" y="293"/>
                  </a:cubicBezTo>
                  <a:cubicBezTo>
                    <a:pt x="1042" y="293"/>
                    <a:pt x="978" y="234"/>
                    <a:pt x="917" y="209"/>
                  </a:cubicBezTo>
                  <a:cubicBezTo>
                    <a:pt x="854" y="184"/>
                    <a:pt x="759" y="196"/>
                    <a:pt x="759" y="196"/>
                  </a:cubicBezTo>
                  <a:cubicBezTo>
                    <a:pt x="756" y="182"/>
                    <a:pt x="745" y="158"/>
                    <a:pt x="760" y="139"/>
                  </a:cubicBezTo>
                  <a:cubicBezTo>
                    <a:pt x="772" y="125"/>
                    <a:pt x="825" y="168"/>
                    <a:pt x="839" y="180"/>
                  </a:cubicBezTo>
                  <a:cubicBezTo>
                    <a:pt x="879" y="77"/>
                    <a:pt x="804" y="19"/>
                    <a:pt x="785" y="14"/>
                  </a:cubicBezTo>
                  <a:cubicBezTo>
                    <a:pt x="724" y="0"/>
                    <a:pt x="668" y="28"/>
                    <a:pt x="623" y="70"/>
                  </a:cubicBezTo>
                  <a:cubicBezTo>
                    <a:pt x="600" y="112"/>
                    <a:pt x="589" y="141"/>
                    <a:pt x="583" y="207"/>
                  </a:cubicBezTo>
                  <a:cubicBezTo>
                    <a:pt x="475" y="208"/>
                    <a:pt x="393" y="269"/>
                    <a:pt x="358" y="330"/>
                  </a:cubicBezTo>
                  <a:cubicBezTo>
                    <a:pt x="262" y="322"/>
                    <a:pt x="127" y="407"/>
                    <a:pt x="61" y="573"/>
                  </a:cubicBezTo>
                  <a:cubicBezTo>
                    <a:pt x="7" y="710"/>
                    <a:pt x="0" y="809"/>
                    <a:pt x="14" y="890"/>
                  </a:cubicBezTo>
                  <a:cubicBezTo>
                    <a:pt x="1386" y="890"/>
                    <a:pt x="1386" y="890"/>
                    <a:pt x="1386" y="890"/>
                  </a:cubicBezTo>
                  <a:cubicBezTo>
                    <a:pt x="1394" y="834"/>
                    <a:pt x="1383" y="769"/>
                    <a:pt x="1361" y="642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1" name="Freeform 89"/>
            <p:cNvSpPr>
              <a:spLocks/>
            </p:cNvSpPr>
            <p:nvPr/>
          </p:nvSpPr>
          <p:spPr bwMode="auto">
            <a:xfrm>
              <a:off x="1027113" y="4765675"/>
              <a:ext cx="4014788" cy="2092325"/>
            </a:xfrm>
            <a:custGeom>
              <a:avLst/>
              <a:gdLst>
                <a:gd name="T0" fmla="*/ 1264 w 1265"/>
                <a:gd name="T1" fmla="*/ 522 h 659"/>
                <a:gd name="T2" fmla="*/ 999 w 1265"/>
                <a:gd name="T3" fmla="*/ 119 h 659"/>
                <a:gd name="T4" fmla="*/ 802 w 1265"/>
                <a:gd name="T5" fmla="*/ 42 h 659"/>
                <a:gd name="T6" fmla="*/ 331 w 1265"/>
                <a:gd name="T7" fmla="*/ 136 h 659"/>
                <a:gd name="T8" fmla="*/ 45 w 1265"/>
                <a:gd name="T9" fmla="*/ 659 h 659"/>
                <a:gd name="T10" fmla="*/ 1251 w 1265"/>
                <a:gd name="T11" fmla="*/ 659 h 659"/>
                <a:gd name="T12" fmla="*/ 1264 w 1265"/>
                <a:gd name="T13" fmla="*/ 522 h 6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65" h="659">
                  <a:moveTo>
                    <a:pt x="1264" y="522"/>
                  </a:moveTo>
                  <a:cubicBezTo>
                    <a:pt x="1241" y="151"/>
                    <a:pt x="999" y="119"/>
                    <a:pt x="999" y="119"/>
                  </a:cubicBezTo>
                  <a:cubicBezTo>
                    <a:pt x="999" y="119"/>
                    <a:pt x="940" y="72"/>
                    <a:pt x="802" y="42"/>
                  </a:cubicBezTo>
                  <a:cubicBezTo>
                    <a:pt x="659" y="9"/>
                    <a:pt x="436" y="0"/>
                    <a:pt x="331" y="136"/>
                  </a:cubicBezTo>
                  <a:cubicBezTo>
                    <a:pt x="118" y="132"/>
                    <a:pt x="0" y="419"/>
                    <a:pt x="45" y="659"/>
                  </a:cubicBezTo>
                  <a:cubicBezTo>
                    <a:pt x="1251" y="659"/>
                    <a:pt x="1251" y="659"/>
                    <a:pt x="1251" y="659"/>
                  </a:cubicBezTo>
                  <a:cubicBezTo>
                    <a:pt x="1261" y="618"/>
                    <a:pt x="1265" y="573"/>
                    <a:pt x="1264" y="522"/>
                  </a:cubicBezTo>
                  <a:close/>
                </a:path>
              </a:pathLst>
            </a:custGeom>
            <a:solidFill>
              <a:srgbClr val="EE912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2" name="Freeform 90"/>
            <p:cNvSpPr>
              <a:spLocks/>
            </p:cNvSpPr>
            <p:nvPr/>
          </p:nvSpPr>
          <p:spPr bwMode="auto">
            <a:xfrm>
              <a:off x="2049463" y="4121150"/>
              <a:ext cx="1931988" cy="1149350"/>
            </a:xfrm>
            <a:custGeom>
              <a:avLst/>
              <a:gdLst>
                <a:gd name="T0" fmla="*/ 609 w 609"/>
                <a:gd name="T1" fmla="*/ 281 h 362"/>
                <a:gd name="T2" fmla="*/ 353 w 609"/>
                <a:gd name="T3" fmla="*/ 205 h 362"/>
                <a:gd name="T4" fmla="*/ 447 w 609"/>
                <a:gd name="T5" fmla="*/ 118 h 362"/>
                <a:gd name="T6" fmla="*/ 393 w 609"/>
                <a:gd name="T7" fmla="*/ 10 h 362"/>
                <a:gd name="T8" fmla="*/ 261 w 609"/>
                <a:gd name="T9" fmla="*/ 65 h 362"/>
                <a:gd name="T10" fmla="*/ 240 w 609"/>
                <a:gd name="T11" fmla="*/ 207 h 362"/>
                <a:gd name="T12" fmla="*/ 117 w 609"/>
                <a:gd name="T13" fmla="*/ 228 h 362"/>
                <a:gd name="T14" fmla="*/ 0 w 609"/>
                <a:gd name="T15" fmla="*/ 331 h 362"/>
                <a:gd name="T16" fmla="*/ 172 w 609"/>
                <a:gd name="T17" fmla="*/ 272 h 362"/>
                <a:gd name="T18" fmla="*/ 196 w 609"/>
                <a:gd name="T19" fmla="*/ 362 h 362"/>
                <a:gd name="T20" fmla="*/ 337 w 609"/>
                <a:gd name="T21" fmla="*/ 282 h 362"/>
                <a:gd name="T22" fmla="*/ 499 w 609"/>
                <a:gd name="T23" fmla="*/ 324 h 362"/>
                <a:gd name="T24" fmla="*/ 471 w 609"/>
                <a:gd name="T25" fmla="*/ 254 h 362"/>
                <a:gd name="T26" fmla="*/ 609 w 609"/>
                <a:gd name="T27" fmla="*/ 281 h 3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09" h="362">
                  <a:moveTo>
                    <a:pt x="609" y="281"/>
                  </a:moveTo>
                  <a:cubicBezTo>
                    <a:pt x="508" y="171"/>
                    <a:pt x="401" y="205"/>
                    <a:pt x="353" y="205"/>
                  </a:cubicBezTo>
                  <a:cubicBezTo>
                    <a:pt x="297" y="122"/>
                    <a:pt x="378" y="32"/>
                    <a:pt x="447" y="118"/>
                  </a:cubicBezTo>
                  <a:cubicBezTo>
                    <a:pt x="465" y="72"/>
                    <a:pt x="440" y="20"/>
                    <a:pt x="393" y="10"/>
                  </a:cubicBezTo>
                  <a:cubicBezTo>
                    <a:pt x="347" y="0"/>
                    <a:pt x="294" y="13"/>
                    <a:pt x="261" y="65"/>
                  </a:cubicBezTo>
                  <a:cubicBezTo>
                    <a:pt x="213" y="133"/>
                    <a:pt x="240" y="207"/>
                    <a:pt x="240" y="207"/>
                  </a:cubicBezTo>
                  <a:cubicBezTo>
                    <a:pt x="240" y="207"/>
                    <a:pt x="180" y="200"/>
                    <a:pt x="117" y="228"/>
                  </a:cubicBezTo>
                  <a:cubicBezTo>
                    <a:pt x="29" y="266"/>
                    <a:pt x="0" y="331"/>
                    <a:pt x="0" y="331"/>
                  </a:cubicBezTo>
                  <a:cubicBezTo>
                    <a:pt x="0" y="331"/>
                    <a:pt x="119" y="281"/>
                    <a:pt x="172" y="272"/>
                  </a:cubicBezTo>
                  <a:cubicBezTo>
                    <a:pt x="159" y="331"/>
                    <a:pt x="196" y="362"/>
                    <a:pt x="196" y="362"/>
                  </a:cubicBezTo>
                  <a:cubicBezTo>
                    <a:pt x="196" y="362"/>
                    <a:pt x="267" y="306"/>
                    <a:pt x="337" y="282"/>
                  </a:cubicBezTo>
                  <a:cubicBezTo>
                    <a:pt x="417" y="285"/>
                    <a:pt x="499" y="324"/>
                    <a:pt x="499" y="324"/>
                  </a:cubicBezTo>
                  <a:cubicBezTo>
                    <a:pt x="499" y="324"/>
                    <a:pt x="502" y="287"/>
                    <a:pt x="471" y="254"/>
                  </a:cubicBezTo>
                  <a:cubicBezTo>
                    <a:pt x="515" y="248"/>
                    <a:pt x="609" y="281"/>
                    <a:pt x="609" y="281"/>
                  </a:cubicBezTo>
                  <a:close/>
                </a:path>
              </a:pathLst>
            </a:custGeom>
            <a:solidFill>
              <a:srgbClr val="85A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3" name="Freeform 91"/>
            <p:cNvSpPr>
              <a:spLocks/>
            </p:cNvSpPr>
            <p:nvPr/>
          </p:nvSpPr>
          <p:spPr bwMode="auto">
            <a:xfrm>
              <a:off x="2752726" y="4314825"/>
              <a:ext cx="133350" cy="635000"/>
            </a:xfrm>
            <a:custGeom>
              <a:avLst/>
              <a:gdLst>
                <a:gd name="T0" fmla="*/ 42 w 42"/>
                <a:gd name="T1" fmla="*/ 0 h 200"/>
                <a:gd name="T2" fmla="*/ 12 w 42"/>
                <a:gd name="T3" fmla="*/ 79 h 200"/>
                <a:gd name="T4" fmla="*/ 28 w 42"/>
                <a:gd name="T5" fmla="*/ 200 h 200"/>
                <a:gd name="T6" fmla="*/ 21 w 42"/>
                <a:gd name="T7" fmla="*/ 80 h 200"/>
                <a:gd name="T8" fmla="*/ 42 w 42"/>
                <a:gd name="T9" fmla="*/ 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" h="200">
                  <a:moveTo>
                    <a:pt x="42" y="0"/>
                  </a:moveTo>
                  <a:cubicBezTo>
                    <a:pt x="42" y="0"/>
                    <a:pt x="18" y="23"/>
                    <a:pt x="12" y="79"/>
                  </a:cubicBezTo>
                  <a:cubicBezTo>
                    <a:pt x="0" y="171"/>
                    <a:pt x="28" y="200"/>
                    <a:pt x="28" y="200"/>
                  </a:cubicBezTo>
                  <a:cubicBezTo>
                    <a:pt x="28" y="200"/>
                    <a:pt x="18" y="106"/>
                    <a:pt x="21" y="80"/>
                  </a:cubicBezTo>
                  <a:cubicBezTo>
                    <a:pt x="26" y="38"/>
                    <a:pt x="42" y="0"/>
                    <a:pt x="42" y="0"/>
                  </a:cubicBezTo>
                  <a:close/>
                </a:path>
              </a:pathLst>
            </a:custGeom>
            <a:solidFill>
              <a:srgbClr val="6E823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4" name="Freeform 92"/>
            <p:cNvSpPr>
              <a:spLocks/>
            </p:cNvSpPr>
            <p:nvPr/>
          </p:nvSpPr>
          <p:spPr bwMode="auto">
            <a:xfrm>
              <a:off x="3152776" y="4724400"/>
              <a:ext cx="828675" cy="269875"/>
            </a:xfrm>
            <a:custGeom>
              <a:avLst/>
              <a:gdLst>
                <a:gd name="T0" fmla="*/ 99 w 261"/>
                <a:gd name="T1" fmla="*/ 1 h 85"/>
                <a:gd name="T2" fmla="*/ 0 w 261"/>
                <a:gd name="T3" fmla="*/ 16 h 85"/>
                <a:gd name="T4" fmla="*/ 119 w 261"/>
                <a:gd name="T5" fmla="*/ 14 h 85"/>
                <a:gd name="T6" fmla="*/ 261 w 261"/>
                <a:gd name="T7" fmla="*/ 85 h 85"/>
                <a:gd name="T8" fmla="*/ 99 w 261"/>
                <a:gd name="T9" fmla="*/ 1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1" h="85">
                  <a:moveTo>
                    <a:pt x="99" y="1"/>
                  </a:moveTo>
                  <a:cubicBezTo>
                    <a:pt x="32" y="0"/>
                    <a:pt x="0" y="16"/>
                    <a:pt x="0" y="16"/>
                  </a:cubicBezTo>
                  <a:cubicBezTo>
                    <a:pt x="93" y="13"/>
                    <a:pt x="93" y="11"/>
                    <a:pt x="119" y="14"/>
                  </a:cubicBezTo>
                  <a:cubicBezTo>
                    <a:pt x="150" y="20"/>
                    <a:pt x="195" y="42"/>
                    <a:pt x="261" y="85"/>
                  </a:cubicBezTo>
                  <a:cubicBezTo>
                    <a:pt x="231" y="36"/>
                    <a:pt x="140" y="2"/>
                    <a:pt x="99" y="1"/>
                  </a:cubicBezTo>
                  <a:close/>
                </a:path>
              </a:pathLst>
            </a:custGeom>
            <a:solidFill>
              <a:srgbClr val="6E823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5" name="Freeform 93"/>
            <p:cNvSpPr>
              <a:spLocks/>
            </p:cNvSpPr>
            <p:nvPr/>
          </p:nvSpPr>
          <p:spPr bwMode="auto">
            <a:xfrm>
              <a:off x="1325563" y="5197475"/>
              <a:ext cx="739775" cy="1660525"/>
            </a:xfrm>
            <a:custGeom>
              <a:avLst/>
              <a:gdLst>
                <a:gd name="T0" fmla="*/ 83 w 233"/>
                <a:gd name="T1" fmla="*/ 247 h 523"/>
                <a:gd name="T2" fmla="*/ 233 w 233"/>
                <a:gd name="T3" fmla="*/ 0 h 523"/>
                <a:gd name="T4" fmla="*/ 29 w 233"/>
                <a:gd name="T5" fmla="*/ 272 h 523"/>
                <a:gd name="T6" fmla="*/ 2 w 233"/>
                <a:gd name="T7" fmla="*/ 523 h 523"/>
                <a:gd name="T8" fmla="*/ 59 w 233"/>
                <a:gd name="T9" fmla="*/ 523 h 523"/>
                <a:gd name="T10" fmla="*/ 83 w 233"/>
                <a:gd name="T11" fmla="*/ 247 h 5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33" h="523">
                  <a:moveTo>
                    <a:pt x="83" y="247"/>
                  </a:moveTo>
                  <a:cubicBezTo>
                    <a:pt x="110" y="125"/>
                    <a:pt x="233" y="0"/>
                    <a:pt x="233" y="0"/>
                  </a:cubicBezTo>
                  <a:cubicBezTo>
                    <a:pt x="135" y="15"/>
                    <a:pt x="53" y="165"/>
                    <a:pt x="29" y="272"/>
                  </a:cubicBezTo>
                  <a:cubicBezTo>
                    <a:pt x="8" y="374"/>
                    <a:pt x="0" y="456"/>
                    <a:pt x="2" y="523"/>
                  </a:cubicBezTo>
                  <a:cubicBezTo>
                    <a:pt x="59" y="523"/>
                    <a:pt x="59" y="523"/>
                    <a:pt x="59" y="523"/>
                  </a:cubicBezTo>
                  <a:cubicBezTo>
                    <a:pt x="54" y="448"/>
                    <a:pt x="59" y="357"/>
                    <a:pt x="83" y="247"/>
                  </a:cubicBezTo>
                  <a:close/>
                </a:path>
              </a:pathLst>
            </a:custGeom>
            <a:solidFill>
              <a:srgbClr val="FFF7D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6" name="Freeform 94"/>
            <p:cNvSpPr>
              <a:spLocks/>
            </p:cNvSpPr>
            <p:nvPr/>
          </p:nvSpPr>
          <p:spPr bwMode="auto">
            <a:xfrm>
              <a:off x="1274763" y="5178425"/>
              <a:ext cx="822325" cy="1679575"/>
            </a:xfrm>
            <a:custGeom>
              <a:avLst/>
              <a:gdLst>
                <a:gd name="T0" fmla="*/ 65 w 259"/>
                <a:gd name="T1" fmla="*/ 221 h 529"/>
                <a:gd name="T2" fmla="*/ 259 w 259"/>
                <a:gd name="T3" fmla="*/ 0 h 529"/>
                <a:gd name="T4" fmla="*/ 135 w 259"/>
                <a:gd name="T5" fmla="*/ 81 h 529"/>
                <a:gd name="T6" fmla="*/ 33 w 259"/>
                <a:gd name="T7" fmla="*/ 294 h 529"/>
                <a:gd name="T8" fmla="*/ 2 w 259"/>
                <a:gd name="T9" fmla="*/ 529 h 529"/>
                <a:gd name="T10" fmla="*/ 19 w 259"/>
                <a:gd name="T11" fmla="*/ 529 h 529"/>
                <a:gd name="T12" fmla="*/ 65 w 259"/>
                <a:gd name="T13" fmla="*/ 221 h 5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9" h="529">
                  <a:moveTo>
                    <a:pt x="65" y="221"/>
                  </a:moveTo>
                  <a:cubicBezTo>
                    <a:pt x="114" y="85"/>
                    <a:pt x="186" y="36"/>
                    <a:pt x="259" y="0"/>
                  </a:cubicBezTo>
                  <a:cubicBezTo>
                    <a:pt x="213" y="5"/>
                    <a:pt x="163" y="47"/>
                    <a:pt x="135" y="81"/>
                  </a:cubicBezTo>
                  <a:cubicBezTo>
                    <a:pt x="107" y="114"/>
                    <a:pt x="68" y="166"/>
                    <a:pt x="33" y="294"/>
                  </a:cubicBezTo>
                  <a:cubicBezTo>
                    <a:pt x="7" y="385"/>
                    <a:pt x="0" y="464"/>
                    <a:pt x="2" y="529"/>
                  </a:cubicBezTo>
                  <a:cubicBezTo>
                    <a:pt x="19" y="529"/>
                    <a:pt x="19" y="529"/>
                    <a:pt x="19" y="529"/>
                  </a:cubicBezTo>
                  <a:cubicBezTo>
                    <a:pt x="13" y="444"/>
                    <a:pt x="22" y="340"/>
                    <a:pt x="65" y="221"/>
                  </a:cubicBezTo>
                  <a:close/>
                </a:path>
              </a:pathLst>
            </a:custGeom>
            <a:solidFill>
              <a:srgbClr val="D279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7" name="Freeform 95"/>
            <p:cNvSpPr>
              <a:spLocks/>
            </p:cNvSpPr>
            <p:nvPr/>
          </p:nvSpPr>
          <p:spPr bwMode="auto">
            <a:xfrm>
              <a:off x="1925638" y="5207000"/>
              <a:ext cx="385763" cy="1651000"/>
            </a:xfrm>
            <a:custGeom>
              <a:avLst/>
              <a:gdLst>
                <a:gd name="T0" fmla="*/ 76 w 122"/>
                <a:gd name="T1" fmla="*/ 234 h 520"/>
                <a:gd name="T2" fmla="*/ 122 w 122"/>
                <a:gd name="T3" fmla="*/ 0 h 520"/>
                <a:gd name="T4" fmla="*/ 20 w 122"/>
                <a:gd name="T5" fmla="*/ 210 h 520"/>
                <a:gd name="T6" fmla="*/ 15 w 122"/>
                <a:gd name="T7" fmla="*/ 520 h 520"/>
                <a:gd name="T8" fmla="*/ 96 w 122"/>
                <a:gd name="T9" fmla="*/ 520 h 520"/>
                <a:gd name="T10" fmla="*/ 76 w 122"/>
                <a:gd name="T11" fmla="*/ 234 h 5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2" h="520">
                  <a:moveTo>
                    <a:pt x="76" y="234"/>
                  </a:moveTo>
                  <a:cubicBezTo>
                    <a:pt x="83" y="137"/>
                    <a:pt x="122" y="0"/>
                    <a:pt x="122" y="0"/>
                  </a:cubicBezTo>
                  <a:cubicBezTo>
                    <a:pt x="122" y="0"/>
                    <a:pt x="41" y="84"/>
                    <a:pt x="20" y="210"/>
                  </a:cubicBezTo>
                  <a:cubicBezTo>
                    <a:pt x="0" y="333"/>
                    <a:pt x="2" y="435"/>
                    <a:pt x="15" y="520"/>
                  </a:cubicBezTo>
                  <a:cubicBezTo>
                    <a:pt x="96" y="520"/>
                    <a:pt x="96" y="520"/>
                    <a:pt x="96" y="520"/>
                  </a:cubicBezTo>
                  <a:cubicBezTo>
                    <a:pt x="78" y="441"/>
                    <a:pt x="68" y="346"/>
                    <a:pt x="76" y="234"/>
                  </a:cubicBezTo>
                  <a:close/>
                </a:path>
              </a:pathLst>
            </a:custGeom>
            <a:solidFill>
              <a:srgbClr val="FFF7D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8" name="Freeform 96"/>
            <p:cNvSpPr>
              <a:spLocks/>
            </p:cNvSpPr>
            <p:nvPr/>
          </p:nvSpPr>
          <p:spPr bwMode="auto">
            <a:xfrm>
              <a:off x="1868488" y="5168900"/>
              <a:ext cx="512763" cy="1689100"/>
            </a:xfrm>
            <a:custGeom>
              <a:avLst/>
              <a:gdLst>
                <a:gd name="T0" fmla="*/ 38 w 162"/>
                <a:gd name="T1" fmla="*/ 262 h 532"/>
                <a:gd name="T2" fmla="*/ 162 w 162"/>
                <a:gd name="T3" fmla="*/ 0 h 532"/>
                <a:gd name="T4" fmla="*/ 32 w 162"/>
                <a:gd name="T5" fmla="*/ 212 h 532"/>
                <a:gd name="T6" fmla="*/ 22 w 162"/>
                <a:gd name="T7" fmla="*/ 532 h 532"/>
                <a:gd name="T8" fmla="*/ 49 w 162"/>
                <a:gd name="T9" fmla="*/ 532 h 532"/>
                <a:gd name="T10" fmla="*/ 38 w 162"/>
                <a:gd name="T11" fmla="*/ 262 h 5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62" h="532">
                  <a:moveTo>
                    <a:pt x="38" y="262"/>
                  </a:moveTo>
                  <a:cubicBezTo>
                    <a:pt x="48" y="144"/>
                    <a:pt x="131" y="21"/>
                    <a:pt x="162" y="0"/>
                  </a:cubicBezTo>
                  <a:cubicBezTo>
                    <a:pt x="128" y="10"/>
                    <a:pt x="66" y="80"/>
                    <a:pt x="32" y="212"/>
                  </a:cubicBezTo>
                  <a:cubicBezTo>
                    <a:pt x="0" y="331"/>
                    <a:pt x="4" y="441"/>
                    <a:pt x="22" y="532"/>
                  </a:cubicBezTo>
                  <a:cubicBezTo>
                    <a:pt x="49" y="532"/>
                    <a:pt x="49" y="532"/>
                    <a:pt x="49" y="532"/>
                  </a:cubicBezTo>
                  <a:cubicBezTo>
                    <a:pt x="35" y="455"/>
                    <a:pt x="28" y="365"/>
                    <a:pt x="38" y="262"/>
                  </a:cubicBezTo>
                  <a:close/>
                </a:path>
              </a:pathLst>
            </a:custGeom>
            <a:solidFill>
              <a:srgbClr val="D279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9" name="Freeform 97"/>
            <p:cNvSpPr>
              <a:spLocks/>
            </p:cNvSpPr>
            <p:nvPr/>
          </p:nvSpPr>
          <p:spPr bwMode="auto">
            <a:xfrm>
              <a:off x="3413126" y="5200650"/>
              <a:ext cx="479425" cy="1657350"/>
            </a:xfrm>
            <a:custGeom>
              <a:avLst/>
              <a:gdLst>
                <a:gd name="T0" fmla="*/ 146 w 151"/>
                <a:gd name="T1" fmla="*/ 344 h 522"/>
                <a:gd name="T2" fmla="*/ 149 w 151"/>
                <a:gd name="T3" fmla="*/ 298 h 522"/>
                <a:gd name="T4" fmla="*/ 114 w 151"/>
                <a:gd name="T5" fmla="*/ 87 h 522"/>
                <a:gd name="T6" fmla="*/ 0 w 151"/>
                <a:gd name="T7" fmla="*/ 0 h 522"/>
                <a:gd name="T8" fmla="*/ 85 w 151"/>
                <a:gd name="T9" fmla="*/ 159 h 522"/>
                <a:gd name="T10" fmla="*/ 91 w 151"/>
                <a:gd name="T11" fmla="*/ 373 h 522"/>
                <a:gd name="T12" fmla="*/ 90 w 151"/>
                <a:gd name="T13" fmla="*/ 374 h 522"/>
                <a:gd name="T14" fmla="*/ 67 w 151"/>
                <a:gd name="T15" fmla="*/ 522 h 522"/>
                <a:gd name="T16" fmla="*/ 140 w 151"/>
                <a:gd name="T17" fmla="*/ 522 h 522"/>
                <a:gd name="T18" fmla="*/ 151 w 151"/>
                <a:gd name="T19" fmla="*/ 348 h 522"/>
                <a:gd name="T20" fmla="*/ 146 w 151"/>
                <a:gd name="T21" fmla="*/ 344 h 5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1" h="522">
                  <a:moveTo>
                    <a:pt x="146" y="344"/>
                  </a:moveTo>
                  <a:cubicBezTo>
                    <a:pt x="148" y="321"/>
                    <a:pt x="149" y="301"/>
                    <a:pt x="149" y="298"/>
                  </a:cubicBezTo>
                  <a:cubicBezTo>
                    <a:pt x="149" y="290"/>
                    <a:pt x="137" y="130"/>
                    <a:pt x="114" y="87"/>
                  </a:cubicBezTo>
                  <a:cubicBezTo>
                    <a:pt x="90" y="43"/>
                    <a:pt x="0" y="0"/>
                    <a:pt x="0" y="0"/>
                  </a:cubicBezTo>
                  <a:cubicBezTo>
                    <a:pt x="0" y="0"/>
                    <a:pt x="72" y="101"/>
                    <a:pt x="85" y="159"/>
                  </a:cubicBezTo>
                  <a:cubicBezTo>
                    <a:pt x="102" y="234"/>
                    <a:pt x="96" y="321"/>
                    <a:pt x="91" y="373"/>
                  </a:cubicBezTo>
                  <a:cubicBezTo>
                    <a:pt x="90" y="374"/>
                    <a:pt x="90" y="374"/>
                    <a:pt x="90" y="374"/>
                  </a:cubicBezTo>
                  <a:cubicBezTo>
                    <a:pt x="90" y="374"/>
                    <a:pt x="81" y="442"/>
                    <a:pt x="67" y="522"/>
                  </a:cubicBezTo>
                  <a:cubicBezTo>
                    <a:pt x="140" y="522"/>
                    <a:pt x="140" y="522"/>
                    <a:pt x="140" y="522"/>
                  </a:cubicBezTo>
                  <a:cubicBezTo>
                    <a:pt x="148" y="443"/>
                    <a:pt x="151" y="348"/>
                    <a:pt x="151" y="348"/>
                  </a:cubicBezTo>
                  <a:cubicBezTo>
                    <a:pt x="146" y="344"/>
                    <a:pt x="146" y="344"/>
                    <a:pt x="146" y="34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0" name="Freeform 98"/>
            <p:cNvSpPr>
              <a:spLocks/>
            </p:cNvSpPr>
            <p:nvPr/>
          </p:nvSpPr>
          <p:spPr bwMode="auto">
            <a:xfrm>
              <a:off x="3359151" y="5133975"/>
              <a:ext cx="615950" cy="1724025"/>
            </a:xfrm>
            <a:custGeom>
              <a:avLst/>
              <a:gdLst>
                <a:gd name="T0" fmla="*/ 170 w 194"/>
                <a:gd name="T1" fmla="*/ 184 h 543"/>
                <a:gd name="T2" fmla="*/ 0 w 194"/>
                <a:gd name="T3" fmla="*/ 6 h 543"/>
                <a:gd name="T4" fmla="*/ 145 w 194"/>
                <a:gd name="T5" fmla="*/ 181 h 543"/>
                <a:gd name="T6" fmla="*/ 162 w 194"/>
                <a:gd name="T7" fmla="*/ 543 h 543"/>
                <a:gd name="T8" fmla="*/ 186 w 194"/>
                <a:gd name="T9" fmla="*/ 543 h 543"/>
                <a:gd name="T10" fmla="*/ 170 w 194"/>
                <a:gd name="T11" fmla="*/ 184 h 5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4" h="543">
                  <a:moveTo>
                    <a:pt x="170" y="184"/>
                  </a:moveTo>
                  <a:cubicBezTo>
                    <a:pt x="118" y="0"/>
                    <a:pt x="0" y="6"/>
                    <a:pt x="0" y="6"/>
                  </a:cubicBezTo>
                  <a:cubicBezTo>
                    <a:pt x="0" y="6"/>
                    <a:pt x="127" y="89"/>
                    <a:pt x="145" y="181"/>
                  </a:cubicBezTo>
                  <a:cubicBezTo>
                    <a:pt x="171" y="328"/>
                    <a:pt x="173" y="447"/>
                    <a:pt x="162" y="543"/>
                  </a:cubicBezTo>
                  <a:cubicBezTo>
                    <a:pt x="186" y="543"/>
                    <a:pt x="186" y="543"/>
                    <a:pt x="186" y="543"/>
                  </a:cubicBezTo>
                  <a:cubicBezTo>
                    <a:pt x="194" y="452"/>
                    <a:pt x="192" y="335"/>
                    <a:pt x="170" y="184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1" name="Freeform 99"/>
            <p:cNvSpPr>
              <a:spLocks/>
            </p:cNvSpPr>
            <p:nvPr/>
          </p:nvSpPr>
          <p:spPr bwMode="auto">
            <a:xfrm>
              <a:off x="3886201" y="5241925"/>
              <a:ext cx="912813" cy="1616075"/>
            </a:xfrm>
            <a:custGeom>
              <a:avLst/>
              <a:gdLst>
                <a:gd name="T0" fmla="*/ 252 w 299"/>
                <a:gd name="T1" fmla="*/ 141 h 521"/>
                <a:gd name="T2" fmla="*/ 144 w 299"/>
                <a:gd name="T3" fmla="*/ 50 h 521"/>
                <a:gd name="T4" fmla="*/ 0 w 299"/>
                <a:gd name="T5" fmla="*/ 21 h 521"/>
                <a:gd name="T6" fmla="*/ 193 w 299"/>
                <a:gd name="T7" fmla="*/ 227 h 521"/>
                <a:gd name="T8" fmla="*/ 208 w 299"/>
                <a:gd name="T9" fmla="*/ 521 h 521"/>
                <a:gd name="T10" fmla="*/ 273 w 299"/>
                <a:gd name="T11" fmla="*/ 521 h 521"/>
                <a:gd name="T12" fmla="*/ 252 w 299"/>
                <a:gd name="T13" fmla="*/ 141 h 521"/>
                <a:gd name="connsiteX0" fmla="*/ 8428 w 9470"/>
                <a:gd name="connsiteY0" fmla="*/ 2441 h 9735"/>
                <a:gd name="connsiteX1" fmla="*/ 4816 w 9470"/>
                <a:gd name="connsiteY1" fmla="*/ 695 h 9735"/>
                <a:gd name="connsiteX2" fmla="*/ 0 w 9470"/>
                <a:gd name="connsiteY2" fmla="*/ 138 h 9735"/>
                <a:gd name="connsiteX3" fmla="*/ 6455 w 9470"/>
                <a:gd name="connsiteY3" fmla="*/ 4092 h 9735"/>
                <a:gd name="connsiteX4" fmla="*/ 6957 w 9470"/>
                <a:gd name="connsiteY4" fmla="*/ 9735 h 9735"/>
                <a:gd name="connsiteX5" fmla="*/ 9130 w 9470"/>
                <a:gd name="connsiteY5" fmla="*/ 9735 h 9735"/>
                <a:gd name="connsiteX6" fmla="*/ 8428 w 9470"/>
                <a:gd name="connsiteY6" fmla="*/ 2441 h 9735"/>
                <a:gd name="connsiteX0" fmla="*/ 9641 w 9641"/>
                <a:gd name="connsiteY0" fmla="*/ 10000 h 10000"/>
                <a:gd name="connsiteX1" fmla="*/ 5086 w 9641"/>
                <a:gd name="connsiteY1" fmla="*/ 714 h 10000"/>
                <a:gd name="connsiteX2" fmla="*/ 0 w 9641"/>
                <a:gd name="connsiteY2" fmla="*/ 142 h 10000"/>
                <a:gd name="connsiteX3" fmla="*/ 6816 w 9641"/>
                <a:gd name="connsiteY3" fmla="*/ 4203 h 10000"/>
                <a:gd name="connsiteX4" fmla="*/ 7346 w 9641"/>
                <a:gd name="connsiteY4" fmla="*/ 10000 h 10000"/>
                <a:gd name="connsiteX5" fmla="*/ 9641 w 9641"/>
                <a:gd name="connsiteY5" fmla="*/ 10000 h 10000"/>
                <a:gd name="connsiteX0" fmla="*/ 10000 w 10000"/>
                <a:gd name="connsiteY0" fmla="*/ 10380 h 10380"/>
                <a:gd name="connsiteX1" fmla="*/ 5275 w 10000"/>
                <a:gd name="connsiteY1" fmla="*/ 1094 h 10380"/>
                <a:gd name="connsiteX2" fmla="*/ 0 w 10000"/>
                <a:gd name="connsiteY2" fmla="*/ 522 h 10380"/>
                <a:gd name="connsiteX3" fmla="*/ 7070 w 10000"/>
                <a:gd name="connsiteY3" fmla="*/ 4583 h 10380"/>
                <a:gd name="connsiteX4" fmla="*/ 7620 w 10000"/>
                <a:gd name="connsiteY4" fmla="*/ 10380 h 10380"/>
                <a:gd name="connsiteX5" fmla="*/ 10000 w 10000"/>
                <a:gd name="connsiteY5" fmla="*/ 10380 h 10380"/>
                <a:gd name="connsiteX0" fmla="*/ 10000 w 10838"/>
                <a:gd name="connsiteY0" fmla="*/ 10060 h 10060"/>
                <a:gd name="connsiteX1" fmla="*/ 7668 w 10838"/>
                <a:gd name="connsiteY1" fmla="*/ 1633 h 10060"/>
                <a:gd name="connsiteX2" fmla="*/ 0 w 10838"/>
                <a:gd name="connsiteY2" fmla="*/ 202 h 10060"/>
                <a:gd name="connsiteX3" fmla="*/ 7070 w 10838"/>
                <a:gd name="connsiteY3" fmla="*/ 4263 h 10060"/>
                <a:gd name="connsiteX4" fmla="*/ 7620 w 10838"/>
                <a:gd name="connsiteY4" fmla="*/ 10060 h 10060"/>
                <a:gd name="connsiteX5" fmla="*/ 10000 w 10838"/>
                <a:gd name="connsiteY5" fmla="*/ 10060 h 10060"/>
                <a:gd name="connsiteX0" fmla="*/ 10000 w 10057"/>
                <a:gd name="connsiteY0" fmla="*/ 9990 h 9990"/>
                <a:gd name="connsiteX1" fmla="*/ 7668 w 10057"/>
                <a:gd name="connsiteY1" fmla="*/ 1563 h 9990"/>
                <a:gd name="connsiteX2" fmla="*/ 0 w 10057"/>
                <a:gd name="connsiteY2" fmla="*/ 132 h 9990"/>
                <a:gd name="connsiteX3" fmla="*/ 7070 w 10057"/>
                <a:gd name="connsiteY3" fmla="*/ 4193 h 9990"/>
                <a:gd name="connsiteX4" fmla="*/ 7620 w 10057"/>
                <a:gd name="connsiteY4" fmla="*/ 9990 h 9990"/>
                <a:gd name="connsiteX5" fmla="*/ 10000 w 10057"/>
                <a:gd name="connsiteY5" fmla="*/ 9990 h 9990"/>
                <a:gd name="connsiteX0" fmla="*/ 9943 w 10762"/>
                <a:gd name="connsiteY0" fmla="*/ 10000 h 10000"/>
                <a:gd name="connsiteX1" fmla="*/ 7625 w 10762"/>
                <a:gd name="connsiteY1" fmla="*/ 1565 h 10000"/>
                <a:gd name="connsiteX2" fmla="*/ 0 w 10762"/>
                <a:gd name="connsiteY2" fmla="*/ 132 h 10000"/>
                <a:gd name="connsiteX3" fmla="*/ 7030 w 10762"/>
                <a:gd name="connsiteY3" fmla="*/ 4197 h 10000"/>
                <a:gd name="connsiteX4" fmla="*/ 7577 w 10762"/>
                <a:gd name="connsiteY4" fmla="*/ 10000 h 10000"/>
                <a:gd name="connsiteX5" fmla="*/ 9943 w 10762"/>
                <a:gd name="connsiteY5" fmla="*/ 10000 h 10000"/>
                <a:gd name="connsiteX0" fmla="*/ 9943 w 10505"/>
                <a:gd name="connsiteY0" fmla="*/ 10125 h 10125"/>
                <a:gd name="connsiteX1" fmla="*/ 6568 w 10505"/>
                <a:gd name="connsiteY1" fmla="*/ 1070 h 10125"/>
                <a:gd name="connsiteX2" fmla="*/ 0 w 10505"/>
                <a:gd name="connsiteY2" fmla="*/ 257 h 10125"/>
                <a:gd name="connsiteX3" fmla="*/ 7030 w 10505"/>
                <a:gd name="connsiteY3" fmla="*/ 4322 h 10125"/>
                <a:gd name="connsiteX4" fmla="*/ 7577 w 10505"/>
                <a:gd name="connsiteY4" fmla="*/ 10125 h 10125"/>
                <a:gd name="connsiteX5" fmla="*/ 9943 w 10505"/>
                <a:gd name="connsiteY5" fmla="*/ 10125 h 10125"/>
                <a:gd name="connsiteX0" fmla="*/ 9943 w 10356"/>
                <a:gd name="connsiteY0" fmla="*/ 10035 h 10035"/>
                <a:gd name="connsiteX1" fmla="*/ 6568 w 10356"/>
                <a:gd name="connsiteY1" fmla="*/ 980 h 10035"/>
                <a:gd name="connsiteX2" fmla="*/ 0 w 10356"/>
                <a:gd name="connsiteY2" fmla="*/ 167 h 10035"/>
                <a:gd name="connsiteX3" fmla="*/ 7030 w 10356"/>
                <a:gd name="connsiteY3" fmla="*/ 4232 h 10035"/>
                <a:gd name="connsiteX4" fmla="*/ 7577 w 10356"/>
                <a:gd name="connsiteY4" fmla="*/ 10035 h 10035"/>
                <a:gd name="connsiteX5" fmla="*/ 9943 w 10356"/>
                <a:gd name="connsiteY5" fmla="*/ 10035 h 10035"/>
                <a:gd name="connsiteX0" fmla="*/ 9943 w 10460"/>
                <a:gd name="connsiteY0" fmla="*/ 10035 h 10035"/>
                <a:gd name="connsiteX1" fmla="*/ 6568 w 10460"/>
                <a:gd name="connsiteY1" fmla="*/ 980 h 10035"/>
                <a:gd name="connsiteX2" fmla="*/ 0 w 10460"/>
                <a:gd name="connsiteY2" fmla="*/ 167 h 10035"/>
                <a:gd name="connsiteX3" fmla="*/ 7030 w 10460"/>
                <a:gd name="connsiteY3" fmla="*/ 4232 h 10035"/>
                <a:gd name="connsiteX4" fmla="*/ 7577 w 10460"/>
                <a:gd name="connsiteY4" fmla="*/ 10035 h 10035"/>
                <a:gd name="connsiteX5" fmla="*/ 9943 w 10460"/>
                <a:gd name="connsiteY5" fmla="*/ 10035 h 10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0460" h="10035">
                  <a:moveTo>
                    <a:pt x="9943" y="10035"/>
                  </a:moveTo>
                  <a:cubicBezTo>
                    <a:pt x="11582" y="8247"/>
                    <a:pt x="9021" y="1814"/>
                    <a:pt x="6568" y="980"/>
                  </a:cubicBezTo>
                  <a:cubicBezTo>
                    <a:pt x="4115" y="146"/>
                    <a:pt x="2440" y="-247"/>
                    <a:pt x="0" y="167"/>
                  </a:cubicBezTo>
                  <a:cubicBezTo>
                    <a:pt x="2221" y="543"/>
                    <a:pt x="5792" y="1825"/>
                    <a:pt x="7030" y="4232"/>
                  </a:cubicBezTo>
                  <a:cubicBezTo>
                    <a:pt x="8376" y="6700"/>
                    <a:pt x="7941" y="8773"/>
                    <a:pt x="7577" y="10035"/>
                  </a:cubicBezTo>
                  <a:lnTo>
                    <a:pt x="9943" y="10035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2" name="Freeform 100"/>
            <p:cNvSpPr>
              <a:spLocks/>
            </p:cNvSpPr>
            <p:nvPr/>
          </p:nvSpPr>
          <p:spPr bwMode="auto">
            <a:xfrm>
              <a:off x="4000501" y="5184775"/>
              <a:ext cx="892175" cy="1673225"/>
            </a:xfrm>
            <a:custGeom>
              <a:avLst/>
              <a:gdLst>
                <a:gd name="T0" fmla="*/ 247 w 290"/>
                <a:gd name="T1" fmla="*/ 225 h 553"/>
                <a:gd name="T2" fmla="*/ 136 w 290"/>
                <a:gd name="T3" fmla="*/ 46 h 553"/>
                <a:gd name="T4" fmla="*/ 0 w 290"/>
                <a:gd name="T5" fmla="*/ 28 h 553"/>
                <a:gd name="T6" fmla="*/ 188 w 290"/>
                <a:gd name="T7" fmla="*/ 159 h 553"/>
                <a:gd name="T8" fmla="*/ 261 w 290"/>
                <a:gd name="T9" fmla="*/ 461 h 553"/>
                <a:gd name="T10" fmla="*/ 250 w 290"/>
                <a:gd name="T11" fmla="*/ 553 h 553"/>
                <a:gd name="T12" fmla="*/ 270 w 290"/>
                <a:gd name="T13" fmla="*/ 553 h 553"/>
                <a:gd name="T14" fmla="*/ 247 w 290"/>
                <a:gd name="T15" fmla="*/ 225 h 5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0" h="553">
                  <a:moveTo>
                    <a:pt x="247" y="225"/>
                  </a:moveTo>
                  <a:cubicBezTo>
                    <a:pt x="212" y="138"/>
                    <a:pt x="168" y="67"/>
                    <a:pt x="136" y="46"/>
                  </a:cubicBezTo>
                  <a:cubicBezTo>
                    <a:pt x="103" y="25"/>
                    <a:pt x="17" y="0"/>
                    <a:pt x="0" y="28"/>
                  </a:cubicBezTo>
                  <a:cubicBezTo>
                    <a:pt x="37" y="36"/>
                    <a:pt x="142" y="49"/>
                    <a:pt x="188" y="159"/>
                  </a:cubicBezTo>
                  <a:cubicBezTo>
                    <a:pt x="235" y="267"/>
                    <a:pt x="261" y="373"/>
                    <a:pt x="261" y="461"/>
                  </a:cubicBezTo>
                  <a:cubicBezTo>
                    <a:pt x="261" y="496"/>
                    <a:pt x="256" y="526"/>
                    <a:pt x="250" y="553"/>
                  </a:cubicBezTo>
                  <a:cubicBezTo>
                    <a:pt x="270" y="553"/>
                    <a:pt x="270" y="553"/>
                    <a:pt x="270" y="553"/>
                  </a:cubicBezTo>
                  <a:cubicBezTo>
                    <a:pt x="290" y="397"/>
                    <a:pt x="282" y="310"/>
                    <a:pt x="247" y="225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3" name="Freeform 101"/>
            <p:cNvSpPr>
              <a:spLocks/>
            </p:cNvSpPr>
            <p:nvPr/>
          </p:nvSpPr>
          <p:spPr bwMode="auto">
            <a:xfrm>
              <a:off x="1588" y="3784600"/>
              <a:ext cx="3325813" cy="3073400"/>
            </a:xfrm>
            <a:custGeom>
              <a:avLst/>
              <a:gdLst>
                <a:gd name="T0" fmla="*/ 742 w 1048"/>
                <a:gd name="T1" fmla="*/ 233 h 968"/>
                <a:gd name="T2" fmla="*/ 591 w 1048"/>
                <a:gd name="T3" fmla="*/ 198 h 968"/>
                <a:gd name="T4" fmla="*/ 517 w 1048"/>
                <a:gd name="T5" fmla="*/ 154 h 968"/>
                <a:gd name="T6" fmla="*/ 368 w 1048"/>
                <a:gd name="T7" fmla="*/ 138 h 968"/>
                <a:gd name="T8" fmla="*/ 386 w 1048"/>
                <a:gd name="T9" fmla="*/ 48 h 968"/>
                <a:gd name="T10" fmla="*/ 256 w 1048"/>
                <a:gd name="T11" fmla="*/ 11 h 968"/>
                <a:gd name="T12" fmla="*/ 204 w 1048"/>
                <a:gd name="T13" fmla="*/ 152 h 968"/>
                <a:gd name="T14" fmla="*/ 0 w 1048"/>
                <a:gd name="T15" fmla="*/ 237 h 968"/>
                <a:gd name="T16" fmla="*/ 0 w 1048"/>
                <a:gd name="T17" fmla="*/ 968 h 968"/>
                <a:gd name="T18" fmla="*/ 963 w 1048"/>
                <a:gd name="T19" fmla="*/ 968 h 968"/>
                <a:gd name="T20" fmla="*/ 742 w 1048"/>
                <a:gd name="T21" fmla="*/ 233 h 9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048" h="968">
                  <a:moveTo>
                    <a:pt x="742" y="233"/>
                  </a:moveTo>
                  <a:cubicBezTo>
                    <a:pt x="696" y="214"/>
                    <a:pt x="591" y="198"/>
                    <a:pt x="591" y="198"/>
                  </a:cubicBezTo>
                  <a:cubicBezTo>
                    <a:pt x="591" y="198"/>
                    <a:pt x="572" y="176"/>
                    <a:pt x="517" y="154"/>
                  </a:cubicBezTo>
                  <a:cubicBezTo>
                    <a:pt x="458" y="131"/>
                    <a:pt x="368" y="138"/>
                    <a:pt x="368" y="138"/>
                  </a:cubicBezTo>
                  <a:cubicBezTo>
                    <a:pt x="362" y="116"/>
                    <a:pt x="368" y="78"/>
                    <a:pt x="386" y="48"/>
                  </a:cubicBezTo>
                  <a:cubicBezTo>
                    <a:pt x="362" y="30"/>
                    <a:pt x="290" y="0"/>
                    <a:pt x="256" y="11"/>
                  </a:cubicBezTo>
                  <a:cubicBezTo>
                    <a:pt x="227" y="37"/>
                    <a:pt x="204" y="86"/>
                    <a:pt x="204" y="152"/>
                  </a:cubicBezTo>
                  <a:cubicBezTo>
                    <a:pt x="123" y="141"/>
                    <a:pt x="38" y="188"/>
                    <a:pt x="0" y="237"/>
                  </a:cubicBezTo>
                  <a:cubicBezTo>
                    <a:pt x="0" y="968"/>
                    <a:pt x="0" y="968"/>
                    <a:pt x="0" y="968"/>
                  </a:cubicBezTo>
                  <a:cubicBezTo>
                    <a:pt x="963" y="968"/>
                    <a:pt x="963" y="968"/>
                    <a:pt x="963" y="968"/>
                  </a:cubicBezTo>
                  <a:cubicBezTo>
                    <a:pt x="1048" y="774"/>
                    <a:pt x="1020" y="346"/>
                    <a:pt x="742" y="23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4" name="Freeform 102"/>
            <p:cNvSpPr>
              <a:spLocks/>
            </p:cNvSpPr>
            <p:nvPr/>
          </p:nvSpPr>
          <p:spPr bwMode="auto">
            <a:xfrm>
              <a:off x="1588" y="4305300"/>
              <a:ext cx="3246438" cy="2552700"/>
            </a:xfrm>
            <a:custGeom>
              <a:avLst/>
              <a:gdLst>
                <a:gd name="T0" fmla="*/ 621 w 1023"/>
                <a:gd name="T1" fmla="*/ 63 h 804"/>
                <a:gd name="T2" fmla="*/ 453 w 1023"/>
                <a:gd name="T3" fmla="*/ 36 h 804"/>
                <a:gd name="T4" fmla="*/ 20 w 1023"/>
                <a:gd name="T5" fmla="*/ 117 h 804"/>
                <a:gd name="T6" fmla="*/ 0 w 1023"/>
                <a:gd name="T7" fmla="*/ 118 h 804"/>
                <a:gd name="T8" fmla="*/ 0 w 1023"/>
                <a:gd name="T9" fmla="*/ 804 h 804"/>
                <a:gd name="T10" fmla="*/ 936 w 1023"/>
                <a:gd name="T11" fmla="*/ 804 h 804"/>
                <a:gd name="T12" fmla="*/ 621 w 1023"/>
                <a:gd name="T13" fmla="*/ 63 h 8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23" h="804">
                  <a:moveTo>
                    <a:pt x="621" y="63"/>
                  </a:moveTo>
                  <a:cubicBezTo>
                    <a:pt x="621" y="63"/>
                    <a:pt x="579" y="63"/>
                    <a:pt x="453" y="36"/>
                  </a:cubicBezTo>
                  <a:cubicBezTo>
                    <a:pt x="321" y="9"/>
                    <a:pt x="117" y="0"/>
                    <a:pt x="20" y="117"/>
                  </a:cubicBezTo>
                  <a:cubicBezTo>
                    <a:pt x="14" y="117"/>
                    <a:pt x="7" y="118"/>
                    <a:pt x="0" y="118"/>
                  </a:cubicBezTo>
                  <a:cubicBezTo>
                    <a:pt x="0" y="804"/>
                    <a:pt x="0" y="804"/>
                    <a:pt x="0" y="804"/>
                  </a:cubicBezTo>
                  <a:cubicBezTo>
                    <a:pt x="936" y="804"/>
                    <a:pt x="936" y="804"/>
                    <a:pt x="936" y="804"/>
                  </a:cubicBezTo>
                  <a:cubicBezTo>
                    <a:pt x="1023" y="615"/>
                    <a:pt x="970" y="56"/>
                    <a:pt x="621" y="63"/>
                  </a:cubicBezTo>
                  <a:close/>
                </a:path>
              </a:pathLst>
            </a:custGeom>
            <a:solidFill>
              <a:srgbClr val="FEBE2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5" name="Freeform 103"/>
            <p:cNvSpPr>
              <a:spLocks/>
            </p:cNvSpPr>
            <p:nvPr/>
          </p:nvSpPr>
          <p:spPr bwMode="auto">
            <a:xfrm>
              <a:off x="42863" y="3914775"/>
              <a:ext cx="1771650" cy="917575"/>
            </a:xfrm>
            <a:custGeom>
              <a:avLst/>
              <a:gdLst>
                <a:gd name="T0" fmla="*/ 558 w 558"/>
                <a:gd name="T1" fmla="*/ 215 h 289"/>
                <a:gd name="T2" fmla="*/ 324 w 558"/>
                <a:gd name="T3" fmla="*/ 149 h 289"/>
                <a:gd name="T4" fmla="*/ 338 w 558"/>
                <a:gd name="T5" fmla="*/ 31 h 289"/>
                <a:gd name="T6" fmla="*/ 253 w 558"/>
                <a:gd name="T7" fmla="*/ 6 h 289"/>
                <a:gd name="T8" fmla="*/ 219 w 558"/>
                <a:gd name="T9" fmla="*/ 151 h 289"/>
                <a:gd name="T10" fmla="*/ 106 w 558"/>
                <a:gd name="T11" fmla="*/ 169 h 289"/>
                <a:gd name="T12" fmla="*/ 0 w 558"/>
                <a:gd name="T13" fmla="*/ 257 h 289"/>
                <a:gd name="T14" fmla="*/ 146 w 558"/>
                <a:gd name="T15" fmla="*/ 206 h 289"/>
                <a:gd name="T16" fmla="*/ 151 w 558"/>
                <a:gd name="T17" fmla="*/ 289 h 289"/>
                <a:gd name="T18" fmla="*/ 316 w 558"/>
                <a:gd name="T19" fmla="*/ 220 h 289"/>
                <a:gd name="T20" fmla="*/ 484 w 558"/>
                <a:gd name="T21" fmla="*/ 257 h 289"/>
                <a:gd name="T22" fmla="*/ 432 w 558"/>
                <a:gd name="T23" fmla="*/ 191 h 289"/>
                <a:gd name="T24" fmla="*/ 558 w 558"/>
                <a:gd name="T25" fmla="*/ 215 h 2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58" h="289">
                  <a:moveTo>
                    <a:pt x="558" y="215"/>
                  </a:moveTo>
                  <a:cubicBezTo>
                    <a:pt x="465" y="120"/>
                    <a:pt x="368" y="149"/>
                    <a:pt x="324" y="149"/>
                  </a:cubicBezTo>
                  <a:cubicBezTo>
                    <a:pt x="305" y="129"/>
                    <a:pt x="338" y="31"/>
                    <a:pt x="338" y="31"/>
                  </a:cubicBezTo>
                  <a:cubicBezTo>
                    <a:pt x="338" y="31"/>
                    <a:pt x="307" y="0"/>
                    <a:pt x="253" y="6"/>
                  </a:cubicBezTo>
                  <a:cubicBezTo>
                    <a:pt x="208" y="65"/>
                    <a:pt x="219" y="151"/>
                    <a:pt x="219" y="151"/>
                  </a:cubicBezTo>
                  <a:cubicBezTo>
                    <a:pt x="219" y="151"/>
                    <a:pt x="165" y="144"/>
                    <a:pt x="106" y="169"/>
                  </a:cubicBezTo>
                  <a:cubicBezTo>
                    <a:pt x="26" y="202"/>
                    <a:pt x="0" y="257"/>
                    <a:pt x="0" y="257"/>
                  </a:cubicBezTo>
                  <a:cubicBezTo>
                    <a:pt x="0" y="257"/>
                    <a:pt x="97" y="215"/>
                    <a:pt x="146" y="206"/>
                  </a:cubicBezTo>
                  <a:cubicBezTo>
                    <a:pt x="135" y="257"/>
                    <a:pt x="151" y="289"/>
                    <a:pt x="151" y="289"/>
                  </a:cubicBezTo>
                  <a:cubicBezTo>
                    <a:pt x="151" y="289"/>
                    <a:pt x="251" y="230"/>
                    <a:pt x="316" y="220"/>
                  </a:cubicBezTo>
                  <a:cubicBezTo>
                    <a:pt x="389" y="221"/>
                    <a:pt x="484" y="257"/>
                    <a:pt x="484" y="257"/>
                  </a:cubicBezTo>
                  <a:cubicBezTo>
                    <a:pt x="484" y="257"/>
                    <a:pt x="484" y="220"/>
                    <a:pt x="432" y="191"/>
                  </a:cubicBezTo>
                  <a:cubicBezTo>
                    <a:pt x="472" y="186"/>
                    <a:pt x="558" y="215"/>
                    <a:pt x="558" y="215"/>
                  </a:cubicBezTo>
                  <a:close/>
                </a:path>
              </a:pathLst>
            </a:custGeom>
            <a:solidFill>
              <a:srgbClr val="85A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6" name="Freeform 104"/>
            <p:cNvSpPr>
              <a:spLocks/>
            </p:cNvSpPr>
            <p:nvPr/>
          </p:nvSpPr>
          <p:spPr bwMode="auto">
            <a:xfrm>
              <a:off x="1830388" y="4549775"/>
              <a:ext cx="1163638" cy="2308225"/>
            </a:xfrm>
            <a:custGeom>
              <a:avLst/>
              <a:gdLst>
                <a:gd name="T0" fmla="*/ 347 w 367"/>
                <a:gd name="T1" fmla="*/ 328 h 727"/>
                <a:gd name="T2" fmla="*/ 221 w 367"/>
                <a:gd name="T3" fmla="*/ 79 h 727"/>
                <a:gd name="T4" fmla="*/ 0 w 367"/>
                <a:gd name="T5" fmla="*/ 23 h 727"/>
                <a:gd name="T6" fmla="*/ 268 w 367"/>
                <a:gd name="T7" fmla="*/ 178 h 727"/>
                <a:gd name="T8" fmla="*/ 318 w 367"/>
                <a:gd name="T9" fmla="*/ 366 h 727"/>
                <a:gd name="T10" fmla="*/ 295 w 367"/>
                <a:gd name="T11" fmla="*/ 727 h 727"/>
                <a:gd name="T12" fmla="*/ 320 w 367"/>
                <a:gd name="T13" fmla="*/ 727 h 727"/>
                <a:gd name="T14" fmla="*/ 350 w 367"/>
                <a:gd name="T15" fmla="*/ 599 h 727"/>
                <a:gd name="T16" fmla="*/ 347 w 367"/>
                <a:gd name="T17" fmla="*/ 328 h 7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7" h="727">
                  <a:moveTo>
                    <a:pt x="347" y="328"/>
                  </a:moveTo>
                  <a:cubicBezTo>
                    <a:pt x="341" y="243"/>
                    <a:pt x="282" y="136"/>
                    <a:pt x="221" y="79"/>
                  </a:cubicBezTo>
                  <a:cubicBezTo>
                    <a:pt x="159" y="23"/>
                    <a:pt x="60" y="0"/>
                    <a:pt x="0" y="23"/>
                  </a:cubicBezTo>
                  <a:cubicBezTo>
                    <a:pt x="73" y="34"/>
                    <a:pt x="176" y="9"/>
                    <a:pt x="268" y="178"/>
                  </a:cubicBezTo>
                  <a:cubicBezTo>
                    <a:pt x="306" y="248"/>
                    <a:pt x="317" y="314"/>
                    <a:pt x="318" y="366"/>
                  </a:cubicBezTo>
                  <a:cubicBezTo>
                    <a:pt x="318" y="366"/>
                    <a:pt x="345" y="558"/>
                    <a:pt x="295" y="727"/>
                  </a:cubicBezTo>
                  <a:cubicBezTo>
                    <a:pt x="320" y="727"/>
                    <a:pt x="320" y="727"/>
                    <a:pt x="320" y="727"/>
                  </a:cubicBezTo>
                  <a:cubicBezTo>
                    <a:pt x="333" y="695"/>
                    <a:pt x="344" y="654"/>
                    <a:pt x="350" y="599"/>
                  </a:cubicBezTo>
                  <a:cubicBezTo>
                    <a:pt x="367" y="426"/>
                    <a:pt x="348" y="341"/>
                    <a:pt x="347" y="328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7" name="Freeform 105"/>
            <p:cNvSpPr>
              <a:spLocks/>
            </p:cNvSpPr>
            <p:nvPr/>
          </p:nvSpPr>
          <p:spPr bwMode="auto">
            <a:xfrm>
              <a:off x="690563" y="3937000"/>
              <a:ext cx="152400" cy="517525"/>
            </a:xfrm>
            <a:custGeom>
              <a:avLst/>
              <a:gdLst>
                <a:gd name="T0" fmla="*/ 9 w 48"/>
                <a:gd name="T1" fmla="*/ 86 h 163"/>
                <a:gd name="T2" fmla="*/ 17 w 48"/>
                <a:gd name="T3" fmla="*/ 163 h 163"/>
                <a:gd name="T4" fmla="*/ 19 w 48"/>
                <a:gd name="T5" fmla="*/ 87 h 163"/>
                <a:gd name="T6" fmla="*/ 48 w 48"/>
                <a:gd name="T7" fmla="*/ 0 h 163"/>
                <a:gd name="T8" fmla="*/ 9 w 48"/>
                <a:gd name="T9" fmla="*/ 86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163">
                  <a:moveTo>
                    <a:pt x="9" y="86"/>
                  </a:moveTo>
                  <a:cubicBezTo>
                    <a:pt x="0" y="144"/>
                    <a:pt x="17" y="163"/>
                    <a:pt x="17" y="163"/>
                  </a:cubicBezTo>
                  <a:cubicBezTo>
                    <a:pt x="17" y="163"/>
                    <a:pt x="16" y="109"/>
                    <a:pt x="19" y="87"/>
                  </a:cubicBezTo>
                  <a:cubicBezTo>
                    <a:pt x="23" y="51"/>
                    <a:pt x="48" y="0"/>
                    <a:pt x="48" y="0"/>
                  </a:cubicBezTo>
                  <a:cubicBezTo>
                    <a:pt x="48" y="0"/>
                    <a:pt x="20" y="15"/>
                    <a:pt x="9" y="86"/>
                  </a:cubicBezTo>
                  <a:close/>
                </a:path>
              </a:pathLst>
            </a:custGeom>
            <a:solidFill>
              <a:srgbClr val="6676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8" name="Freeform 106"/>
            <p:cNvSpPr>
              <a:spLocks/>
            </p:cNvSpPr>
            <p:nvPr/>
          </p:nvSpPr>
          <p:spPr bwMode="auto">
            <a:xfrm>
              <a:off x="1055688" y="4346575"/>
              <a:ext cx="758825" cy="231775"/>
            </a:xfrm>
            <a:custGeom>
              <a:avLst/>
              <a:gdLst>
                <a:gd name="T0" fmla="*/ 91 w 239"/>
                <a:gd name="T1" fmla="*/ 1 h 73"/>
                <a:gd name="T2" fmla="*/ 0 w 239"/>
                <a:gd name="T3" fmla="*/ 14 h 73"/>
                <a:gd name="T4" fmla="*/ 109 w 239"/>
                <a:gd name="T5" fmla="*/ 13 h 73"/>
                <a:gd name="T6" fmla="*/ 239 w 239"/>
                <a:gd name="T7" fmla="*/ 73 h 73"/>
                <a:gd name="T8" fmla="*/ 91 w 239"/>
                <a:gd name="T9" fmla="*/ 1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9" h="73">
                  <a:moveTo>
                    <a:pt x="91" y="1"/>
                  </a:moveTo>
                  <a:cubicBezTo>
                    <a:pt x="30" y="0"/>
                    <a:pt x="0" y="14"/>
                    <a:pt x="0" y="14"/>
                  </a:cubicBezTo>
                  <a:cubicBezTo>
                    <a:pt x="85" y="12"/>
                    <a:pt x="85" y="9"/>
                    <a:pt x="109" y="13"/>
                  </a:cubicBezTo>
                  <a:cubicBezTo>
                    <a:pt x="139" y="18"/>
                    <a:pt x="179" y="36"/>
                    <a:pt x="239" y="73"/>
                  </a:cubicBezTo>
                  <a:cubicBezTo>
                    <a:pt x="212" y="30"/>
                    <a:pt x="129" y="3"/>
                    <a:pt x="91" y="1"/>
                  </a:cubicBezTo>
                  <a:close/>
                </a:path>
              </a:pathLst>
            </a:custGeom>
            <a:solidFill>
              <a:srgbClr val="6676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9" name="Freeform 107"/>
            <p:cNvSpPr>
              <a:spLocks/>
            </p:cNvSpPr>
            <p:nvPr/>
          </p:nvSpPr>
          <p:spPr bwMode="auto">
            <a:xfrm>
              <a:off x="1588" y="4860925"/>
              <a:ext cx="133350" cy="200025"/>
            </a:xfrm>
            <a:custGeom>
              <a:avLst/>
              <a:gdLst>
                <a:gd name="T0" fmla="*/ 0 w 42"/>
                <a:gd name="T1" fmla="*/ 23 h 63"/>
                <a:gd name="T2" fmla="*/ 0 w 42"/>
                <a:gd name="T3" fmla="*/ 63 h 63"/>
                <a:gd name="T4" fmla="*/ 42 w 42"/>
                <a:gd name="T5" fmla="*/ 0 h 63"/>
                <a:gd name="T6" fmla="*/ 0 w 42"/>
                <a:gd name="T7" fmla="*/ 23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2" h="63">
                  <a:moveTo>
                    <a:pt x="0" y="23"/>
                  </a:moveTo>
                  <a:cubicBezTo>
                    <a:pt x="0" y="63"/>
                    <a:pt x="0" y="63"/>
                    <a:pt x="0" y="63"/>
                  </a:cubicBezTo>
                  <a:cubicBezTo>
                    <a:pt x="21" y="29"/>
                    <a:pt x="42" y="0"/>
                    <a:pt x="42" y="0"/>
                  </a:cubicBezTo>
                  <a:cubicBezTo>
                    <a:pt x="42" y="0"/>
                    <a:pt x="23" y="9"/>
                    <a:pt x="0" y="23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0" name="Freeform 108"/>
            <p:cNvSpPr>
              <a:spLocks/>
            </p:cNvSpPr>
            <p:nvPr/>
          </p:nvSpPr>
          <p:spPr bwMode="auto">
            <a:xfrm>
              <a:off x="1588" y="4835525"/>
              <a:ext cx="187325" cy="127000"/>
            </a:xfrm>
            <a:custGeom>
              <a:avLst/>
              <a:gdLst>
                <a:gd name="T0" fmla="*/ 0 w 59"/>
                <a:gd name="T1" fmla="*/ 22 h 40"/>
                <a:gd name="T2" fmla="*/ 0 w 59"/>
                <a:gd name="T3" fmla="*/ 40 h 40"/>
                <a:gd name="T4" fmla="*/ 59 w 59"/>
                <a:gd name="T5" fmla="*/ 0 h 40"/>
                <a:gd name="T6" fmla="*/ 0 w 59"/>
                <a:gd name="T7" fmla="*/ 2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9" h="40">
                  <a:moveTo>
                    <a:pt x="0" y="22"/>
                  </a:moveTo>
                  <a:cubicBezTo>
                    <a:pt x="0" y="40"/>
                    <a:pt x="0" y="40"/>
                    <a:pt x="0" y="40"/>
                  </a:cubicBezTo>
                  <a:cubicBezTo>
                    <a:pt x="31" y="14"/>
                    <a:pt x="59" y="0"/>
                    <a:pt x="59" y="0"/>
                  </a:cubicBezTo>
                  <a:cubicBezTo>
                    <a:pt x="59" y="0"/>
                    <a:pt x="32" y="4"/>
                    <a:pt x="0" y="22"/>
                  </a:cubicBezTo>
                  <a:close/>
                </a:path>
              </a:pathLst>
            </a:custGeom>
            <a:solidFill>
              <a:srgbClr val="CA7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1" name="Freeform 109"/>
            <p:cNvSpPr>
              <a:spLocks/>
            </p:cNvSpPr>
            <p:nvPr/>
          </p:nvSpPr>
          <p:spPr bwMode="auto">
            <a:xfrm>
              <a:off x="1039813" y="4000500"/>
              <a:ext cx="85725" cy="390525"/>
            </a:xfrm>
            <a:custGeom>
              <a:avLst/>
              <a:gdLst>
                <a:gd name="T0" fmla="*/ 27 w 27"/>
                <a:gd name="T1" fmla="*/ 9 h 123"/>
                <a:gd name="T2" fmla="*/ 19 w 27"/>
                <a:gd name="T3" fmla="*/ 0 h 123"/>
                <a:gd name="T4" fmla="*/ 0 w 27"/>
                <a:gd name="T5" fmla="*/ 62 h 123"/>
                <a:gd name="T6" fmla="*/ 5 w 27"/>
                <a:gd name="T7" fmla="*/ 123 h 123"/>
                <a:gd name="T8" fmla="*/ 15 w 27"/>
                <a:gd name="T9" fmla="*/ 121 h 123"/>
                <a:gd name="T10" fmla="*/ 13 w 27"/>
                <a:gd name="T11" fmla="*/ 65 h 123"/>
                <a:gd name="T12" fmla="*/ 27 w 27"/>
                <a:gd name="T13" fmla="*/ 9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7" h="123">
                  <a:moveTo>
                    <a:pt x="27" y="9"/>
                  </a:moveTo>
                  <a:cubicBezTo>
                    <a:pt x="19" y="0"/>
                    <a:pt x="19" y="0"/>
                    <a:pt x="19" y="0"/>
                  </a:cubicBezTo>
                  <a:cubicBezTo>
                    <a:pt x="19" y="0"/>
                    <a:pt x="0" y="43"/>
                    <a:pt x="0" y="62"/>
                  </a:cubicBezTo>
                  <a:cubicBezTo>
                    <a:pt x="0" y="82"/>
                    <a:pt x="5" y="123"/>
                    <a:pt x="5" y="123"/>
                  </a:cubicBezTo>
                  <a:cubicBezTo>
                    <a:pt x="5" y="123"/>
                    <a:pt x="5" y="123"/>
                    <a:pt x="15" y="121"/>
                  </a:cubicBezTo>
                  <a:cubicBezTo>
                    <a:pt x="15" y="121"/>
                    <a:pt x="10" y="82"/>
                    <a:pt x="13" y="65"/>
                  </a:cubicBezTo>
                  <a:cubicBezTo>
                    <a:pt x="15" y="47"/>
                    <a:pt x="27" y="9"/>
                    <a:pt x="27" y="9"/>
                  </a:cubicBezTo>
                  <a:close/>
                </a:path>
              </a:pathLst>
            </a:custGeom>
            <a:solidFill>
              <a:srgbClr val="6676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</p:grpSp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633617"/>
                </a:solidFill>
              </a:rPr>
              <a:t>October</a:t>
            </a:r>
            <a:endParaRPr lang="en-US" sz="4000" cap="none" spc="0" baseline="0" noProof="0">
              <a:solidFill>
                <a:srgbClr val="633617"/>
              </a:solidFill>
            </a:endParaRP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CA7F29"/>
                </a:solidFill>
              </a:rPr>
              <a:t>2021</a:t>
            </a:r>
            <a:endParaRPr lang="en-US" sz="7200" cap="all" spc="-300" baseline="0" noProof="0" dirty="0">
              <a:solidFill>
                <a:srgbClr val="CA7F29"/>
              </a:solidFill>
            </a:endParaRPr>
          </a:p>
        </p:txBody>
      </p:sp>
      <p:sp>
        <p:nvSpPr>
          <p:cNvPr id="505" name="Rectangle 504">
            <a:extLst>
              <a:ext uri="{FF2B5EF4-FFF2-40B4-BE49-F238E27FC236}">
                <a16:creationId xmlns:a16="http://schemas.microsoft.com/office/drawing/2014/main" id="{F4DEBF6C-B4A1-4D24-8B2A-10C1750B755F}"/>
              </a:ext>
            </a:extLst>
          </p:cNvPr>
          <p:cNvSpPr/>
          <p:nvPr userDrawn="1"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506" name="D1">
            <a:extLst>
              <a:ext uri="{FF2B5EF4-FFF2-40B4-BE49-F238E27FC236}">
                <a16:creationId xmlns:a16="http://schemas.microsoft.com/office/drawing/2014/main" id="{FE4DE8DF-10A3-40EB-85A8-17E1802B3221}"/>
              </a:ext>
            </a:extLst>
          </p:cNvPr>
          <p:cNvSpPr txBox="1"/>
          <p:nvPr userDrawn="1"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26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507" name="D2">
            <a:extLst>
              <a:ext uri="{FF2B5EF4-FFF2-40B4-BE49-F238E27FC236}">
                <a16:creationId xmlns:a16="http://schemas.microsoft.com/office/drawing/2014/main" id="{BFC3F321-7D9B-4385-A1E1-BEF9565A08D5}"/>
              </a:ext>
            </a:extLst>
          </p:cNvPr>
          <p:cNvSpPr txBox="1"/>
          <p:nvPr userDrawn="1"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27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508" name="D3">
            <a:extLst>
              <a:ext uri="{FF2B5EF4-FFF2-40B4-BE49-F238E27FC236}">
                <a16:creationId xmlns:a16="http://schemas.microsoft.com/office/drawing/2014/main" id="{5D7F2DD6-1BC5-47EC-B585-7D39B958C34D}"/>
              </a:ext>
            </a:extLst>
          </p:cNvPr>
          <p:cNvSpPr txBox="1"/>
          <p:nvPr userDrawn="1"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28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509" name="D4">
            <a:extLst>
              <a:ext uri="{FF2B5EF4-FFF2-40B4-BE49-F238E27FC236}">
                <a16:creationId xmlns:a16="http://schemas.microsoft.com/office/drawing/2014/main" id="{4CE54980-699E-401C-BA2E-0FAE0E5AFF61}"/>
              </a:ext>
            </a:extLst>
          </p:cNvPr>
          <p:cNvSpPr txBox="1"/>
          <p:nvPr userDrawn="1"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29</a:t>
            </a:r>
            <a:endParaRPr lang="en-US" dirty="0">
              <a:solidFill>
                <a:srgbClr val="9FE0F8"/>
              </a:solidFill>
            </a:endParaRPr>
          </a:p>
        </p:txBody>
      </p:sp>
      <p:sp>
        <p:nvSpPr>
          <p:cNvPr id="510" name="D5">
            <a:extLst>
              <a:ext uri="{FF2B5EF4-FFF2-40B4-BE49-F238E27FC236}">
                <a16:creationId xmlns:a16="http://schemas.microsoft.com/office/drawing/2014/main" id="{D2ECF8B2-DDAA-4929-A2DD-5C65ED3F7FAF}"/>
              </a:ext>
            </a:extLst>
          </p:cNvPr>
          <p:cNvSpPr txBox="1"/>
          <p:nvPr userDrawn="1"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30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511" name="D6">
            <a:extLst>
              <a:ext uri="{FF2B5EF4-FFF2-40B4-BE49-F238E27FC236}">
                <a16:creationId xmlns:a16="http://schemas.microsoft.com/office/drawing/2014/main" id="{A9F5D285-B0B0-4D58-B86E-9C879303FBE0}"/>
              </a:ext>
            </a:extLst>
          </p:cNvPr>
          <p:cNvSpPr txBox="1"/>
          <p:nvPr userDrawn="1"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12" name="D7">
            <a:extLst>
              <a:ext uri="{FF2B5EF4-FFF2-40B4-BE49-F238E27FC236}">
                <a16:creationId xmlns:a16="http://schemas.microsoft.com/office/drawing/2014/main" id="{8908889E-0D6A-45F9-8FC8-28D811BD8842}"/>
              </a:ext>
            </a:extLst>
          </p:cNvPr>
          <p:cNvSpPr txBox="1"/>
          <p:nvPr userDrawn="1"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13" name="Text Placeholder 2">
            <a:extLst>
              <a:ext uri="{FF2B5EF4-FFF2-40B4-BE49-F238E27FC236}">
                <a16:creationId xmlns:a16="http://schemas.microsoft.com/office/drawing/2014/main" id="{89188EEF-C6A6-4CEB-8AB3-02D9AB39FEEB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514" name="D8">
            <a:extLst>
              <a:ext uri="{FF2B5EF4-FFF2-40B4-BE49-F238E27FC236}">
                <a16:creationId xmlns:a16="http://schemas.microsoft.com/office/drawing/2014/main" id="{3C59932E-CD38-4662-B3BB-F27655F3503C}"/>
              </a:ext>
            </a:extLst>
          </p:cNvPr>
          <p:cNvSpPr txBox="1"/>
          <p:nvPr userDrawn="1"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15" name="D9">
            <a:extLst>
              <a:ext uri="{FF2B5EF4-FFF2-40B4-BE49-F238E27FC236}">
                <a16:creationId xmlns:a16="http://schemas.microsoft.com/office/drawing/2014/main" id="{9F00FDFF-FF98-466C-93BB-8536CF007224}"/>
              </a:ext>
            </a:extLst>
          </p:cNvPr>
          <p:cNvSpPr txBox="1"/>
          <p:nvPr userDrawn="1"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16" name="D10">
            <a:extLst>
              <a:ext uri="{FF2B5EF4-FFF2-40B4-BE49-F238E27FC236}">
                <a16:creationId xmlns:a16="http://schemas.microsoft.com/office/drawing/2014/main" id="{C44DA767-606A-402A-A374-66D7AE5FA665}"/>
              </a:ext>
            </a:extLst>
          </p:cNvPr>
          <p:cNvSpPr txBox="1"/>
          <p:nvPr userDrawn="1"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17" name="D11">
            <a:extLst>
              <a:ext uri="{FF2B5EF4-FFF2-40B4-BE49-F238E27FC236}">
                <a16:creationId xmlns:a16="http://schemas.microsoft.com/office/drawing/2014/main" id="{9421C509-B1E1-4683-9041-30E9BD660E20}"/>
              </a:ext>
            </a:extLst>
          </p:cNvPr>
          <p:cNvSpPr txBox="1"/>
          <p:nvPr userDrawn="1"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18" name="D12">
            <a:extLst>
              <a:ext uri="{FF2B5EF4-FFF2-40B4-BE49-F238E27FC236}">
                <a16:creationId xmlns:a16="http://schemas.microsoft.com/office/drawing/2014/main" id="{B2520E62-0936-4630-A6DA-C59A6124C4E7}"/>
              </a:ext>
            </a:extLst>
          </p:cNvPr>
          <p:cNvSpPr txBox="1"/>
          <p:nvPr userDrawn="1"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19" name="D13">
            <a:extLst>
              <a:ext uri="{FF2B5EF4-FFF2-40B4-BE49-F238E27FC236}">
                <a16:creationId xmlns:a16="http://schemas.microsoft.com/office/drawing/2014/main" id="{5EE850F0-8E0C-41AB-80B7-B9EB36156794}"/>
              </a:ext>
            </a:extLst>
          </p:cNvPr>
          <p:cNvSpPr txBox="1"/>
          <p:nvPr userDrawn="1"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20" name="D14">
            <a:extLst>
              <a:ext uri="{FF2B5EF4-FFF2-40B4-BE49-F238E27FC236}">
                <a16:creationId xmlns:a16="http://schemas.microsoft.com/office/drawing/2014/main" id="{2D4319DD-469D-4E05-8BD5-67786DE48290}"/>
              </a:ext>
            </a:extLst>
          </p:cNvPr>
          <p:cNvSpPr txBox="1"/>
          <p:nvPr userDrawn="1"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21" name="D15">
            <a:extLst>
              <a:ext uri="{FF2B5EF4-FFF2-40B4-BE49-F238E27FC236}">
                <a16:creationId xmlns:a16="http://schemas.microsoft.com/office/drawing/2014/main" id="{A5D9E0DA-5375-4AE2-B6EF-9B212F93FE48}"/>
              </a:ext>
            </a:extLst>
          </p:cNvPr>
          <p:cNvSpPr txBox="1"/>
          <p:nvPr userDrawn="1"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22" name="D16">
            <a:extLst>
              <a:ext uri="{FF2B5EF4-FFF2-40B4-BE49-F238E27FC236}">
                <a16:creationId xmlns:a16="http://schemas.microsoft.com/office/drawing/2014/main" id="{336D8F18-AF3B-49C0-BC6E-7E6903433568}"/>
              </a:ext>
            </a:extLst>
          </p:cNvPr>
          <p:cNvSpPr txBox="1"/>
          <p:nvPr userDrawn="1"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23" name="D17">
            <a:extLst>
              <a:ext uri="{FF2B5EF4-FFF2-40B4-BE49-F238E27FC236}">
                <a16:creationId xmlns:a16="http://schemas.microsoft.com/office/drawing/2014/main" id="{86480547-61A3-46B3-8323-35C6A5358778}"/>
              </a:ext>
            </a:extLst>
          </p:cNvPr>
          <p:cNvSpPr txBox="1"/>
          <p:nvPr userDrawn="1"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24" name="D18">
            <a:extLst>
              <a:ext uri="{FF2B5EF4-FFF2-40B4-BE49-F238E27FC236}">
                <a16:creationId xmlns:a16="http://schemas.microsoft.com/office/drawing/2014/main" id="{DF3FE849-0779-4673-8F81-6A6108A395AB}"/>
              </a:ext>
            </a:extLst>
          </p:cNvPr>
          <p:cNvSpPr txBox="1"/>
          <p:nvPr userDrawn="1"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25" name="D19">
            <a:extLst>
              <a:ext uri="{FF2B5EF4-FFF2-40B4-BE49-F238E27FC236}">
                <a16:creationId xmlns:a16="http://schemas.microsoft.com/office/drawing/2014/main" id="{2C6836E4-06E8-4962-84E3-8FF14B82C807}"/>
              </a:ext>
            </a:extLst>
          </p:cNvPr>
          <p:cNvSpPr txBox="1"/>
          <p:nvPr userDrawn="1"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26" name="D20">
            <a:extLst>
              <a:ext uri="{FF2B5EF4-FFF2-40B4-BE49-F238E27FC236}">
                <a16:creationId xmlns:a16="http://schemas.microsoft.com/office/drawing/2014/main" id="{97116DF7-EFA9-4231-8022-F056CB2A6D4C}"/>
              </a:ext>
            </a:extLst>
          </p:cNvPr>
          <p:cNvSpPr txBox="1"/>
          <p:nvPr userDrawn="1"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27" name="D21">
            <a:extLst>
              <a:ext uri="{FF2B5EF4-FFF2-40B4-BE49-F238E27FC236}">
                <a16:creationId xmlns:a16="http://schemas.microsoft.com/office/drawing/2014/main" id="{91D4623D-F61F-4809-823A-5A27457C7646}"/>
              </a:ext>
            </a:extLst>
          </p:cNvPr>
          <p:cNvSpPr txBox="1"/>
          <p:nvPr userDrawn="1"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28" name="D22">
            <a:extLst>
              <a:ext uri="{FF2B5EF4-FFF2-40B4-BE49-F238E27FC236}">
                <a16:creationId xmlns:a16="http://schemas.microsoft.com/office/drawing/2014/main" id="{43A44D63-7F12-4A5A-B5E0-E185883D1E1D}"/>
              </a:ext>
            </a:extLst>
          </p:cNvPr>
          <p:cNvSpPr txBox="1"/>
          <p:nvPr userDrawn="1"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29" name="D23">
            <a:extLst>
              <a:ext uri="{FF2B5EF4-FFF2-40B4-BE49-F238E27FC236}">
                <a16:creationId xmlns:a16="http://schemas.microsoft.com/office/drawing/2014/main" id="{7407001D-8C50-48DA-95E0-E6D0393B5405}"/>
              </a:ext>
            </a:extLst>
          </p:cNvPr>
          <p:cNvSpPr txBox="1"/>
          <p:nvPr userDrawn="1"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30" name="D24">
            <a:extLst>
              <a:ext uri="{FF2B5EF4-FFF2-40B4-BE49-F238E27FC236}">
                <a16:creationId xmlns:a16="http://schemas.microsoft.com/office/drawing/2014/main" id="{4EBA7FBB-8B15-4D2D-86B3-9FDDF5412916}"/>
              </a:ext>
            </a:extLst>
          </p:cNvPr>
          <p:cNvSpPr txBox="1"/>
          <p:nvPr userDrawn="1"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31" name="D25">
            <a:extLst>
              <a:ext uri="{FF2B5EF4-FFF2-40B4-BE49-F238E27FC236}">
                <a16:creationId xmlns:a16="http://schemas.microsoft.com/office/drawing/2014/main" id="{3C927F8E-F9BD-4CAE-A4CA-1D2C1ADBC784}"/>
              </a:ext>
            </a:extLst>
          </p:cNvPr>
          <p:cNvSpPr txBox="1"/>
          <p:nvPr userDrawn="1"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32" name="D26">
            <a:extLst>
              <a:ext uri="{FF2B5EF4-FFF2-40B4-BE49-F238E27FC236}">
                <a16:creationId xmlns:a16="http://schemas.microsoft.com/office/drawing/2014/main" id="{FE996F0A-14A9-44AB-A26D-E95AC811C501}"/>
              </a:ext>
            </a:extLst>
          </p:cNvPr>
          <p:cNvSpPr txBox="1"/>
          <p:nvPr userDrawn="1"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33" name="D27">
            <a:extLst>
              <a:ext uri="{FF2B5EF4-FFF2-40B4-BE49-F238E27FC236}">
                <a16:creationId xmlns:a16="http://schemas.microsoft.com/office/drawing/2014/main" id="{5E88F400-E6F6-4D7D-BDA2-B5A63828A3AF}"/>
              </a:ext>
            </a:extLst>
          </p:cNvPr>
          <p:cNvSpPr txBox="1"/>
          <p:nvPr userDrawn="1"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34" name="D28">
            <a:extLst>
              <a:ext uri="{FF2B5EF4-FFF2-40B4-BE49-F238E27FC236}">
                <a16:creationId xmlns:a16="http://schemas.microsoft.com/office/drawing/2014/main" id="{907FEBEA-372B-476B-AE78-D73D52CB5DA2}"/>
              </a:ext>
            </a:extLst>
          </p:cNvPr>
          <p:cNvSpPr txBox="1"/>
          <p:nvPr userDrawn="1"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35" name="D29">
            <a:extLst>
              <a:ext uri="{FF2B5EF4-FFF2-40B4-BE49-F238E27FC236}">
                <a16:creationId xmlns:a16="http://schemas.microsoft.com/office/drawing/2014/main" id="{B32D75CD-1A91-4A71-9318-D5C96E6EAE6D}"/>
              </a:ext>
            </a:extLst>
          </p:cNvPr>
          <p:cNvSpPr txBox="1"/>
          <p:nvPr userDrawn="1"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36" name="D30">
            <a:extLst>
              <a:ext uri="{FF2B5EF4-FFF2-40B4-BE49-F238E27FC236}">
                <a16:creationId xmlns:a16="http://schemas.microsoft.com/office/drawing/2014/main" id="{661B7071-1079-4486-B359-944F5D74FFC2}"/>
              </a:ext>
            </a:extLst>
          </p:cNvPr>
          <p:cNvSpPr txBox="1"/>
          <p:nvPr userDrawn="1"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37" name="D31">
            <a:extLst>
              <a:ext uri="{FF2B5EF4-FFF2-40B4-BE49-F238E27FC236}">
                <a16:creationId xmlns:a16="http://schemas.microsoft.com/office/drawing/2014/main" id="{48AB0042-2079-45E0-A7DC-B5BD5BF210C1}"/>
              </a:ext>
            </a:extLst>
          </p:cNvPr>
          <p:cNvSpPr txBox="1"/>
          <p:nvPr userDrawn="1"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538" name="D32">
            <a:extLst>
              <a:ext uri="{FF2B5EF4-FFF2-40B4-BE49-F238E27FC236}">
                <a16:creationId xmlns:a16="http://schemas.microsoft.com/office/drawing/2014/main" id="{F53125F3-38D6-4155-B9C9-59A89D31EC8A}"/>
              </a:ext>
            </a:extLst>
          </p:cNvPr>
          <p:cNvSpPr txBox="1"/>
          <p:nvPr userDrawn="1"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27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539" name="D33">
            <a:extLst>
              <a:ext uri="{FF2B5EF4-FFF2-40B4-BE49-F238E27FC236}">
                <a16:creationId xmlns:a16="http://schemas.microsoft.com/office/drawing/2014/main" id="{8B0F2EEF-9AA1-4C48-9BEA-C65F0075B688}"/>
              </a:ext>
            </a:extLst>
          </p:cNvPr>
          <p:cNvSpPr txBox="1"/>
          <p:nvPr userDrawn="1"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28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540" name="D34">
            <a:extLst>
              <a:ext uri="{FF2B5EF4-FFF2-40B4-BE49-F238E27FC236}">
                <a16:creationId xmlns:a16="http://schemas.microsoft.com/office/drawing/2014/main" id="{087A1D0A-56AB-410B-A118-B83C5157794D}"/>
              </a:ext>
            </a:extLst>
          </p:cNvPr>
          <p:cNvSpPr txBox="1"/>
          <p:nvPr userDrawn="1"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29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541" name="D35">
            <a:extLst>
              <a:ext uri="{FF2B5EF4-FFF2-40B4-BE49-F238E27FC236}">
                <a16:creationId xmlns:a16="http://schemas.microsoft.com/office/drawing/2014/main" id="{1FC4DEDD-D938-438A-9665-4AC45C4D402B}"/>
              </a:ext>
            </a:extLst>
          </p:cNvPr>
          <p:cNvSpPr txBox="1"/>
          <p:nvPr userDrawn="1"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30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542" name="D36">
            <a:extLst>
              <a:ext uri="{FF2B5EF4-FFF2-40B4-BE49-F238E27FC236}">
                <a16:creationId xmlns:a16="http://schemas.microsoft.com/office/drawing/2014/main" id="{8A4FF3F4-F059-4367-96ED-406A438C2982}"/>
              </a:ext>
            </a:extLst>
          </p:cNvPr>
          <p:cNvSpPr txBox="1"/>
          <p:nvPr userDrawn="1"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543" name="D37">
            <a:extLst>
              <a:ext uri="{FF2B5EF4-FFF2-40B4-BE49-F238E27FC236}">
                <a16:creationId xmlns:a16="http://schemas.microsoft.com/office/drawing/2014/main" id="{EDB262A9-055E-4C71-9767-F9C949EE9A0C}"/>
              </a:ext>
            </a:extLst>
          </p:cNvPr>
          <p:cNvSpPr txBox="1"/>
          <p:nvPr userDrawn="1"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544" name="D38">
            <a:extLst>
              <a:ext uri="{FF2B5EF4-FFF2-40B4-BE49-F238E27FC236}">
                <a16:creationId xmlns:a16="http://schemas.microsoft.com/office/drawing/2014/main" id="{5CB815C7-4C4F-4487-852A-155D8CCFD95E}"/>
              </a:ext>
            </a:extLst>
          </p:cNvPr>
          <p:cNvSpPr txBox="1"/>
          <p:nvPr userDrawn="1"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2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545" name="D39">
            <a:extLst>
              <a:ext uri="{FF2B5EF4-FFF2-40B4-BE49-F238E27FC236}">
                <a16:creationId xmlns:a16="http://schemas.microsoft.com/office/drawing/2014/main" id="{E4499D05-D922-4B1D-894A-02B8A90C5538}"/>
              </a:ext>
            </a:extLst>
          </p:cNvPr>
          <p:cNvSpPr txBox="1"/>
          <p:nvPr userDrawn="1"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3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546" name="D40">
            <a:extLst>
              <a:ext uri="{FF2B5EF4-FFF2-40B4-BE49-F238E27FC236}">
                <a16:creationId xmlns:a16="http://schemas.microsoft.com/office/drawing/2014/main" id="{23F4016C-C91C-46E4-ADBB-FCFD81355296}"/>
              </a:ext>
            </a:extLst>
          </p:cNvPr>
          <p:cNvSpPr txBox="1"/>
          <p:nvPr userDrawn="1"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4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547" name="D41">
            <a:extLst>
              <a:ext uri="{FF2B5EF4-FFF2-40B4-BE49-F238E27FC236}">
                <a16:creationId xmlns:a16="http://schemas.microsoft.com/office/drawing/2014/main" id="{3757FEC8-CD74-413F-BDFF-C421080EFAED}"/>
              </a:ext>
            </a:extLst>
          </p:cNvPr>
          <p:cNvSpPr txBox="1"/>
          <p:nvPr userDrawn="1"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5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548" name="D42">
            <a:extLst>
              <a:ext uri="{FF2B5EF4-FFF2-40B4-BE49-F238E27FC236}">
                <a16:creationId xmlns:a16="http://schemas.microsoft.com/office/drawing/2014/main" id="{EA3C8C23-81DF-4F0A-81B6-1A580C2953FB}"/>
              </a:ext>
            </a:extLst>
          </p:cNvPr>
          <p:cNvSpPr txBox="1"/>
          <p:nvPr userDrawn="1"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6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549" name="Text Placeholder 2">
            <a:extLst>
              <a:ext uri="{FF2B5EF4-FFF2-40B4-BE49-F238E27FC236}">
                <a16:creationId xmlns:a16="http://schemas.microsoft.com/office/drawing/2014/main" id="{9830951B-3B49-47E3-983C-61138E4A3A83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0" name="Text Placeholder 2">
            <a:extLst>
              <a:ext uri="{FF2B5EF4-FFF2-40B4-BE49-F238E27FC236}">
                <a16:creationId xmlns:a16="http://schemas.microsoft.com/office/drawing/2014/main" id="{B74DAEC9-1ACC-4DB5-BFA2-B9813A8A64AD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1" name="Text Placeholder 2">
            <a:extLst>
              <a:ext uri="{FF2B5EF4-FFF2-40B4-BE49-F238E27FC236}">
                <a16:creationId xmlns:a16="http://schemas.microsoft.com/office/drawing/2014/main" id="{7CEA49CB-B8CF-420C-9BEA-B8ABD3C74972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2" name="Text Placeholder 2">
            <a:extLst>
              <a:ext uri="{FF2B5EF4-FFF2-40B4-BE49-F238E27FC236}">
                <a16:creationId xmlns:a16="http://schemas.microsoft.com/office/drawing/2014/main" id="{5DD71FB9-D0D8-401B-A5F7-F36A1B1D8572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3" name="Text Placeholder 2">
            <a:extLst>
              <a:ext uri="{FF2B5EF4-FFF2-40B4-BE49-F238E27FC236}">
                <a16:creationId xmlns:a16="http://schemas.microsoft.com/office/drawing/2014/main" id="{84D894AF-E1B8-478E-B6E9-65818D286445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4" name="Text Placeholder 2">
            <a:extLst>
              <a:ext uri="{FF2B5EF4-FFF2-40B4-BE49-F238E27FC236}">
                <a16:creationId xmlns:a16="http://schemas.microsoft.com/office/drawing/2014/main" id="{8C4E1B58-4FC6-436C-87E5-2449E25DA282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5" name="Text Placeholder 2">
            <a:extLst>
              <a:ext uri="{FF2B5EF4-FFF2-40B4-BE49-F238E27FC236}">
                <a16:creationId xmlns:a16="http://schemas.microsoft.com/office/drawing/2014/main" id="{56246898-915F-4D06-BEDD-FAEB91608EC5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6" name="Text Placeholder 2">
            <a:extLst>
              <a:ext uri="{FF2B5EF4-FFF2-40B4-BE49-F238E27FC236}">
                <a16:creationId xmlns:a16="http://schemas.microsoft.com/office/drawing/2014/main" id="{0ADCE4F7-3C13-4E2C-B9BC-0D4A64445280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7" name="Text Placeholder 2">
            <a:extLst>
              <a:ext uri="{FF2B5EF4-FFF2-40B4-BE49-F238E27FC236}">
                <a16:creationId xmlns:a16="http://schemas.microsoft.com/office/drawing/2014/main" id="{9E3F3434-9FD3-4168-A165-92EB5E3AEBC3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8" name="Text Placeholder 2">
            <a:extLst>
              <a:ext uri="{FF2B5EF4-FFF2-40B4-BE49-F238E27FC236}">
                <a16:creationId xmlns:a16="http://schemas.microsoft.com/office/drawing/2014/main" id="{EB395695-5D0A-47ED-86E3-8945F4964798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59" name="Text Placeholder 2">
            <a:extLst>
              <a:ext uri="{FF2B5EF4-FFF2-40B4-BE49-F238E27FC236}">
                <a16:creationId xmlns:a16="http://schemas.microsoft.com/office/drawing/2014/main" id="{541B0478-449E-4A1C-92BB-9B52A1CED670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0" name="Text Placeholder 2">
            <a:extLst>
              <a:ext uri="{FF2B5EF4-FFF2-40B4-BE49-F238E27FC236}">
                <a16:creationId xmlns:a16="http://schemas.microsoft.com/office/drawing/2014/main" id="{E86018B8-26FC-437C-8285-F87CB4E01C74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1" name="Text Placeholder 2">
            <a:extLst>
              <a:ext uri="{FF2B5EF4-FFF2-40B4-BE49-F238E27FC236}">
                <a16:creationId xmlns:a16="http://schemas.microsoft.com/office/drawing/2014/main" id="{E6E6AF61-38F9-47E9-A88C-9689FA4F3C24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2" name="Text Placeholder 2">
            <a:extLst>
              <a:ext uri="{FF2B5EF4-FFF2-40B4-BE49-F238E27FC236}">
                <a16:creationId xmlns:a16="http://schemas.microsoft.com/office/drawing/2014/main" id="{AC5EFC91-9A6A-4C06-B4DF-F393C2C09668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3" name="Text Placeholder 2">
            <a:extLst>
              <a:ext uri="{FF2B5EF4-FFF2-40B4-BE49-F238E27FC236}">
                <a16:creationId xmlns:a16="http://schemas.microsoft.com/office/drawing/2014/main" id="{F38CABF9-9B8A-45C7-ABB4-13C48B3CD489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4" name="Text Placeholder 2">
            <a:extLst>
              <a:ext uri="{FF2B5EF4-FFF2-40B4-BE49-F238E27FC236}">
                <a16:creationId xmlns:a16="http://schemas.microsoft.com/office/drawing/2014/main" id="{7E12AC92-5EE0-472C-88E6-1C986EAE1C58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5" name="Text Placeholder 2">
            <a:extLst>
              <a:ext uri="{FF2B5EF4-FFF2-40B4-BE49-F238E27FC236}">
                <a16:creationId xmlns:a16="http://schemas.microsoft.com/office/drawing/2014/main" id="{CC39FE43-3B10-4FED-B8CE-70B85368976A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6" name="Text Placeholder 2">
            <a:extLst>
              <a:ext uri="{FF2B5EF4-FFF2-40B4-BE49-F238E27FC236}">
                <a16:creationId xmlns:a16="http://schemas.microsoft.com/office/drawing/2014/main" id="{D9E47162-E91A-4C46-9007-D04704B4B98D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7" name="Text Placeholder 2">
            <a:extLst>
              <a:ext uri="{FF2B5EF4-FFF2-40B4-BE49-F238E27FC236}">
                <a16:creationId xmlns:a16="http://schemas.microsoft.com/office/drawing/2014/main" id="{75AE5896-2EBD-4D43-9822-7F709BA43B16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8" name="Text Placeholder 2">
            <a:extLst>
              <a:ext uri="{FF2B5EF4-FFF2-40B4-BE49-F238E27FC236}">
                <a16:creationId xmlns:a16="http://schemas.microsoft.com/office/drawing/2014/main" id="{075B6D1F-3D46-4408-AFEB-713874BB8F37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69" name="Text Placeholder 2">
            <a:extLst>
              <a:ext uri="{FF2B5EF4-FFF2-40B4-BE49-F238E27FC236}">
                <a16:creationId xmlns:a16="http://schemas.microsoft.com/office/drawing/2014/main" id="{91965FED-D6D7-418B-96E7-73CC2F7A28B9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0" name="Text Placeholder 2">
            <a:extLst>
              <a:ext uri="{FF2B5EF4-FFF2-40B4-BE49-F238E27FC236}">
                <a16:creationId xmlns:a16="http://schemas.microsoft.com/office/drawing/2014/main" id="{5C1476FD-3468-4CA1-9316-71CFC66759AF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1" name="Text Placeholder 2">
            <a:extLst>
              <a:ext uri="{FF2B5EF4-FFF2-40B4-BE49-F238E27FC236}">
                <a16:creationId xmlns:a16="http://schemas.microsoft.com/office/drawing/2014/main" id="{30D680FB-5AD5-432B-B83B-B725959522F2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2" name="Text Placeholder 2">
            <a:extLst>
              <a:ext uri="{FF2B5EF4-FFF2-40B4-BE49-F238E27FC236}">
                <a16:creationId xmlns:a16="http://schemas.microsoft.com/office/drawing/2014/main" id="{B117CB05-1449-4FF1-8FD6-BF48CA3DD65C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3" name="Text Placeholder 2">
            <a:extLst>
              <a:ext uri="{FF2B5EF4-FFF2-40B4-BE49-F238E27FC236}">
                <a16:creationId xmlns:a16="http://schemas.microsoft.com/office/drawing/2014/main" id="{BDEB859B-D3A1-4F23-A9C3-EF260C35DBD0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4" name="Text Placeholder 2">
            <a:extLst>
              <a:ext uri="{FF2B5EF4-FFF2-40B4-BE49-F238E27FC236}">
                <a16:creationId xmlns:a16="http://schemas.microsoft.com/office/drawing/2014/main" id="{B5CABE6D-B142-4B18-BDC7-0B84714A61DB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5" name="Text Placeholder 2">
            <a:extLst>
              <a:ext uri="{FF2B5EF4-FFF2-40B4-BE49-F238E27FC236}">
                <a16:creationId xmlns:a16="http://schemas.microsoft.com/office/drawing/2014/main" id="{0A02EC77-422E-46EE-B6A2-1D68D3E201A3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6" name="Text Placeholder 2">
            <a:extLst>
              <a:ext uri="{FF2B5EF4-FFF2-40B4-BE49-F238E27FC236}">
                <a16:creationId xmlns:a16="http://schemas.microsoft.com/office/drawing/2014/main" id="{B27D7A88-87F6-4766-94C3-11C16177E5D9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7" name="Text Placeholder 2">
            <a:extLst>
              <a:ext uri="{FF2B5EF4-FFF2-40B4-BE49-F238E27FC236}">
                <a16:creationId xmlns:a16="http://schemas.microsoft.com/office/drawing/2014/main" id="{D2574A9D-E34C-43B3-8C7E-CECB33AD4458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8" name="Text Placeholder 2">
            <a:extLst>
              <a:ext uri="{FF2B5EF4-FFF2-40B4-BE49-F238E27FC236}">
                <a16:creationId xmlns:a16="http://schemas.microsoft.com/office/drawing/2014/main" id="{BB4F0689-17BD-43AE-9B94-CBD62FAA9B19}"/>
              </a:ext>
            </a:extLst>
          </p:cNvPr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79" name="Text Placeholder 2">
            <a:extLst>
              <a:ext uri="{FF2B5EF4-FFF2-40B4-BE49-F238E27FC236}">
                <a16:creationId xmlns:a16="http://schemas.microsoft.com/office/drawing/2014/main" id="{3E0CBA1A-3F47-46EF-9AF7-19C13130B4A2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0" name="Text Placeholder 2">
            <a:extLst>
              <a:ext uri="{FF2B5EF4-FFF2-40B4-BE49-F238E27FC236}">
                <a16:creationId xmlns:a16="http://schemas.microsoft.com/office/drawing/2014/main" id="{4D4A42F1-95CD-438B-AF9A-A733623E1760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1" name="Text Placeholder 2">
            <a:extLst>
              <a:ext uri="{FF2B5EF4-FFF2-40B4-BE49-F238E27FC236}">
                <a16:creationId xmlns:a16="http://schemas.microsoft.com/office/drawing/2014/main" id="{93D5C0A3-EFC8-4580-B0E1-DD5C2451E584}"/>
              </a:ext>
            </a:extLst>
          </p:cNvPr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2" name="Text Placeholder 2">
            <a:extLst>
              <a:ext uri="{FF2B5EF4-FFF2-40B4-BE49-F238E27FC236}">
                <a16:creationId xmlns:a16="http://schemas.microsoft.com/office/drawing/2014/main" id="{E337B6FB-7207-482B-ADB4-AC7CCF885F04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3" name="Text Placeholder 2">
            <a:extLst>
              <a:ext uri="{FF2B5EF4-FFF2-40B4-BE49-F238E27FC236}">
                <a16:creationId xmlns:a16="http://schemas.microsoft.com/office/drawing/2014/main" id="{EA506A7B-275B-478C-AE38-37BB4F645937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4" name="Text Placeholder 2">
            <a:extLst>
              <a:ext uri="{FF2B5EF4-FFF2-40B4-BE49-F238E27FC236}">
                <a16:creationId xmlns:a16="http://schemas.microsoft.com/office/drawing/2014/main" id="{E360DAE3-348B-4D39-B1B3-C4901ABA0827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5" name="Text Placeholder 2">
            <a:extLst>
              <a:ext uri="{FF2B5EF4-FFF2-40B4-BE49-F238E27FC236}">
                <a16:creationId xmlns:a16="http://schemas.microsoft.com/office/drawing/2014/main" id="{29E31D7D-1E77-48AE-BCA1-261D8DABB8E3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6" name="Text Placeholder 2">
            <a:extLst>
              <a:ext uri="{FF2B5EF4-FFF2-40B4-BE49-F238E27FC236}">
                <a16:creationId xmlns:a16="http://schemas.microsoft.com/office/drawing/2014/main" id="{D70397B0-BC4E-4304-BB9A-C406315C57C1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7" name="Text Placeholder 2">
            <a:extLst>
              <a:ext uri="{FF2B5EF4-FFF2-40B4-BE49-F238E27FC236}">
                <a16:creationId xmlns:a16="http://schemas.microsoft.com/office/drawing/2014/main" id="{77E07456-38CF-4738-8312-D819AF9442D3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8" name="Text Placeholder 2">
            <a:extLst>
              <a:ext uri="{FF2B5EF4-FFF2-40B4-BE49-F238E27FC236}">
                <a16:creationId xmlns:a16="http://schemas.microsoft.com/office/drawing/2014/main" id="{5D5F1F13-8109-4A9D-90BA-19128AF8D7FE}"/>
              </a:ext>
            </a:extLst>
          </p:cNvPr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89" name="Text Placeholder 2">
            <a:extLst>
              <a:ext uri="{FF2B5EF4-FFF2-40B4-BE49-F238E27FC236}">
                <a16:creationId xmlns:a16="http://schemas.microsoft.com/office/drawing/2014/main" id="{6B7ABEB1-5514-4BD1-AC86-5D7D32FBF6F6}"/>
              </a:ext>
            </a:extLst>
          </p:cNvPr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90" name="TextBox 589">
            <a:extLst>
              <a:ext uri="{FF2B5EF4-FFF2-40B4-BE49-F238E27FC236}">
                <a16:creationId xmlns:a16="http://schemas.microsoft.com/office/drawing/2014/main" id="{B4A2E38A-7414-4838-907C-31AA33C9FB09}"/>
              </a:ext>
            </a:extLst>
          </p:cNvPr>
          <p:cNvSpPr txBox="1"/>
          <p:nvPr userDrawn="1"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591" name="TextBox 590">
            <a:extLst>
              <a:ext uri="{FF2B5EF4-FFF2-40B4-BE49-F238E27FC236}">
                <a16:creationId xmlns:a16="http://schemas.microsoft.com/office/drawing/2014/main" id="{5AE80241-FE57-44B0-83A0-80A733908811}"/>
              </a:ext>
            </a:extLst>
          </p:cNvPr>
          <p:cNvSpPr txBox="1"/>
          <p:nvPr userDrawn="1"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592" name="TextBox 591">
            <a:extLst>
              <a:ext uri="{FF2B5EF4-FFF2-40B4-BE49-F238E27FC236}">
                <a16:creationId xmlns:a16="http://schemas.microsoft.com/office/drawing/2014/main" id="{28F383F0-BFA2-4B23-BBDD-4E94374079CB}"/>
              </a:ext>
            </a:extLst>
          </p:cNvPr>
          <p:cNvSpPr txBox="1"/>
          <p:nvPr userDrawn="1"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593" name="TextBox 592">
            <a:extLst>
              <a:ext uri="{FF2B5EF4-FFF2-40B4-BE49-F238E27FC236}">
                <a16:creationId xmlns:a16="http://schemas.microsoft.com/office/drawing/2014/main" id="{9E0AA2D7-7A95-4761-B1D7-5A7426355C02}"/>
              </a:ext>
            </a:extLst>
          </p:cNvPr>
          <p:cNvSpPr txBox="1"/>
          <p:nvPr userDrawn="1"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594" name="TextBox 593">
            <a:extLst>
              <a:ext uri="{FF2B5EF4-FFF2-40B4-BE49-F238E27FC236}">
                <a16:creationId xmlns:a16="http://schemas.microsoft.com/office/drawing/2014/main" id="{E783C91C-8BE0-4815-B361-022603AD7BE2}"/>
              </a:ext>
            </a:extLst>
          </p:cNvPr>
          <p:cNvSpPr txBox="1"/>
          <p:nvPr userDrawn="1"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595" name="TextBox 594">
            <a:extLst>
              <a:ext uri="{FF2B5EF4-FFF2-40B4-BE49-F238E27FC236}">
                <a16:creationId xmlns:a16="http://schemas.microsoft.com/office/drawing/2014/main" id="{8107ED7C-F8AF-4A79-8228-CE35AE1733FE}"/>
              </a:ext>
            </a:extLst>
          </p:cNvPr>
          <p:cNvSpPr txBox="1"/>
          <p:nvPr userDrawn="1"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596" name="TextBox 595">
            <a:extLst>
              <a:ext uri="{FF2B5EF4-FFF2-40B4-BE49-F238E27FC236}">
                <a16:creationId xmlns:a16="http://schemas.microsoft.com/office/drawing/2014/main" id="{A0E098E3-554E-45A2-A701-B7154326BA7D}"/>
              </a:ext>
            </a:extLst>
          </p:cNvPr>
          <p:cNvSpPr txBox="1"/>
          <p:nvPr userDrawn="1"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597" name="Straight Connector 596">
            <a:extLst>
              <a:ext uri="{FF2B5EF4-FFF2-40B4-BE49-F238E27FC236}">
                <a16:creationId xmlns:a16="http://schemas.microsoft.com/office/drawing/2014/main" id="{D658D929-411F-4C2F-961A-C88D8E45640F}"/>
              </a:ext>
            </a:extLst>
          </p:cNvPr>
          <p:cNvCxnSpPr/>
          <p:nvPr userDrawn="1"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8" name="Straight Connector 597">
            <a:extLst>
              <a:ext uri="{FF2B5EF4-FFF2-40B4-BE49-F238E27FC236}">
                <a16:creationId xmlns:a16="http://schemas.microsoft.com/office/drawing/2014/main" id="{7A66F2D1-BAF0-4DEF-8102-5E7BAFEBC7CE}"/>
              </a:ext>
            </a:extLst>
          </p:cNvPr>
          <p:cNvCxnSpPr/>
          <p:nvPr userDrawn="1"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9" name="Straight Connector 598">
            <a:extLst>
              <a:ext uri="{FF2B5EF4-FFF2-40B4-BE49-F238E27FC236}">
                <a16:creationId xmlns:a16="http://schemas.microsoft.com/office/drawing/2014/main" id="{4FE93D4D-FD65-4960-B7AE-23364620B6C5}"/>
              </a:ext>
            </a:extLst>
          </p:cNvPr>
          <p:cNvCxnSpPr/>
          <p:nvPr userDrawn="1"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Straight Connector 599">
            <a:extLst>
              <a:ext uri="{FF2B5EF4-FFF2-40B4-BE49-F238E27FC236}">
                <a16:creationId xmlns:a16="http://schemas.microsoft.com/office/drawing/2014/main" id="{912CC3D2-18D2-48F6-A66A-3AE56FB0BADD}"/>
              </a:ext>
            </a:extLst>
          </p:cNvPr>
          <p:cNvCxnSpPr/>
          <p:nvPr userDrawn="1"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Straight Connector 600">
            <a:extLst>
              <a:ext uri="{FF2B5EF4-FFF2-40B4-BE49-F238E27FC236}">
                <a16:creationId xmlns:a16="http://schemas.microsoft.com/office/drawing/2014/main" id="{18E40D0F-8EAB-4223-88B9-AD846A4FC8A0}"/>
              </a:ext>
            </a:extLst>
          </p:cNvPr>
          <p:cNvCxnSpPr/>
          <p:nvPr userDrawn="1"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2" name="Straight Connector 601">
            <a:extLst>
              <a:ext uri="{FF2B5EF4-FFF2-40B4-BE49-F238E27FC236}">
                <a16:creationId xmlns:a16="http://schemas.microsoft.com/office/drawing/2014/main" id="{C7CBEA88-8B36-4051-9648-9C2A189805A2}"/>
              </a:ext>
            </a:extLst>
          </p:cNvPr>
          <p:cNvCxnSpPr/>
          <p:nvPr userDrawn="1"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Straight Connector 602">
            <a:extLst>
              <a:ext uri="{FF2B5EF4-FFF2-40B4-BE49-F238E27FC236}">
                <a16:creationId xmlns:a16="http://schemas.microsoft.com/office/drawing/2014/main" id="{93BE5930-E404-44B9-AA09-D9BAEF02C093}"/>
              </a:ext>
            </a:extLst>
          </p:cNvPr>
          <p:cNvCxnSpPr/>
          <p:nvPr userDrawn="1"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4" name="Straight Connector 603">
            <a:extLst>
              <a:ext uri="{FF2B5EF4-FFF2-40B4-BE49-F238E27FC236}">
                <a16:creationId xmlns:a16="http://schemas.microsoft.com/office/drawing/2014/main" id="{F2C1BBEA-CA82-447F-898B-1EE8FD06AFE4}"/>
              </a:ext>
            </a:extLst>
          </p:cNvPr>
          <p:cNvCxnSpPr/>
          <p:nvPr userDrawn="1"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5" name="Straight Connector 604">
            <a:extLst>
              <a:ext uri="{FF2B5EF4-FFF2-40B4-BE49-F238E27FC236}">
                <a16:creationId xmlns:a16="http://schemas.microsoft.com/office/drawing/2014/main" id="{5F1845F8-ADCC-408B-907E-28BCB12F5D86}"/>
              </a:ext>
            </a:extLst>
          </p:cNvPr>
          <p:cNvCxnSpPr/>
          <p:nvPr userDrawn="1"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6" name="Straight Connector 605">
            <a:extLst>
              <a:ext uri="{FF2B5EF4-FFF2-40B4-BE49-F238E27FC236}">
                <a16:creationId xmlns:a16="http://schemas.microsoft.com/office/drawing/2014/main" id="{9B80EE46-39FB-41B0-AC8E-8DF8554C724C}"/>
              </a:ext>
            </a:extLst>
          </p:cNvPr>
          <p:cNvCxnSpPr/>
          <p:nvPr userDrawn="1"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7" name="Straight Connector 606">
            <a:extLst>
              <a:ext uri="{FF2B5EF4-FFF2-40B4-BE49-F238E27FC236}">
                <a16:creationId xmlns:a16="http://schemas.microsoft.com/office/drawing/2014/main" id="{628AA445-70BD-4AC9-AE0D-2C47BA999B77}"/>
              </a:ext>
            </a:extLst>
          </p:cNvPr>
          <p:cNvCxnSpPr/>
          <p:nvPr userDrawn="1"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8" name="Straight Connector 607">
            <a:extLst>
              <a:ext uri="{FF2B5EF4-FFF2-40B4-BE49-F238E27FC236}">
                <a16:creationId xmlns:a16="http://schemas.microsoft.com/office/drawing/2014/main" id="{FCA601A8-B233-4ED1-9AEA-9382EC14229E}"/>
              </a:ext>
            </a:extLst>
          </p:cNvPr>
          <p:cNvCxnSpPr/>
          <p:nvPr userDrawn="1"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Straight Connector 608">
            <a:extLst>
              <a:ext uri="{FF2B5EF4-FFF2-40B4-BE49-F238E27FC236}">
                <a16:creationId xmlns:a16="http://schemas.microsoft.com/office/drawing/2014/main" id="{F7C6AB10-852D-49A0-B934-C58534B3A36B}"/>
              </a:ext>
            </a:extLst>
          </p:cNvPr>
          <p:cNvCxnSpPr/>
          <p:nvPr userDrawn="1"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826618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ove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8EC26135-2412-416E-8B1F-AD4786FF9E16}"/>
              </a:ext>
            </a:extLst>
          </p:cNvPr>
          <p:cNvGrpSpPr/>
          <p:nvPr userDrawn="1"/>
        </p:nvGrpSpPr>
        <p:grpSpPr>
          <a:xfrm>
            <a:off x="1588" y="0"/>
            <a:ext cx="9140825" cy="6858000"/>
            <a:chOff x="1588" y="0"/>
            <a:chExt cx="9140825" cy="6858000"/>
          </a:xfrm>
        </p:grpSpPr>
        <p:sp>
          <p:nvSpPr>
            <p:cNvPr id="215" name="AutoShape 3"/>
            <p:cNvSpPr>
              <a:spLocks noChangeAspect="1" noChangeArrowheads="1" noTextEdit="1"/>
            </p:cNvSpPr>
            <p:nvPr/>
          </p:nvSpPr>
          <p:spPr bwMode="auto">
            <a:xfrm>
              <a:off x="1588" y="0"/>
              <a:ext cx="9140825" cy="6858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grpSp>
          <p:nvGrpSpPr>
            <p:cNvPr id="216" name="Group 205"/>
            <p:cNvGrpSpPr>
              <a:grpSpLocks/>
            </p:cNvGrpSpPr>
            <p:nvPr/>
          </p:nvGrpSpPr>
          <p:grpSpPr bwMode="auto">
            <a:xfrm>
              <a:off x="1588" y="631825"/>
              <a:ext cx="9140825" cy="6226175"/>
              <a:chOff x="1" y="398"/>
              <a:chExt cx="5758" cy="3922"/>
            </a:xfrm>
          </p:grpSpPr>
          <p:sp>
            <p:nvSpPr>
              <p:cNvPr id="833" name="Freeform 5"/>
              <p:cNvSpPr>
                <a:spLocks/>
              </p:cNvSpPr>
              <p:nvPr/>
            </p:nvSpPr>
            <p:spPr bwMode="auto">
              <a:xfrm>
                <a:off x="1163" y="774"/>
                <a:ext cx="114" cy="526"/>
              </a:xfrm>
              <a:custGeom>
                <a:avLst/>
                <a:gdLst>
                  <a:gd name="T0" fmla="*/ 56 w 57"/>
                  <a:gd name="T1" fmla="*/ 59 h 263"/>
                  <a:gd name="T2" fmla="*/ 32 w 57"/>
                  <a:gd name="T3" fmla="*/ 92 h 263"/>
                  <a:gd name="T4" fmla="*/ 32 w 57"/>
                  <a:gd name="T5" fmla="*/ 52 h 263"/>
                  <a:gd name="T6" fmla="*/ 54 w 57"/>
                  <a:gd name="T7" fmla="*/ 9 h 263"/>
                  <a:gd name="T8" fmla="*/ 31 w 57"/>
                  <a:gd name="T9" fmla="*/ 37 h 263"/>
                  <a:gd name="T10" fmla="*/ 31 w 57"/>
                  <a:gd name="T11" fmla="*/ 37 h 263"/>
                  <a:gd name="T12" fmla="*/ 6 w 57"/>
                  <a:gd name="T13" fmla="*/ 0 h 263"/>
                  <a:gd name="T14" fmla="*/ 28 w 57"/>
                  <a:gd name="T15" fmla="*/ 42 h 263"/>
                  <a:gd name="T16" fmla="*/ 27 w 57"/>
                  <a:gd name="T17" fmla="*/ 74 h 263"/>
                  <a:gd name="T18" fmla="*/ 3 w 57"/>
                  <a:gd name="T19" fmla="*/ 43 h 263"/>
                  <a:gd name="T20" fmla="*/ 27 w 57"/>
                  <a:gd name="T21" fmla="*/ 87 h 263"/>
                  <a:gd name="T22" fmla="*/ 27 w 57"/>
                  <a:gd name="T23" fmla="*/ 126 h 263"/>
                  <a:gd name="T24" fmla="*/ 3 w 57"/>
                  <a:gd name="T25" fmla="*/ 94 h 263"/>
                  <a:gd name="T26" fmla="*/ 27 w 57"/>
                  <a:gd name="T27" fmla="*/ 138 h 263"/>
                  <a:gd name="T28" fmla="*/ 27 w 57"/>
                  <a:gd name="T29" fmla="*/ 184 h 263"/>
                  <a:gd name="T30" fmla="*/ 3 w 57"/>
                  <a:gd name="T31" fmla="*/ 151 h 263"/>
                  <a:gd name="T32" fmla="*/ 27 w 57"/>
                  <a:gd name="T33" fmla="*/ 195 h 263"/>
                  <a:gd name="T34" fmla="*/ 27 w 57"/>
                  <a:gd name="T35" fmla="*/ 233 h 263"/>
                  <a:gd name="T36" fmla="*/ 2 w 57"/>
                  <a:gd name="T37" fmla="*/ 197 h 263"/>
                  <a:gd name="T38" fmla="*/ 27 w 57"/>
                  <a:gd name="T39" fmla="*/ 242 h 263"/>
                  <a:gd name="T40" fmla="*/ 27 w 57"/>
                  <a:gd name="T41" fmla="*/ 263 h 263"/>
                  <a:gd name="T42" fmla="*/ 31 w 57"/>
                  <a:gd name="T43" fmla="*/ 263 h 263"/>
                  <a:gd name="T44" fmla="*/ 31 w 57"/>
                  <a:gd name="T45" fmla="*/ 252 h 263"/>
                  <a:gd name="T46" fmla="*/ 55 w 57"/>
                  <a:gd name="T47" fmla="*/ 207 h 263"/>
                  <a:gd name="T48" fmla="*/ 31 w 57"/>
                  <a:gd name="T49" fmla="*/ 239 h 263"/>
                  <a:gd name="T50" fmla="*/ 31 w 57"/>
                  <a:gd name="T51" fmla="*/ 208 h 263"/>
                  <a:gd name="T52" fmla="*/ 56 w 57"/>
                  <a:gd name="T53" fmla="*/ 163 h 263"/>
                  <a:gd name="T54" fmla="*/ 31 w 57"/>
                  <a:gd name="T55" fmla="*/ 197 h 263"/>
                  <a:gd name="T56" fmla="*/ 32 w 57"/>
                  <a:gd name="T57" fmla="*/ 159 h 263"/>
                  <a:gd name="T58" fmla="*/ 55 w 57"/>
                  <a:gd name="T59" fmla="*/ 115 h 263"/>
                  <a:gd name="T60" fmla="*/ 32 w 57"/>
                  <a:gd name="T61" fmla="*/ 146 h 263"/>
                  <a:gd name="T62" fmla="*/ 32 w 57"/>
                  <a:gd name="T63" fmla="*/ 104 h 263"/>
                  <a:gd name="T64" fmla="*/ 56 w 57"/>
                  <a:gd name="T65" fmla="*/ 59 h 2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57" h="263">
                    <a:moveTo>
                      <a:pt x="56" y="59"/>
                    </a:moveTo>
                    <a:cubicBezTo>
                      <a:pt x="40" y="67"/>
                      <a:pt x="34" y="81"/>
                      <a:pt x="32" y="92"/>
                    </a:cubicBezTo>
                    <a:cubicBezTo>
                      <a:pt x="32" y="52"/>
                      <a:pt x="32" y="52"/>
                      <a:pt x="32" y="52"/>
                    </a:cubicBezTo>
                    <a:cubicBezTo>
                      <a:pt x="39" y="47"/>
                      <a:pt x="56" y="33"/>
                      <a:pt x="54" y="9"/>
                    </a:cubicBezTo>
                    <a:cubicBezTo>
                      <a:pt x="41" y="15"/>
                      <a:pt x="34" y="27"/>
                      <a:pt x="31" y="37"/>
                    </a:cubicBezTo>
                    <a:cubicBezTo>
                      <a:pt x="31" y="37"/>
                      <a:pt x="31" y="37"/>
                      <a:pt x="31" y="37"/>
                    </a:cubicBezTo>
                    <a:cubicBezTo>
                      <a:pt x="30" y="26"/>
                      <a:pt x="24" y="9"/>
                      <a:pt x="6" y="0"/>
                    </a:cubicBezTo>
                    <a:cubicBezTo>
                      <a:pt x="4" y="22"/>
                      <a:pt x="20" y="37"/>
                      <a:pt x="28" y="42"/>
                    </a:cubicBezTo>
                    <a:cubicBezTo>
                      <a:pt x="27" y="74"/>
                      <a:pt x="27" y="74"/>
                      <a:pt x="27" y="74"/>
                    </a:cubicBezTo>
                    <a:cubicBezTo>
                      <a:pt x="25" y="64"/>
                      <a:pt x="19" y="50"/>
                      <a:pt x="3" y="43"/>
                    </a:cubicBezTo>
                    <a:cubicBezTo>
                      <a:pt x="2" y="69"/>
                      <a:pt x="21" y="83"/>
                      <a:pt x="27" y="87"/>
                    </a:cubicBezTo>
                    <a:cubicBezTo>
                      <a:pt x="27" y="126"/>
                      <a:pt x="27" y="126"/>
                      <a:pt x="27" y="126"/>
                    </a:cubicBezTo>
                    <a:cubicBezTo>
                      <a:pt x="25" y="115"/>
                      <a:pt x="19" y="101"/>
                      <a:pt x="3" y="94"/>
                    </a:cubicBezTo>
                    <a:cubicBezTo>
                      <a:pt x="1" y="120"/>
                      <a:pt x="21" y="134"/>
                      <a:pt x="27" y="138"/>
                    </a:cubicBezTo>
                    <a:cubicBezTo>
                      <a:pt x="27" y="184"/>
                      <a:pt x="27" y="184"/>
                      <a:pt x="27" y="184"/>
                    </a:cubicBezTo>
                    <a:cubicBezTo>
                      <a:pt x="25" y="173"/>
                      <a:pt x="19" y="159"/>
                      <a:pt x="3" y="151"/>
                    </a:cubicBezTo>
                    <a:cubicBezTo>
                      <a:pt x="1" y="177"/>
                      <a:pt x="21" y="192"/>
                      <a:pt x="27" y="195"/>
                    </a:cubicBezTo>
                    <a:cubicBezTo>
                      <a:pt x="27" y="233"/>
                      <a:pt x="27" y="233"/>
                      <a:pt x="27" y="233"/>
                    </a:cubicBezTo>
                    <a:cubicBezTo>
                      <a:pt x="25" y="222"/>
                      <a:pt x="20" y="205"/>
                      <a:pt x="2" y="197"/>
                    </a:cubicBezTo>
                    <a:cubicBezTo>
                      <a:pt x="0" y="224"/>
                      <a:pt x="22" y="239"/>
                      <a:pt x="27" y="242"/>
                    </a:cubicBezTo>
                    <a:cubicBezTo>
                      <a:pt x="27" y="263"/>
                      <a:pt x="27" y="263"/>
                      <a:pt x="27" y="263"/>
                    </a:cubicBezTo>
                    <a:cubicBezTo>
                      <a:pt x="31" y="263"/>
                      <a:pt x="31" y="263"/>
                      <a:pt x="31" y="263"/>
                    </a:cubicBezTo>
                    <a:cubicBezTo>
                      <a:pt x="31" y="252"/>
                      <a:pt x="31" y="252"/>
                      <a:pt x="31" y="252"/>
                    </a:cubicBezTo>
                    <a:cubicBezTo>
                      <a:pt x="37" y="248"/>
                      <a:pt x="57" y="233"/>
                      <a:pt x="55" y="207"/>
                    </a:cubicBezTo>
                    <a:cubicBezTo>
                      <a:pt x="40" y="215"/>
                      <a:pt x="34" y="229"/>
                      <a:pt x="31" y="239"/>
                    </a:cubicBezTo>
                    <a:cubicBezTo>
                      <a:pt x="31" y="208"/>
                      <a:pt x="31" y="208"/>
                      <a:pt x="31" y="208"/>
                    </a:cubicBezTo>
                    <a:cubicBezTo>
                      <a:pt x="37" y="205"/>
                      <a:pt x="57" y="190"/>
                      <a:pt x="56" y="163"/>
                    </a:cubicBezTo>
                    <a:cubicBezTo>
                      <a:pt x="39" y="171"/>
                      <a:pt x="34" y="186"/>
                      <a:pt x="31" y="197"/>
                    </a:cubicBezTo>
                    <a:cubicBezTo>
                      <a:pt x="32" y="159"/>
                      <a:pt x="32" y="159"/>
                      <a:pt x="32" y="159"/>
                    </a:cubicBezTo>
                    <a:cubicBezTo>
                      <a:pt x="37" y="155"/>
                      <a:pt x="57" y="141"/>
                      <a:pt x="55" y="115"/>
                    </a:cubicBezTo>
                    <a:cubicBezTo>
                      <a:pt x="40" y="122"/>
                      <a:pt x="34" y="136"/>
                      <a:pt x="32" y="146"/>
                    </a:cubicBezTo>
                    <a:cubicBezTo>
                      <a:pt x="32" y="104"/>
                      <a:pt x="32" y="104"/>
                      <a:pt x="32" y="104"/>
                    </a:cubicBezTo>
                    <a:cubicBezTo>
                      <a:pt x="37" y="100"/>
                      <a:pt x="57" y="86"/>
                      <a:pt x="56" y="59"/>
                    </a:cubicBezTo>
                    <a:close/>
                  </a:path>
                </a:pathLst>
              </a:custGeom>
              <a:solidFill>
                <a:srgbClr val="AFAF5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34" name="Freeform 6"/>
              <p:cNvSpPr>
                <a:spLocks/>
              </p:cNvSpPr>
              <p:nvPr/>
            </p:nvSpPr>
            <p:spPr bwMode="auto">
              <a:xfrm>
                <a:off x="453" y="796"/>
                <a:ext cx="92" cy="420"/>
              </a:xfrm>
              <a:custGeom>
                <a:avLst/>
                <a:gdLst>
                  <a:gd name="T0" fmla="*/ 45 w 46"/>
                  <a:gd name="T1" fmla="*/ 48 h 210"/>
                  <a:gd name="T2" fmla="*/ 26 w 46"/>
                  <a:gd name="T3" fmla="*/ 73 h 210"/>
                  <a:gd name="T4" fmla="*/ 26 w 46"/>
                  <a:gd name="T5" fmla="*/ 42 h 210"/>
                  <a:gd name="T6" fmla="*/ 44 w 46"/>
                  <a:gd name="T7" fmla="*/ 7 h 210"/>
                  <a:gd name="T8" fmla="*/ 25 w 46"/>
                  <a:gd name="T9" fmla="*/ 29 h 210"/>
                  <a:gd name="T10" fmla="*/ 25 w 46"/>
                  <a:gd name="T11" fmla="*/ 29 h 210"/>
                  <a:gd name="T12" fmla="*/ 5 w 46"/>
                  <a:gd name="T13" fmla="*/ 0 h 210"/>
                  <a:gd name="T14" fmla="*/ 22 w 46"/>
                  <a:gd name="T15" fmla="*/ 34 h 210"/>
                  <a:gd name="T16" fmla="*/ 22 w 46"/>
                  <a:gd name="T17" fmla="*/ 59 h 210"/>
                  <a:gd name="T18" fmla="*/ 3 w 46"/>
                  <a:gd name="T19" fmla="*/ 34 h 210"/>
                  <a:gd name="T20" fmla="*/ 22 w 46"/>
                  <a:gd name="T21" fmla="*/ 70 h 210"/>
                  <a:gd name="T22" fmla="*/ 22 w 46"/>
                  <a:gd name="T23" fmla="*/ 101 h 210"/>
                  <a:gd name="T24" fmla="*/ 3 w 46"/>
                  <a:gd name="T25" fmla="*/ 75 h 210"/>
                  <a:gd name="T26" fmla="*/ 22 w 46"/>
                  <a:gd name="T27" fmla="*/ 111 h 210"/>
                  <a:gd name="T28" fmla="*/ 22 w 46"/>
                  <a:gd name="T29" fmla="*/ 147 h 210"/>
                  <a:gd name="T30" fmla="*/ 2 w 46"/>
                  <a:gd name="T31" fmla="*/ 121 h 210"/>
                  <a:gd name="T32" fmla="*/ 22 w 46"/>
                  <a:gd name="T33" fmla="*/ 157 h 210"/>
                  <a:gd name="T34" fmla="*/ 22 w 46"/>
                  <a:gd name="T35" fmla="*/ 187 h 210"/>
                  <a:gd name="T36" fmla="*/ 2 w 46"/>
                  <a:gd name="T37" fmla="*/ 158 h 210"/>
                  <a:gd name="T38" fmla="*/ 22 w 46"/>
                  <a:gd name="T39" fmla="*/ 194 h 210"/>
                  <a:gd name="T40" fmla="*/ 22 w 46"/>
                  <a:gd name="T41" fmla="*/ 210 h 210"/>
                  <a:gd name="T42" fmla="*/ 25 w 46"/>
                  <a:gd name="T43" fmla="*/ 210 h 210"/>
                  <a:gd name="T44" fmla="*/ 25 w 46"/>
                  <a:gd name="T45" fmla="*/ 202 h 210"/>
                  <a:gd name="T46" fmla="*/ 44 w 46"/>
                  <a:gd name="T47" fmla="*/ 166 h 210"/>
                  <a:gd name="T48" fmla="*/ 25 w 46"/>
                  <a:gd name="T49" fmla="*/ 192 h 210"/>
                  <a:gd name="T50" fmla="*/ 25 w 46"/>
                  <a:gd name="T51" fmla="*/ 167 h 210"/>
                  <a:gd name="T52" fmla="*/ 45 w 46"/>
                  <a:gd name="T53" fmla="*/ 131 h 210"/>
                  <a:gd name="T54" fmla="*/ 25 w 46"/>
                  <a:gd name="T55" fmla="*/ 158 h 210"/>
                  <a:gd name="T56" fmla="*/ 25 w 46"/>
                  <a:gd name="T57" fmla="*/ 128 h 210"/>
                  <a:gd name="T58" fmla="*/ 45 w 46"/>
                  <a:gd name="T59" fmla="*/ 92 h 210"/>
                  <a:gd name="T60" fmla="*/ 26 w 46"/>
                  <a:gd name="T61" fmla="*/ 117 h 210"/>
                  <a:gd name="T62" fmla="*/ 26 w 46"/>
                  <a:gd name="T63" fmla="*/ 83 h 210"/>
                  <a:gd name="T64" fmla="*/ 45 w 46"/>
                  <a:gd name="T65" fmla="*/ 48 h 2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46" h="210">
                    <a:moveTo>
                      <a:pt x="45" y="48"/>
                    </a:moveTo>
                    <a:cubicBezTo>
                      <a:pt x="32" y="54"/>
                      <a:pt x="27" y="65"/>
                      <a:pt x="26" y="73"/>
                    </a:cubicBezTo>
                    <a:cubicBezTo>
                      <a:pt x="26" y="42"/>
                      <a:pt x="26" y="42"/>
                      <a:pt x="26" y="42"/>
                    </a:cubicBezTo>
                    <a:cubicBezTo>
                      <a:pt x="31" y="38"/>
                      <a:pt x="45" y="26"/>
                      <a:pt x="44" y="7"/>
                    </a:cubicBezTo>
                    <a:cubicBezTo>
                      <a:pt x="33" y="12"/>
                      <a:pt x="28" y="22"/>
                      <a:pt x="25" y="29"/>
                    </a:cubicBezTo>
                    <a:cubicBezTo>
                      <a:pt x="25" y="29"/>
                      <a:pt x="25" y="29"/>
                      <a:pt x="25" y="29"/>
                    </a:cubicBezTo>
                    <a:cubicBezTo>
                      <a:pt x="24" y="21"/>
                      <a:pt x="20" y="7"/>
                      <a:pt x="5" y="0"/>
                    </a:cubicBezTo>
                    <a:cubicBezTo>
                      <a:pt x="4" y="18"/>
                      <a:pt x="16" y="29"/>
                      <a:pt x="22" y="34"/>
                    </a:cubicBezTo>
                    <a:cubicBezTo>
                      <a:pt x="22" y="59"/>
                      <a:pt x="22" y="59"/>
                      <a:pt x="22" y="59"/>
                    </a:cubicBezTo>
                    <a:cubicBezTo>
                      <a:pt x="20" y="51"/>
                      <a:pt x="15" y="40"/>
                      <a:pt x="3" y="34"/>
                    </a:cubicBezTo>
                    <a:cubicBezTo>
                      <a:pt x="1" y="55"/>
                      <a:pt x="17" y="67"/>
                      <a:pt x="22" y="70"/>
                    </a:cubicBezTo>
                    <a:cubicBezTo>
                      <a:pt x="22" y="101"/>
                      <a:pt x="22" y="101"/>
                      <a:pt x="22" y="101"/>
                    </a:cubicBezTo>
                    <a:cubicBezTo>
                      <a:pt x="20" y="92"/>
                      <a:pt x="15" y="81"/>
                      <a:pt x="3" y="75"/>
                    </a:cubicBezTo>
                    <a:cubicBezTo>
                      <a:pt x="1" y="96"/>
                      <a:pt x="17" y="108"/>
                      <a:pt x="22" y="111"/>
                    </a:cubicBezTo>
                    <a:cubicBezTo>
                      <a:pt x="22" y="147"/>
                      <a:pt x="22" y="147"/>
                      <a:pt x="22" y="147"/>
                    </a:cubicBezTo>
                    <a:cubicBezTo>
                      <a:pt x="20" y="139"/>
                      <a:pt x="15" y="127"/>
                      <a:pt x="2" y="121"/>
                    </a:cubicBezTo>
                    <a:cubicBezTo>
                      <a:pt x="1" y="142"/>
                      <a:pt x="17" y="154"/>
                      <a:pt x="22" y="157"/>
                    </a:cubicBezTo>
                    <a:cubicBezTo>
                      <a:pt x="22" y="187"/>
                      <a:pt x="22" y="187"/>
                      <a:pt x="22" y="187"/>
                    </a:cubicBezTo>
                    <a:cubicBezTo>
                      <a:pt x="20" y="178"/>
                      <a:pt x="16" y="165"/>
                      <a:pt x="2" y="158"/>
                    </a:cubicBezTo>
                    <a:cubicBezTo>
                      <a:pt x="0" y="180"/>
                      <a:pt x="18" y="192"/>
                      <a:pt x="22" y="194"/>
                    </a:cubicBezTo>
                    <a:cubicBezTo>
                      <a:pt x="22" y="210"/>
                      <a:pt x="22" y="210"/>
                      <a:pt x="22" y="210"/>
                    </a:cubicBezTo>
                    <a:cubicBezTo>
                      <a:pt x="25" y="210"/>
                      <a:pt x="25" y="210"/>
                      <a:pt x="25" y="210"/>
                    </a:cubicBezTo>
                    <a:cubicBezTo>
                      <a:pt x="25" y="202"/>
                      <a:pt x="25" y="202"/>
                      <a:pt x="25" y="202"/>
                    </a:cubicBezTo>
                    <a:cubicBezTo>
                      <a:pt x="30" y="199"/>
                      <a:pt x="46" y="187"/>
                      <a:pt x="44" y="166"/>
                    </a:cubicBezTo>
                    <a:cubicBezTo>
                      <a:pt x="32" y="172"/>
                      <a:pt x="27" y="183"/>
                      <a:pt x="25" y="192"/>
                    </a:cubicBezTo>
                    <a:cubicBezTo>
                      <a:pt x="25" y="167"/>
                      <a:pt x="25" y="167"/>
                      <a:pt x="25" y="167"/>
                    </a:cubicBezTo>
                    <a:cubicBezTo>
                      <a:pt x="29" y="164"/>
                      <a:pt x="46" y="152"/>
                      <a:pt x="45" y="131"/>
                    </a:cubicBezTo>
                    <a:cubicBezTo>
                      <a:pt x="32" y="137"/>
                      <a:pt x="27" y="149"/>
                      <a:pt x="25" y="158"/>
                    </a:cubicBezTo>
                    <a:cubicBezTo>
                      <a:pt x="25" y="128"/>
                      <a:pt x="25" y="128"/>
                      <a:pt x="25" y="128"/>
                    </a:cubicBezTo>
                    <a:cubicBezTo>
                      <a:pt x="30" y="125"/>
                      <a:pt x="46" y="113"/>
                      <a:pt x="45" y="92"/>
                    </a:cubicBezTo>
                    <a:cubicBezTo>
                      <a:pt x="32" y="98"/>
                      <a:pt x="28" y="109"/>
                      <a:pt x="26" y="117"/>
                    </a:cubicBezTo>
                    <a:cubicBezTo>
                      <a:pt x="26" y="83"/>
                      <a:pt x="26" y="83"/>
                      <a:pt x="26" y="83"/>
                    </a:cubicBezTo>
                    <a:cubicBezTo>
                      <a:pt x="30" y="81"/>
                      <a:pt x="46" y="69"/>
                      <a:pt x="45" y="48"/>
                    </a:cubicBezTo>
                    <a:close/>
                  </a:path>
                </a:pathLst>
              </a:custGeom>
              <a:solidFill>
                <a:srgbClr val="AFAF5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35" name="Freeform 7"/>
              <p:cNvSpPr>
                <a:spLocks/>
              </p:cNvSpPr>
              <p:nvPr/>
            </p:nvSpPr>
            <p:spPr bwMode="auto">
              <a:xfrm>
                <a:off x="645" y="520"/>
                <a:ext cx="136" cy="624"/>
              </a:xfrm>
              <a:custGeom>
                <a:avLst/>
                <a:gdLst>
                  <a:gd name="T0" fmla="*/ 67 w 68"/>
                  <a:gd name="T1" fmla="*/ 71 h 312"/>
                  <a:gd name="T2" fmla="*/ 38 w 68"/>
                  <a:gd name="T3" fmla="*/ 110 h 312"/>
                  <a:gd name="T4" fmla="*/ 38 w 68"/>
                  <a:gd name="T5" fmla="*/ 63 h 312"/>
                  <a:gd name="T6" fmla="*/ 65 w 68"/>
                  <a:gd name="T7" fmla="*/ 11 h 312"/>
                  <a:gd name="T8" fmla="*/ 38 w 68"/>
                  <a:gd name="T9" fmla="*/ 44 h 312"/>
                  <a:gd name="T10" fmla="*/ 37 w 68"/>
                  <a:gd name="T11" fmla="*/ 44 h 312"/>
                  <a:gd name="T12" fmla="*/ 7 w 68"/>
                  <a:gd name="T13" fmla="*/ 0 h 312"/>
                  <a:gd name="T14" fmla="*/ 33 w 68"/>
                  <a:gd name="T15" fmla="*/ 51 h 312"/>
                  <a:gd name="T16" fmla="*/ 33 w 68"/>
                  <a:gd name="T17" fmla="*/ 89 h 312"/>
                  <a:gd name="T18" fmla="*/ 4 w 68"/>
                  <a:gd name="T19" fmla="*/ 52 h 312"/>
                  <a:gd name="T20" fmla="*/ 33 w 68"/>
                  <a:gd name="T21" fmla="*/ 105 h 312"/>
                  <a:gd name="T22" fmla="*/ 33 w 68"/>
                  <a:gd name="T23" fmla="*/ 150 h 312"/>
                  <a:gd name="T24" fmla="*/ 4 w 68"/>
                  <a:gd name="T25" fmla="*/ 112 h 312"/>
                  <a:gd name="T26" fmla="*/ 33 w 68"/>
                  <a:gd name="T27" fmla="*/ 165 h 312"/>
                  <a:gd name="T28" fmla="*/ 33 w 68"/>
                  <a:gd name="T29" fmla="*/ 218 h 312"/>
                  <a:gd name="T30" fmla="*/ 4 w 68"/>
                  <a:gd name="T31" fmla="*/ 180 h 312"/>
                  <a:gd name="T32" fmla="*/ 33 w 68"/>
                  <a:gd name="T33" fmla="*/ 233 h 312"/>
                  <a:gd name="T34" fmla="*/ 32 w 68"/>
                  <a:gd name="T35" fmla="*/ 277 h 312"/>
                  <a:gd name="T36" fmla="*/ 3 w 68"/>
                  <a:gd name="T37" fmla="*/ 234 h 312"/>
                  <a:gd name="T38" fmla="*/ 32 w 68"/>
                  <a:gd name="T39" fmla="*/ 288 h 312"/>
                  <a:gd name="T40" fmla="*/ 32 w 68"/>
                  <a:gd name="T41" fmla="*/ 312 h 312"/>
                  <a:gd name="T42" fmla="*/ 37 w 68"/>
                  <a:gd name="T43" fmla="*/ 312 h 312"/>
                  <a:gd name="T44" fmla="*/ 38 w 68"/>
                  <a:gd name="T45" fmla="*/ 299 h 312"/>
                  <a:gd name="T46" fmla="*/ 66 w 68"/>
                  <a:gd name="T47" fmla="*/ 246 h 312"/>
                  <a:gd name="T48" fmla="*/ 38 w 68"/>
                  <a:gd name="T49" fmla="*/ 284 h 312"/>
                  <a:gd name="T50" fmla="*/ 38 w 68"/>
                  <a:gd name="T51" fmla="*/ 248 h 312"/>
                  <a:gd name="T52" fmla="*/ 66 w 68"/>
                  <a:gd name="T53" fmla="*/ 195 h 312"/>
                  <a:gd name="T54" fmla="*/ 38 w 68"/>
                  <a:gd name="T55" fmla="*/ 234 h 312"/>
                  <a:gd name="T56" fmla="*/ 38 w 68"/>
                  <a:gd name="T57" fmla="*/ 190 h 312"/>
                  <a:gd name="T58" fmla="*/ 66 w 68"/>
                  <a:gd name="T59" fmla="*/ 137 h 312"/>
                  <a:gd name="T60" fmla="*/ 38 w 68"/>
                  <a:gd name="T61" fmla="*/ 174 h 312"/>
                  <a:gd name="T62" fmla="*/ 38 w 68"/>
                  <a:gd name="T63" fmla="*/ 124 h 312"/>
                  <a:gd name="T64" fmla="*/ 67 w 68"/>
                  <a:gd name="T65" fmla="*/ 71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68" h="312">
                    <a:moveTo>
                      <a:pt x="67" y="71"/>
                    </a:moveTo>
                    <a:cubicBezTo>
                      <a:pt x="48" y="80"/>
                      <a:pt x="41" y="97"/>
                      <a:pt x="38" y="110"/>
                    </a:cubicBezTo>
                    <a:cubicBezTo>
                      <a:pt x="38" y="63"/>
                      <a:pt x="38" y="63"/>
                      <a:pt x="38" y="63"/>
                    </a:cubicBezTo>
                    <a:cubicBezTo>
                      <a:pt x="47" y="57"/>
                      <a:pt x="66" y="40"/>
                      <a:pt x="65" y="11"/>
                    </a:cubicBezTo>
                    <a:cubicBezTo>
                      <a:pt x="48" y="19"/>
                      <a:pt x="41" y="33"/>
                      <a:pt x="38" y="44"/>
                    </a:cubicBezTo>
                    <a:cubicBezTo>
                      <a:pt x="37" y="44"/>
                      <a:pt x="37" y="44"/>
                      <a:pt x="37" y="44"/>
                    </a:cubicBezTo>
                    <a:cubicBezTo>
                      <a:pt x="35" y="32"/>
                      <a:pt x="29" y="11"/>
                      <a:pt x="7" y="0"/>
                    </a:cubicBezTo>
                    <a:cubicBezTo>
                      <a:pt x="5" y="28"/>
                      <a:pt x="24" y="45"/>
                      <a:pt x="33" y="51"/>
                    </a:cubicBezTo>
                    <a:cubicBezTo>
                      <a:pt x="33" y="89"/>
                      <a:pt x="33" y="89"/>
                      <a:pt x="33" y="89"/>
                    </a:cubicBezTo>
                    <a:cubicBezTo>
                      <a:pt x="30" y="76"/>
                      <a:pt x="22" y="61"/>
                      <a:pt x="4" y="52"/>
                    </a:cubicBezTo>
                    <a:cubicBezTo>
                      <a:pt x="2" y="82"/>
                      <a:pt x="25" y="100"/>
                      <a:pt x="33" y="105"/>
                    </a:cubicBezTo>
                    <a:cubicBezTo>
                      <a:pt x="33" y="150"/>
                      <a:pt x="33" y="150"/>
                      <a:pt x="33" y="150"/>
                    </a:cubicBezTo>
                    <a:cubicBezTo>
                      <a:pt x="30" y="138"/>
                      <a:pt x="23" y="121"/>
                      <a:pt x="4" y="112"/>
                    </a:cubicBezTo>
                    <a:cubicBezTo>
                      <a:pt x="2" y="143"/>
                      <a:pt x="26" y="160"/>
                      <a:pt x="33" y="165"/>
                    </a:cubicBezTo>
                    <a:cubicBezTo>
                      <a:pt x="33" y="218"/>
                      <a:pt x="33" y="218"/>
                      <a:pt x="33" y="218"/>
                    </a:cubicBezTo>
                    <a:cubicBezTo>
                      <a:pt x="30" y="206"/>
                      <a:pt x="23" y="189"/>
                      <a:pt x="4" y="180"/>
                    </a:cubicBezTo>
                    <a:cubicBezTo>
                      <a:pt x="1" y="211"/>
                      <a:pt x="26" y="228"/>
                      <a:pt x="33" y="233"/>
                    </a:cubicBezTo>
                    <a:cubicBezTo>
                      <a:pt x="32" y="277"/>
                      <a:pt x="32" y="277"/>
                      <a:pt x="32" y="277"/>
                    </a:cubicBezTo>
                    <a:cubicBezTo>
                      <a:pt x="30" y="264"/>
                      <a:pt x="24" y="244"/>
                      <a:pt x="3" y="234"/>
                    </a:cubicBezTo>
                    <a:cubicBezTo>
                      <a:pt x="0" y="267"/>
                      <a:pt x="27" y="285"/>
                      <a:pt x="32" y="288"/>
                    </a:cubicBezTo>
                    <a:cubicBezTo>
                      <a:pt x="32" y="312"/>
                      <a:pt x="32" y="312"/>
                      <a:pt x="32" y="312"/>
                    </a:cubicBezTo>
                    <a:cubicBezTo>
                      <a:pt x="37" y="312"/>
                      <a:pt x="37" y="312"/>
                      <a:pt x="37" y="312"/>
                    </a:cubicBezTo>
                    <a:cubicBezTo>
                      <a:pt x="38" y="299"/>
                      <a:pt x="38" y="299"/>
                      <a:pt x="38" y="299"/>
                    </a:cubicBezTo>
                    <a:cubicBezTo>
                      <a:pt x="44" y="295"/>
                      <a:pt x="68" y="277"/>
                      <a:pt x="66" y="246"/>
                    </a:cubicBezTo>
                    <a:cubicBezTo>
                      <a:pt x="47" y="255"/>
                      <a:pt x="40" y="272"/>
                      <a:pt x="38" y="284"/>
                    </a:cubicBezTo>
                    <a:cubicBezTo>
                      <a:pt x="38" y="248"/>
                      <a:pt x="38" y="248"/>
                      <a:pt x="38" y="248"/>
                    </a:cubicBezTo>
                    <a:cubicBezTo>
                      <a:pt x="44" y="244"/>
                      <a:pt x="68" y="226"/>
                      <a:pt x="66" y="195"/>
                    </a:cubicBezTo>
                    <a:cubicBezTo>
                      <a:pt x="47" y="204"/>
                      <a:pt x="40" y="222"/>
                      <a:pt x="38" y="234"/>
                    </a:cubicBezTo>
                    <a:cubicBezTo>
                      <a:pt x="38" y="190"/>
                      <a:pt x="38" y="190"/>
                      <a:pt x="38" y="190"/>
                    </a:cubicBezTo>
                    <a:cubicBezTo>
                      <a:pt x="45" y="185"/>
                      <a:pt x="68" y="168"/>
                      <a:pt x="66" y="137"/>
                    </a:cubicBezTo>
                    <a:cubicBezTo>
                      <a:pt x="48" y="146"/>
                      <a:pt x="41" y="162"/>
                      <a:pt x="38" y="174"/>
                    </a:cubicBezTo>
                    <a:cubicBezTo>
                      <a:pt x="38" y="124"/>
                      <a:pt x="38" y="124"/>
                      <a:pt x="38" y="124"/>
                    </a:cubicBezTo>
                    <a:cubicBezTo>
                      <a:pt x="44" y="120"/>
                      <a:pt x="68" y="103"/>
                      <a:pt x="67" y="71"/>
                    </a:cubicBezTo>
                    <a:close/>
                  </a:path>
                </a:pathLst>
              </a:custGeom>
              <a:solidFill>
                <a:srgbClr val="AFAF5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36" name="Freeform 8"/>
              <p:cNvSpPr>
                <a:spLocks/>
              </p:cNvSpPr>
              <p:nvPr/>
            </p:nvSpPr>
            <p:spPr bwMode="auto">
              <a:xfrm>
                <a:off x="9" y="468"/>
                <a:ext cx="136" cy="624"/>
              </a:xfrm>
              <a:custGeom>
                <a:avLst/>
                <a:gdLst>
                  <a:gd name="T0" fmla="*/ 67 w 68"/>
                  <a:gd name="T1" fmla="*/ 71 h 312"/>
                  <a:gd name="T2" fmla="*/ 38 w 68"/>
                  <a:gd name="T3" fmla="*/ 110 h 312"/>
                  <a:gd name="T4" fmla="*/ 38 w 68"/>
                  <a:gd name="T5" fmla="*/ 63 h 312"/>
                  <a:gd name="T6" fmla="*/ 65 w 68"/>
                  <a:gd name="T7" fmla="*/ 11 h 312"/>
                  <a:gd name="T8" fmla="*/ 38 w 68"/>
                  <a:gd name="T9" fmla="*/ 44 h 312"/>
                  <a:gd name="T10" fmla="*/ 37 w 68"/>
                  <a:gd name="T11" fmla="*/ 44 h 312"/>
                  <a:gd name="T12" fmla="*/ 7 w 68"/>
                  <a:gd name="T13" fmla="*/ 0 h 312"/>
                  <a:gd name="T14" fmla="*/ 33 w 68"/>
                  <a:gd name="T15" fmla="*/ 51 h 312"/>
                  <a:gd name="T16" fmla="*/ 33 w 68"/>
                  <a:gd name="T17" fmla="*/ 89 h 312"/>
                  <a:gd name="T18" fmla="*/ 4 w 68"/>
                  <a:gd name="T19" fmla="*/ 52 h 312"/>
                  <a:gd name="T20" fmla="*/ 33 w 68"/>
                  <a:gd name="T21" fmla="*/ 104 h 312"/>
                  <a:gd name="T22" fmla="*/ 33 w 68"/>
                  <a:gd name="T23" fmla="*/ 150 h 312"/>
                  <a:gd name="T24" fmla="*/ 4 w 68"/>
                  <a:gd name="T25" fmla="*/ 112 h 312"/>
                  <a:gd name="T26" fmla="*/ 33 w 68"/>
                  <a:gd name="T27" fmla="*/ 165 h 312"/>
                  <a:gd name="T28" fmla="*/ 33 w 68"/>
                  <a:gd name="T29" fmla="*/ 218 h 312"/>
                  <a:gd name="T30" fmla="*/ 4 w 68"/>
                  <a:gd name="T31" fmla="*/ 180 h 312"/>
                  <a:gd name="T32" fmla="*/ 33 w 68"/>
                  <a:gd name="T33" fmla="*/ 233 h 312"/>
                  <a:gd name="T34" fmla="*/ 32 w 68"/>
                  <a:gd name="T35" fmla="*/ 277 h 312"/>
                  <a:gd name="T36" fmla="*/ 3 w 68"/>
                  <a:gd name="T37" fmla="*/ 234 h 312"/>
                  <a:gd name="T38" fmla="*/ 32 w 68"/>
                  <a:gd name="T39" fmla="*/ 288 h 312"/>
                  <a:gd name="T40" fmla="*/ 32 w 68"/>
                  <a:gd name="T41" fmla="*/ 312 h 312"/>
                  <a:gd name="T42" fmla="*/ 37 w 68"/>
                  <a:gd name="T43" fmla="*/ 312 h 312"/>
                  <a:gd name="T44" fmla="*/ 38 w 68"/>
                  <a:gd name="T45" fmla="*/ 299 h 312"/>
                  <a:gd name="T46" fmla="*/ 66 w 68"/>
                  <a:gd name="T47" fmla="*/ 246 h 312"/>
                  <a:gd name="T48" fmla="*/ 38 w 68"/>
                  <a:gd name="T49" fmla="*/ 284 h 312"/>
                  <a:gd name="T50" fmla="*/ 38 w 68"/>
                  <a:gd name="T51" fmla="*/ 248 h 312"/>
                  <a:gd name="T52" fmla="*/ 66 w 68"/>
                  <a:gd name="T53" fmla="*/ 195 h 312"/>
                  <a:gd name="T54" fmla="*/ 38 w 68"/>
                  <a:gd name="T55" fmla="*/ 234 h 312"/>
                  <a:gd name="T56" fmla="*/ 38 w 68"/>
                  <a:gd name="T57" fmla="*/ 190 h 312"/>
                  <a:gd name="T58" fmla="*/ 66 w 68"/>
                  <a:gd name="T59" fmla="*/ 137 h 312"/>
                  <a:gd name="T60" fmla="*/ 38 w 68"/>
                  <a:gd name="T61" fmla="*/ 174 h 312"/>
                  <a:gd name="T62" fmla="*/ 38 w 68"/>
                  <a:gd name="T63" fmla="*/ 124 h 312"/>
                  <a:gd name="T64" fmla="*/ 67 w 68"/>
                  <a:gd name="T65" fmla="*/ 71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68" h="312">
                    <a:moveTo>
                      <a:pt x="67" y="71"/>
                    </a:moveTo>
                    <a:cubicBezTo>
                      <a:pt x="48" y="80"/>
                      <a:pt x="41" y="97"/>
                      <a:pt x="38" y="110"/>
                    </a:cubicBezTo>
                    <a:cubicBezTo>
                      <a:pt x="38" y="63"/>
                      <a:pt x="38" y="63"/>
                      <a:pt x="38" y="63"/>
                    </a:cubicBezTo>
                    <a:cubicBezTo>
                      <a:pt x="47" y="57"/>
                      <a:pt x="66" y="40"/>
                      <a:pt x="65" y="11"/>
                    </a:cubicBezTo>
                    <a:cubicBezTo>
                      <a:pt x="48" y="19"/>
                      <a:pt x="41" y="33"/>
                      <a:pt x="38" y="44"/>
                    </a:cubicBezTo>
                    <a:cubicBezTo>
                      <a:pt x="37" y="44"/>
                      <a:pt x="37" y="44"/>
                      <a:pt x="37" y="44"/>
                    </a:cubicBezTo>
                    <a:cubicBezTo>
                      <a:pt x="35" y="32"/>
                      <a:pt x="29" y="11"/>
                      <a:pt x="7" y="0"/>
                    </a:cubicBezTo>
                    <a:cubicBezTo>
                      <a:pt x="5" y="28"/>
                      <a:pt x="24" y="44"/>
                      <a:pt x="33" y="51"/>
                    </a:cubicBezTo>
                    <a:cubicBezTo>
                      <a:pt x="33" y="89"/>
                      <a:pt x="33" y="89"/>
                      <a:pt x="33" y="89"/>
                    </a:cubicBezTo>
                    <a:cubicBezTo>
                      <a:pt x="30" y="76"/>
                      <a:pt x="22" y="61"/>
                      <a:pt x="4" y="52"/>
                    </a:cubicBezTo>
                    <a:cubicBezTo>
                      <a:pt x="2" y="82"/>
                      <a:pt x="25" y="100"/>
                      <a:pt x="33" y="104"/>
                    </a:cubicBezTo>
                    <a:cubicBezTo>
                      <a:pt x="33" y="150"/>
                      <a:pt x="33" y="150"/>
                      <a:pt x="33" y="150"/>
                    </a:cubicBezTo>
                    <a:cubicBezTo>
                      <a:pt x="30" y="138"/>
                      <a:pt x="23" y="121"/>
                      <a:pt x="4" y="112"/>
                    </a:cubicBezTo>
                    <a:cubicBezTo>
                      <a:pt x="2" y="143"/>
                      <a:pt x="26" y="160"/>
                      <a:pt x="33" y="165"/>
                    </a:cubicBezTo>
                    <a:cubicBezTo>
                      <a:pt x="33" y="218"/>
                      <a:pt x="33" y="218"/>
                      <a:pt x="33" y="218"/>
                    </a:cubicBezTo>
                    <a:cubicBezTo>
                      <a:pt x="30" y="206"/>
                      <a:pt x="23" y="189"/>
                      <a:pt x="4" y="180"/>
                    </a:cubicBezTo>
                    <a:cubicBezTo>
                      <a:pt x="1" y="211"/>
                      <a:pt x="26" y="228"/>
                      <a:pt x="33" y="233"/>
                    </a:cubicBezTo>
                    <a:cubicBezTo>
                      <a:pt x="32" y="277"/>
                      <a:pt x="32" y="277"/>
                      <a:pt x="32" y="277"/>
                    </a:cubicBezTo>
                    <a:cubicBezTo>
                      <a:pt x="30" y="264"/>
                      <a:pt x="24" y="244"/>
                      <a:pt x="3" y="234"/>
                    </a:cubicBezTo>
                    <a:cubicBezTo>
                      <a:pt x="0" y="267"/>
                      <a:pt x="27" y="284"/>
                      <a:pt x="32" y="288"/>
                    </a:cubicBezTo>
                    <a:cubicBezTo>
                      <a:pt x="32" y="312"/>
                      <a:pt x="32" y="312"/>
                      <a:pt x="32" y="312"/>
                    </a:cubicBezTo>
                    <a:cubicBezTo>
                      <a:pt x="37" y="312"/>
                      <a:pt x="37" y="312"/>
                      <a:pt x="37" y="312"/>
                    </a:cubicBezTo>
                    <a:cubicBezTo>
                      <a:pt x="38" y="299"/>
                      <a:pt x="38" y="299"/>
                      <a:pt x="38" y="299"/>
                    </a:cubicBezTo>
                    <a:cubicBezTo>
                      <a:pt x="44" y="295"/>
                      <a:pt x="68" y="277"/>
                      <a:pt x="66" y="246"/>
                    </a:cubicBezTo>
                    <a:cubicBezTo>
                      <a:pt x="47" y="255"/>
                      <a:pt x="40" y="272"/>
                      <a:pt x="38" y="284"/>
                    </a:cubicBezTo>
                    <a:cubicBezTo>
                      <a:pt x="38" y="248"/>
                      <a:pt x="38" y="248"/>
                      <a:pt x="38" y="248"/>
                    </a:cubicBezTo>
                    <a:cubicBezTo>
                      <a:pt x="44" y="244"/>
                      <a:pt x="68" y="226"/>
                      <a:pt x="66" y="195"/>
                    </a:cubicBezTo>
                    <a:cubicBezTo>
                      <a:pt x="47" y="204"/>
                      <a:pt x="40" y="222"/>
                      <a:pt x="38" y="234"/>
                    </a:cubicBezTo>
                    <a:cubicBezTo>
                      <a:pt x="38" y="190"/>
                      <a:pt x="38" y="190"/>
                      <a:pt x="38" y="190"/>
                    </a:cubicBezTo>
                    <a:cubicBezTo>
                      <a:pt x="45" y="185"/>
                      <a:pt x="68" y="167"/>
                      <a:pt x="66" y="137"/>
                    </a:cubicBezTo>
                    <a:cubicBezTo>
                      <a:pt x="48" y="146"/>
                      <a:pt x="41" y="162"/>
                      <a:pt x="38" y="174"/>
                    </a:cubicBezTo>
                    <a:cubicBezTo>
                      <a:pt x="38" y="124"/>
                      <a:pt x="38" y="124"/>
                      <a:pt x="38" y="124"/>
                    </a:cubicBezTo>
                    <a:cubicBezTo>
                      <a:pt x="44" y="120"/>
                      <a:pt x="68" y="103"/>
                      <a:pt x="67" y="71"/>
                    </a:cubicBezTo>
                    <a:close/>
                  </a:path>
                </a:pathLst>
              </a:custGeom>
              <a:solidFill>
                <a:srgbClr val="AFAF5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37" name="Freeform 9"/>
              <p:cNvSpPr>
                <a:spLocks/>
              </p:cNvSpPr>
              <p:nvPr/>
            </p:nvSpPr>
            <p:spPr bwMode="auto">
              <a:xfrm>
                <a:off x="581" y="668"/>
                <a:ext cx="92" cy="420"/>
              </a:xfrm>
              <a:custGeom>
                <a:avLst/>
                <a:gdLst>
                  <a:gd name="T0" fmla="*/ 45 w 46"/>
                  <a:gd name="T1" fmla="*/ 47 h 210"/>
                  <a:gd name="T2" fmla="*/ 26 w 46"/>
                  <a:gd name="T3" fmla="*/ 73 h 210"/>
                  <a:gd name="T4" fmla="*/ 26 w 46"/>
                  <a:gd name="T5" fmla="*/ 42 h 210"/>
                  <a:gd name="T6" fmla="*/ 44 w 46"/>
                  <a:gd name="T7" fmla="*/ 7 h 210"/>
                  <a:gd name="T8" fmla="*/ 25 w 46"/>
                  <a:gd name="T9" fmla="*/ 29 h 210"/>
                  <a:gd name="T10" fmla="*/ 25 w 46"/>
                  <a:gd name="T11" fmla="*/ 29 h 210"/>
                  <a:gd name="T12" fmla="*/ 5 w 46"/>
                  <a:gd name="T13" fmla="*/ 0 h 210"/>
                  <a:gd name="T14" fmla="*/ 22 w 46"/>
                  <a:gd name="T15" fmla="*/ 34 h 210"/>
                  <a:gd name="T16" fmla="*/ 22 w 46"/>
                  <a:gd name="T17" fmla="*/ 59 h 210"/>
                  <a:gd name="T18" fmla="*/ 3 w 46"/>
                  <a:gd name="T19" fmla="*/ 34 h 210"/>
                  <a:gd name="T20" fmla="*/ 22 w 46"/>
                  <a:gd name="T21" fmla="*/ 70 h 210"/>
                  <a:gd name="T22" fmla="*/ 22 w 46"/>
                  <a:gd name="T23" fmla="*/ 101 h 210"/>
                  <a:gd name="T24" fmla="*/ 3 w 46"/>
                  <a:gd name="T25" fmla="*/ 75 h 210"/>
                  <a:gd name="T26" fmla="*/ 22 w 46"/>
                  <a:gd name="T27" fmla="*/ 111 h 210"/>
                  <a:gd name="T28" fmla="*/ 22 w 46"/>
                  <a:gd name="T29" fmla="*/ 147 h 210"/>
                  <a:gd name="T30" fmla="*/ 2 w 46"/>
                  <a:gd name="T31" fmla="*/ 121 h 210"/>
                  <a:gd name="T32" fmla="*/ 22 w 46"/>
                  <a:gd name="T33" fmla="*/ 157 h 210"/>
                  <a:gd name="T34" fmla="*/ 22 w 46"/>
                  <a:gd name="T35" fmla="*/ 187 h 210"/>
                  <a:gd name="T36" fmla="*/ 2 w 46"/>
                  <a:gd name="T37" fmla="*/ 158 h 210"/>
                  <a:gd name="T38" fmla="*/ 22 w 46"/>
                  <a:gd name="T39" fmla="*/ 194 h 210"/>
                  <a:gd name="T40" fmla="*/ 22 w 46"/>
                  <a:gd name="T41" fmla="*/ 210 h 210"/>
                  <a:gd name="T42" fmla="*/ 25 w 46"/>
                  <a:gd name="T43" fmla="*/ 210 h 210"/>
                  <a:gd name="T44" fmla="*/ 25 w 46"/>
                  <a:gd name="T45" fmla="*/ 202 h 210"/>
                  <a:gd name="T46" fmla="*/ 45 w 46"/>
                  <a:gd name="T47" fmla="*/ 166 h 210"/>
                  <a:gd name="T48" fmla="*/ 25 w 46"/>
                  <a:gd name="T49" fmla="*/ 192 h 210"/>
                  <a:gd name="T50" fmla="*/ 25 w 46"/>
                  <a:gd name="T51" fmla="*/ 167 h 210"/>
                  <a:gd name="T52" fmla="*/ 45 w 46"/>
                  <a:gd name="T53" fmla="*/ 131 h 210"/>
                  <a:gd name="T54" fmla="*/ 25 w 46"/>
                  <a:gd name="T55" fmla="*/ 158 h 210"/>
                  <a:gd name="T56" fmla="*/ 26 w 46"/>
                  <a:gd name="T57" fmla="*/ 128 h 210"/>
                  <a:gd name="T58" fmla="*/ 45 w 46"/>
                  <a:gd name="T59" fmla="*/ 92 h 210"/>
                  <a:gd name="T60" fmla="*/ 26 w 46"/>
                  <a:gd name="T61" fmla="*/ 117 h 210"/>
                  <a:gd name="T62" fmla="*/ 26 w 46"/>
                  <a:gd name="T63" fmla="*/ 83 h 210"/>
                  <a:gd name="T64" fmla="*/ 45 w 46"/>
                  <a:gd name="T65" fmla="*/ 47 h 2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46" h="210">
                    <a:moveTo>
                      <a:pt x="45" y="47"/>
                    </a:moveTo>
                    <a:cubicBezTo>
                      <a:pt x="32" y="54"/>
                      <a:pt x="28" y="65"/>
                      <a:pt x="26" y="73"/>
                    </a:cubicBezTo>
                    <a:cubicBezTo>
                      <a:pt x="26" y="42"/>
                      <a:pt x="26" y="42"/>
                      <a:pt x="26" y="42"/>
                    </a:cubicBezTo>
                    <a:cubicBezTo>
                      <a:pt x="31" y="38"/>
                      <a:pt x="45" y="26"/>
                      <a:pt x="44" y="7"/>
                    </a:cubicBezTo>
                    <a:cubicBezTo>
                      <a:pt x="33" y="12"/>
                      <a:pt x="28" y="22"/>
                      <a:pt x="25" y="29"/>
                    </a:cubicBezTo>
                    <a:cubicBezTo>
                      <a:pt x="25" y="29"/>
                      <a:pt x="25" y="29"/>
                      <a:pt x="25" y="29"/>
                    </a:cubicBezTo>
                    <a:cubicBezTo>
                      <a:pt x="24" y="21"/>
                      <a:pt x="20" y="7"/>
                      <a:pt x="5" y="0"/>
                    </a:cubicBezTo>
                    <a:cubicBezTo>
                      <a:pt x="4" y="18"/>
                      <a:pt x="16" y="29"/>
                      <a:pt x="22" y="34"/>
                    </a:cubicBezTo>
                    <a:cubicBezTo>
                      <a:pt x="22" y="59"/>
                      <a:pt x="22" y="59"/>
                      <a:pt x="22" y="59"/>
                    </a:cubicBezTo>
                    <a:cubicBezTo>
                      <a:pt x="20" y="51"/>
                      <a:pt x="15" y="40"/>
                      <a:pt x="3" y="34"/>
                    </a:cubicBezTo>
                    <a:cubicBezTo>
                      <a:pt x="1" y="55"/>
                      <a:pt x="17" y="67"/>
                      <a:pt x="22" y="70"/>
                    </a:cubicBezTo>
                    <a:cubicBezTo>
                      <a:pt x="22" y="101"/>
                      <a:pt x="22" y="101"/>
                      <a:pt x="22" y="101"/>
                    </a:cubicBezTo>
                    <a:cubicBezTo>
                      <a:pt x="20" y="92"/>
                      <a:pt x="15" y="81"/>
                      <a:pt x="3" y="75"/>
                    </a:cubicBezTo>
                    <a:cubicBezTo>
                      <a:pt x="1" y="96"/>
                      <a:pt x="17" y="108"/>
                      <a:pt x="22" y="111"/>
                    </a:cubicBezTo>
                    <a:cubicBezTo>
                      <a:pt x="22" y="147"/>
                      <a:pt x="22" y="147"/>
                      <a:pt x="22" y="147"/>
                    </a:cubicBezTo>
                    <a:cubicBezTo>
                      <a:pt x="20" y="139"/>
                      <a:pt x="15" y="127"/>
                      <a:pt x="2" y="121"/>
                    </a:cubicBezTo>
                    <a:cubicBezTo>
                      <a:pt x="1" y="142"/>
                      <a:pt x="17" y="154"/>
                      <a:pt x="22" y="157"/>
                    </a:cubicBezTo>
                    <a:cubicBezTo>
                      <a:pt x="22" y="187"/>
                      <a:pt x="22" y="187"/>
                      <a:pt x="22" y="187"/>
                    </a:cubicBezTo>
                    <a:cubicBezTo>
                      <a:pt x="20" y="178"/>
                      <a:pt x="16" y="165"/>
                      <a:pt x="2" y="158"/>
                    </a:cubicBezTo>
                    <a:cubicBezTo>
                      <a:pt x="0" y="180"/>
                      <a:pt x="18" y="192"/>
                      <a:pt x="22" y="194"/>
                    </a:cubicBezTo>
                    <a:cubicBezTo>
                      <a:pt x="22" y="210"/>
                      <a:pt x="22" y="210"/>
                      <a:pt x="22" y="210"/>
                    </a:cubicBezTo>
                    <a:cubicBezTo>
                      <a:pt x="25" y="210"/>
                      <a:pt x="25" y="210"/>
                      <a:pt x="25" y="210"/>
                    </a:cubicBezTo>
                    <a:cubicBezTo>
                      <a:pt x="25" y="202"/>
                      <a:pt x="25" y="202"/>
                      <a:pt x="25" y="202"/>
                    </a:cubicBezTo>
                    <a:cubicBezTo>
                      <a:pt x="30" y="199"/>
                      <a:pt x="46" y="187"/>
                      <a:pt x="45" y="166"/>
                    </a:cubicBezTo>
                    <a:cubicBezTo>
                      <a:pt x="32" y="172"/>
                      <a:pt x="27" y="183"/>
                      <a:pt x="25" y="192"/>
                    </a:cubicBezTo>
                    <a:cubicBezTo>
                      <a:pt x="25" y="167"/>
                      <a:pt x="25" y="167"/>
                      <a:pt x="25" y="167"/>
                    </a:cubicBezTo>
                    <a:cubicBezTo>
                      <a:pt x="30" y="164"/>
                      <a:pt x="46" y="152"/>
                      <a:pt x="45" y="131"/>
                    </a:cubicBezTo>
                    <a:cubicBezTo>
                      <a:pt x="32" y="137"/>
                      <a:pt x="27" y="149"/>
                      <a:pt x="25" y="158"/>
                    </a:cubicBezTo>
                    <a:cubicBezTo>
                      <a:pt x="26" y="128"/>
                      <a:pt x="26" y="128"/>
                      <a:pt x="26" y="128"/>
                    </a:cubicBezTo>
                    <a:cubicBezTo>
                      <a:pt x="30" y="124"/>
                      <a:pt x="46" y="113"/>
                      <a:pt x="45" y="92"/>
                    </a:cubicBezTo>
                    <a:cubicBezTo>
                      <a:pt x="32" y="98"/>
                      <a:pt x="28" y="109"/>
                      <a:pt x="26" y="117"/>
                    </a:cubicBezTo>
                    <a:cubicBezTo>
                      <a:pt x="26" y="83"/>
                      <a:pt x="26" y="83"/>
                      <a:pt x="26" y="83"/>
                    </a:cubicBezTo>
                    <a:cubicBezTo>
                      <a:pt x="30" y="81"/>
                      <a:pt x="46" y="69"/>
                      <a:pt x="45" y="47"/>
                    </a:cubicBezTo>
                    <a:close/>
                  </a:path>
                </a:pathLst>
              </a:custGeom>
              <a:solidFill>
                <a:srgbClr val="AFAF5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38" name="Freeform 10"/>
              <p:cNvSpPr>
                <a:spLocks/>
              </p:cNvSpPr>
              <p:nvPr/>
            </p:nvSpPr>
            <p:spPr bwMode="auto">
              <a:xfrm>
                <a:off x="81" y="668"/>
                <a:ext cx="92" cy="420"/>
              </a:xfrm>
              <a:custGeom>
                <a:avLst/>
                <a:gdLst>
                  <a:gd name="T0" fmla="*/ 45 w 46"/>
                  <a:gd name="T1" fmla="*/ 47 h 210"/>
                  <a:gd name="T2" fmla="*/ 26 w 46"/>
                  <a:gd name="T3" fmla="*/ 73 h 210"/>
                  <a:gd name="T4" fmla="*/ 26 w 46"/>
                  <a:gd name="T5" fmla="*/ 42 h 210"/>
                  <a:gd name="T6" fmla="*/ 44 w 46"/>
                  <a:gd name="T7" fmla="*/ 7 h 210"/>
                  <a:gd name="T8" fmla="*/ 25 w 46"/>
                  <a:gd name="T9" fmla="*/ 29 h 210"/>
                  <a:gd name="T10" fmla="*/ 25 w 46"/>
                  <a:gd name="T11" fmla="*/ 29 h 210"/>
                  <a:gd name="T12" fmla="*/ 5 w 46"/>
                  <a:gd name="T13" fmla="*/ 0 h 210"/>
                  <a:gd name="T14" fmla="*/ 22 w 46"/>
                  <a:gd name="T15" fmla="*/ 34 h 210"/>
                  <a:gd name="T16" fmla="*/ 22 w 46"/>
                  <a:gd name="T17" fmla="*/ 59 h 210"/>
                  <a:gd name="T18" fmla="*/ 3 w 46"/>
                  <a:gd name="T19" fmla="*/ 34 h 210"/>
                  <a:gd name="T20" fmla="*/ 22 w 46"/>
                  <a:gd name="T21" fmla="*/ 70 h 210"/>
                  <a:gd name="T22" fmla="*/ 22 w 46"/>
                  <a:gd name="T23" fmla="*/ 101 h 210"/>
                  <a:gd name="T24" fmla="*/ 3 w 46"/>
                  <a:gd name="T25" fmla="*/ 75 h 210"/>
                  <a:gd name="T26" fmla="*/ 22 w 46"/>
                  <a:gd name="T27" fmla="*/ 111 h 210"/>
                  <a:gd name="T28" fmla="*/ 22 w 46"/>
                  <a:gd name="T29" fmla="*/ 147 h 210"/>
                  <a:gd name="T30" fmla="*/ 2 w 46"/>
                  <a:gd name="T31" fmla="*/ 121 h 210"/>
                  <a:gd name="T32" fmla="*/ 22 w 46"/>
                  <a:gd name="T33" fmla="*/ 157 h 210"/>
                  <a:gd name="T34" fmla="*/ 22 w 46"/>
                  <a:gd name="T35" fmla="*/ 187 h 210"/>
                  <a:gd name="T36" fmla="*/ 2 w 46"/>
                  <a:gd name="T37" fmla="*/ 158 h 210"/>
                  <a:gd name="T38" fmla="*/ 22 w 46"/>
                  <a:gd name="T39" fmla="*/ 194 h 210"/>
                  <a:gd name="T40" fmla="*/ 22 w 46"/>
                  <a:gd name="T41" fmla="*/ 210 h 210"/>
                  <a:gd name="T42" fmla="*/ 25 w 46"/>
                  <a:gd name="T43" fmla="*/ 210 h 210"/>
                  <a:gd name="T44" fmla="*/ 25 w 46"/>
                  <a:gd name="T45" fmla="*/ 202 h 210"/>
                  <a:gd name="T46" fmla="*/ 45 w 46"/>
                  <a:gd name="T47" fmla="*/ 166 h 210"/>
                  <a:gd name="T48" fmla="*/ 25 w 46"/>
                  <a:gd name="T49" fmla="*/ 192 h 210"/>
                  <a:gd name="T50" fmla="*/ 25 w 46"/>
                  <a:gd name="T51" fmla="*/ 167 h 210"/>
                  <a:gd name="T52" fmla="*/ 45 w 46"/>
                  <a:gd name="T53" fmla="*/ 131 h 210"/>
                  <a:gd name="T54" fmla="*/ 25 w 46"/>
                  <a:gd name="T55" fmla="*/ 158 h 210"/>
                  <a:gd name="T56" fmla="*/ 26 w 46"/>
                  <a:gd name="T57" fmla="*/ 128 h 210"/>
                  <a:gd name="T58" fmla="*/ 45 w 46"/>
                  <a:gd name="T59" fmla="*/ 92 h 210"/>
                  <a:gd name="T60" fmla="*/ 26 w 46"/>
                  <a:gd name="T61" fmla="*/ 117 h 210"/>
                  <a:gd name="T62" fmla="*/ 26 w 46"/>
                  <a:gd name="T63" fmla="*/ 83 h 210"/>
                  <a:gd name="T64" fmla="*/ 45 w 46"/>
                  <a:gd name="T65" fmla="*/ 47 h 2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46" h="210">
                    <a:moveTo>
                      <a:pt x="45" y="47"/>
                    </a:moveTo>
                    <a:cubicBezTo>
                      <a:pt x="32" y="54"/>
                      <a:pt x="28" y="65"/>
                      <a:pt x="26" y="73"/>
                    </a:cubicBezTo>
                    <a:cubicBezTo>
                      <a:pt x="26" y="42"/>
                      <a:pt x="26" y="42"/>
                      <a:pt x="26" y="42"/>
                    </a:cubicBezTo>
                    <a:cubicBezTo>
                      <a:pt x="31" y="38"/>
                      <a:pt x="45" y="26"/>
                      <a:pt x="44" y="7"/>
                    </a:cubicBezTo>
                    <a:cubicBezTo>
                      <a:pt x="33" y="12"/>
                      <a:pt x="28" y="22"/>
                      <a:pt x="25" y="29"/>
                    </a:cubicBezTo>
                    <a:cubicBezTo>
                      <a:pt x="25" y="29"/>
                      <a:pt x="25" y="29"/>
                      <a:pt x="25" y="29"/>
                    </a:cubicBezTo>
                    <a:cubicBezTo>
                      <a:pt x="24" y="21"/>
                      <a:pt x="20" y="7"/>
                      <a:pt x="5" y="0"/>
                    </a:cubicBezTo>
                    <a:cubicBezTo>
                      <a:pt x="4" y="18"/>
                      <a:pt x="16" y="29"/>
                      <a:pt x="22" y="34"/>
                    </a:cubicBezTo>
                    <a:cubicBezTo>
                      <a:pt x="22" y="59"/>
                      <a:pt x="22" y="59"/>
                      <a:pt x="22" y="59"/>
                    </a:cubicBezTo>
                    <a:cubicBezTo>
                      <a:pt x="20" y="51"/>
                      <a:pt x="15" y="40"/>
                      <a:pt x="3" y="34"/>
                    </a:cubicBezTo>
                    <a:cubicBezTo>
                      <a:pt x="2" y="55"/>
                      <a:pt x="17" y="67"/>
                      <a:pt x="22" y="70"/>
                    </a:cubicBezTo>
                    <a:cubicBezTo>
                      <a:pt x="22" y="101"/>
                      <a:pt x="22" y="101"/>
                      <a:pt x="22" y="101"/>
                    </a:cubicBezTo>
                    <a:cubicBezTo>
                      <a:pt x="20" y="92"/>
                      <a:pt x="15" y="81"/>
                      <a:pt x="3" y="75"/>
                    </a:cubicBezTo>
                    <a:cubicBezTo>
                      <a:pt x="1" y="96"/>
                      <a:pt x="17" y="108"/>
                      <a:pt x="22" y="111"/>
                    </a:cubicBezTo>
                    <a:cubicBezTo>
                      <a:pt x="22" y="147"/>
                      <a:pt x="22" y="147"/>
                      <a:pt x="22" y="147"/>
                    </a:cubicBezTo>
                    <a:cubicBezTo>
                      <a:pt x="20" y="139"/>
                      <a:pt x="15" y="127"/>
                      <a:pt x="2" y="121"/>
                    </a:cubicBezTo>
                    <a:cubicBezTo>
                      <a:pt x="1" y="142"/>
                      <a:pt x="17" y="154"/>
                      <a:pt x="22" y="157"/>
                    </a:cubicBezTo>
                    <a:cubicBezTo>
                      <a:pt x="22" y="187"/>
                      <a:pt x="22" y="187"/>
                      <a:pt x="22" y="187"/>
                    </a:cubicBezTo>
                    <a:cubicBezTo>
                      <a:pt x="20" y="178"/>
                      <a:pt x="16" y="165"/>
                      <a:pt x="2" y="158"/>
                    </a:cubicBezTo>
                    <a:cubicBezTo>
                      <a:pt x="0" y="180"/>
                      <a:pt x="18" y="192"/>
                      <a:pt x="22" y="194"/>
                    </a:cubicBezTo>
                    <a:cubicBezTo>
                      <a:pt x="22" y="210"/>
                      <a:pt x="22" y="210"/>
                      <a:pt x="22" y="210"/>
                    </a:cubicBezTo>
                    <a:cubicBezTo>
                      <a:pt x="25" y="210"/>
                      <a:pt x="25" y="210"/>
                      <a:pt x="25" y="210"/>
                    </a:cubicBezTo>
                    <a:cubicBezTo>
                      <a:pt x="25" y="202"/>
                      <a:pt x="25" y="202"/>
                      <a:pt x="25" y="202"/>
                    </a:cubicBezTo>
                    <a:cubicBezTo>
                      <a:pt x="30" y="199"/>
                      <a:pt x="46" y="187"/>
                      <a:pt x="45" y="166"/>
                    </a:cubicBezTo>
                    <a:cubicBezTo>
                      <a:pt x="32" y="172"/>
                      <a:pt x="27" y="183"/>
                      <a:pt x="25" y="192"/>
                    </a:cubicBezTo>
                    <a:cubicBezTo>
                      <a:pt x="25" y="167"/>
                      <a:pt x="25" y="167"/>
                      <a:pt x="25" y="167"/>
                    </a:cubicBezTo>
                    <a:cubicBezTo>
                      <a:pt x="30" y="164"/>
                      <a:pt x="46" y="152"/>
                      <a:pt x="45" y="131"/>
                    </a:cubicBezTo>
                    <a:cubicBezTo>
                      <a:pt x="32" y="137"/>
                      <a:pt x="27" y="149"/>
                      <a:pt x="25" y="158"/>
                    </a:cubicBezTo>
                    <a:cubicBezTo>
                      <a:pt x="26" y="128"/>
                      <a:pt x="26" y="128"/>
                      <a:pt x="26" y="128"/>
                    </a:cubicBezTo>
                    <a:cubicBezTo>
                      <a:pt x="30" y="124"/>
                      <a:pt x="46" y="113"/>
                      <a:pt x="45" y="92"/>
                    </a:cubicBezTo>
                    <a:cubicBezTo>
                      <a:pt x="33" y="98"/>
                      <a:pt x="28" y="109"/>
                      <a:pt x="26" y="117"/>
                    </a:cubicBezTo>
                    <a:cubicBezTo>
                      <a:pt x="26" y="83"/>
                      <a:pt x="26" y="83"/>
                      <a:pt x="26" y="83"/>
                    </a:cubicBezTo>
                    <a:cubicBezTo>
                      <a:pt x="30" y="81"/>
                      <a:pt x="46" y="69"/>
                      <a:pt x="45" y="47"/>
                    </a:cubicBezTo>
                    <a:close/>
                  </a:path>
                </a:pathLst>
              </a:custGeom>
              <a:solidFill>
                <a:srgbClr val="AFAF5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39" name="Freeform 11"/>
              <p:cNvSpPr>
                <a:spLocks/>
              </p:cNvSpPr>
              <p:nvPr/>
            </p:nvSpPr>
            <p:spPr bwMode="auto">
              <a:xfrm>
                <a:off x="1" y="970"/>
                <a:ext cx="4724" cy="3350"/>
              </a:xfrm>
              <a:custGeom>
                <a:avLst/>
                <a:gdLst>
                  <a:gd name="T0" fmla="*/ 677 w 2363"/>
                  <a:gd name="T1" fmla="*/ 61 h 1675"/>
                  <a:gd name="T2" fmla="*/ 0 w 2363"/>
                  <a:gd name="T3" fmla="*/ 10 h 1675"/>
                  <a:gd name="T4" fmla="*/ 0 w 2363"/>
                  <a:gd name="T5" fmla="*/ 1675 h 1675"/>
                  <a:gd name="T6" fmla="*/ 2363 w 2363"/>
                  <a:gd name="T7" fmla="*/ 1675 h 1675"/>
                  <a:gd name="T8" fmla="*/ 677 w 2363"/>
                  <a:gd name="T9" fmla="*/ 61 h 16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363" h="1675">
                    <a:moveTo>
                      <a:pt x="677" y="61"/>
                    </a:moveTo>
                    <a:cubicBezTo>
                      <a:pt x="489" y="7"/>
                      <a:pt x="193" y="0"/>
                      <a:pt x="0" y="10"/>
                    </a:cubicBezTo>
                    <a:cubicBezTo>
                      <a:pt x="0" y="1675"/>
                      <a:pt x="0" y="1675"/>
                      <a:pt x="0" y="1675"/>
                    </a:cubicBezTo>
                    <a:cubicBezTo>
                      <a:pt x="2363" y="1675"/>
                      <a:pt x="2363" y="1675"/>
                      <a:pt x="2363" y="1675"/>
                    </a:cubicBezTo>
                    <a:cubicBezTo>
                      <a:pt x="2286" y="1331"/>
                      <a:pt x="1992" y="435"/>
                      <a:pt x="677" y="61"/>
                    </a:cubicBezTo>
                    <a:close/>
                  </a:path>
                </a:pathLst>
              </a:custGeom>
              <a:solidFill>
                <a:srgbClr val="AFAF5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40" name="Freeform 12"/>
              <p:cNvSpPr>
                <a:spLocks/>
              </p:cNvSpPr>
              <p:nvPr/>
            </p:nvSpPr>
            <p:spPr bwMode="auto">
              <a:xfrm>
                <a:off x="63" y="1248"/>
                <a:ext cx="206" cy="976"/>
              </a:xfrm>
              <a:custGeom>
                <a:avLst/>
                <a:gdLst>
                  <a:gd name="T0" fmla="*/ 100 w 103"/>
                  <a:gd name="T1" fmla="*/ 231 h 488"/>
                  <a:gd name="T2" fmla="*/ 57 w 103"/>
                  <a:gd name="T3" fmla="*/ 292 h 488"/>
                  <a:gd name="T4" fmla="*/ 57 w 103"/>
                  <a:gd name="T5" fmla="*/ 199 h 488"/>
                  <a:gd name="T6" fmla="*/ 97 w 103"/>
                  <a:gd name="T7" fmla="*/ 122 h 488"/>
                  <a:gd name="T8" fmla="*/ 57 w 103"/>
                  <a:gd name="T9" fmla="*/ 170 h 488"/>
                  <a:gd name="T10" fmla="*/ 57 w 103"/>
                  <a:gd name="T11" fmla="*/ 109 h 488"/>
                  <a:gd name="T12" fmla="*/ 98 w 103"/>
                  <a:gd name="T13" fmla="*/ 30 h 488"/>
                  <a:gd name="T14" fmla="*/ 57 w 103"/>
                  <a:gd name="T15" fmla="*/ 82 h 488"/>
                  <a:gd name="T16" fmla="*/ 49 w 103"/>
                  <a:gd name="T17" fmla="*/ 52 h 488"/>
                  <a:gd name="T18" fmla="*/ 8 w 103"/>
                  <a:gd name="T19" fmla="*/ 0 h 488"/>
                  <a:gd name="T20" fmla="*/ 48 w 103"/>
                  <a:gd name="T21" fmla="*/ 78 h 488"/>
                  <a:gd name="T22" fmla="*/ 48 w 103"/>
                  <a:gd name="T23" fmla="*/ 151 h 488"/>
                  <a:gd name="T24" fmla="*/ 5 w 103"/>
                  <a:gd name="T25" fmla="*/ 86 h 488"/>
                  <a:gd name="T26" fmla="*/ 48 w 103"/>
                  <a:gd name="T27" fmla="*/ 166 h 488"/>
                  <a:gd name="T28" fmla="*/ 48 w 103"/>
                  <a:gd name="T29" fmla="*/ 245 h 488"/>
                  <a:gd name="T30" fmla="*/ 6 w 103"/>
                  <a:gd name="T31" fmla="*/ 189 h 488"/>
                  <a:gd name="T32" fmla="*/ 48 w 103"/>
                  <a:gd name="T33" fmla="*/ 269 h 488"/>
                  <a:gd name="T34" fmla="*/ 48 w 103"/>
                  <a:gd name="T35" fmla="*/ 345 h 488"/>
                  <a:gd name="T36" fmla="*/ 6 w 103"/>
                  <a:gd name="T37" fmla="*/ 290 h 488"/>
                  <a:gd name="T38" fmla="*/ 48 w 103"/>
                  <a:gd name="T39" fmla="*/ 369 h 488"/>
                  <a:gd name="T40" fmla="*/ 47 w 103"/>
                  <a:gd name="T41" fmla="*/ 457 h 488"/>
                  <a:gd name="T42" fmla="*/ 3 w 103"/>
                  <a:gd name="T43" fmla="*/ 386 h 488"/>
                  <a:gd name="T44" fmla="*/ 47 w 103"/>
                  <a:gd name="T45" fmla="*/ 466 h 488"/>
                  <a:gd name="T46" fmla="*/ 47 w 103"/>
                  <a:gd name="T47" fmla="*/ 488 h 488"/>
                  <a:gd name="T48" fmla="*/ 56 w 103"/>
                  <a:gd name="T49" fmla="*/ 488 h 488"/>
                  <a:gd name="T50" fmla="*/ 56 w 103"/>
                  <a:gd name="T51" fmla="*/ 482 h 488"/>
                  <a:gd name="T52" fmla="*/ 97 w 103"/>
                  <a:gd name="T53" fmla="*/ 404 h 488"/>
                  <a:gd name="T54" fmla="*/ 56 w 103"/>
                  <a:gd name="T55" fmla="*/ 453 h 488"/>
                  <a:gd name="T56" fmla="*/ 56 w 103"/>
                  <a:gd name="T57" fmla="*/ 399 h 488"/>
                  <a:gd name="T58" fmla="*/ 100 w 103"/>
                  <a:gd name="T59" fmla="*/ 318 h 488"/>
                  <a:gd name="T60" fmla="*/ 56 w 103"/>
                  <a:gd name="T61" fmla="*/ 381 h 488"/>
                  <a:gd name="T62" fmla="*/ 56 w 103"/>
                  <a:gd name="T63" fmla="*/ 311 h 488"/>
                  <a:gd name="T64" fmla="*/ 100 w 103"/>
                  <a:gd name="T65" fmla="*/ 231 h 4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103" h="488">
                    <a:moveTo>
                      <a:pt x="100" y="231"/>
                    </a:moveTo>
                    <a:cubicBezTo>
                      <a:pt x="70" y="246"/>
                      <a:pt x="60" y="273"/>
                      <a:pt x="57" y="292"/>
                    </a:cubicBezTo>
                    <a:cubicBezTo>
                      <a:pt x="57" y="199"/>
                      <a:pt x="57" y="199"/>
                      <a:pt x="57" y="199"/>
                    </a:cubicBezTo>
                    <a:cubicBezTo>
                      <a:pt x="69" y="191"/>
                      <a:pt x="99" y="166"/>
                      <a:pt x="97" y="122"/>
                    </a:cubicBezTo>
                    <a:cubicBezTo>
                      <a:pt x="73" y="134"/>
                      <a:pt x="62" y="152"/>
                      <a:pt x="57" y="170"/>
                    </a:cubicBezTo>
                    <a:cubicBezTo>
                      <a:pt x="57" y="109"/>
                      <a:pt x="57" y="109"/>
                      <a:pt x="57" y="109"/>
                    </a:cubicBezTo>
                    <a:cubicBezTo>
                      <a:pt x="68" y="102"/>
                      <a:pt x="101" y="75"/>
                      <a:pt x="98" y="30"/>
                    </a:cubicBezTo>
                    <a:cubicBezTo>
                      <a:pt x="73" y="42"/>
                      <a:pt x="61" y="65"/>
                      <a:pt x="57" y="82"/>
                    </a:cubicBezTo>
                    <a:cubicBezTo>
                      <a:pt x="49" y="52"/>
                      <a:pt x="49" y="52"/>
                      <a:pt x="49" y="52"/>
                    </a:cubicBezTo>
                    <a:cubicBezTo>
                      <a:pt x="44" y="34"/>
                      <a:pt x="33" y="12"/>
                      <a:pt x="8" y="0"/>
                    </a:cubicBezTo>
                    <a:cubicBezTo>
                      <a:pt x="5" y="43"/>
                      <a:pt x="37" y="70"/>
                      <a:pt x="48" y="78"/>
                    </a:cubicBezTo>
                    <a:cubicBezTo>
                      <a:pt x="48" y="151"/>
                      <a:pt x="48" y="151"/>
                      <a:pt x="48" y="151"/>
                    </a:cubicBezTo>
                    <a:cubicBezTo>
                      <a:pt x="45" y="132"/>
                      <a:pt x="36" y="102"/>
                      <a:pt x="5" y="86"/>
                    </a:cubicBezTo>
                    <a:cubicBezTo>
                      <a:pt x="1" y="135"/>
                      <a:pt x="40" y="162"/>
                      <a:pt x="48" y="166"/>
                    </a:cubicBezTo>
                    <a:cubicBezTo>
                      <a:pt x="48" y="245"/>
                      <a:pt x="48" y="245"/>
                      <a:pt x="48" y="245"/>
                    </a:cubicBezTo>
                    <a:cubicBezTo>
                      <a:pt x="43" y="227"/>
                      <a:pt x="33" y="203"/>
                      <a:pt x="6" y="189"/>
                    </a:cubicBezTo>
                    <a:cubicBezTo>
                      <a:pt x="3" y="235"/>
                      <a:pt x="38" y="262"/>
                      <a:pt x="48" y="269"/>
                    </a:cubicBezTo>
                    <a:cubicBezTo>
                      <a:pt x="48" y="345"/>
                      <a:pt x="48" y="345"/>
                      <a:pt x="48" y="345"/>
                    </a:cubicBezTo>
                    <a:cubicBezTo>
                      <a:pt x="43" y="327"/>
                      <a:pt x="32" y="304"/>
                      <a:pt x="6" y="290"/>
                    </a:cubicBezTo>
                    <a:cubicBezTo>
                      <a:pt x="3" y="336"/>
                      <a:pt x="37" y="362"/>
                      <a:pt x="48" y="369"/>
                    </a:cubicBezTo>
                    <a:cubicBezTo>
                      <a:pt x="47" y="457"/>
                      <a:pt x="47" y="457"/>
                      <a:pt x="47" y="457"/>
                    </a:cubicBezTo>
                    <a:cubicBezTo>
                      <a:pt x="46" y="441"/>
                      <a:pt x="38" y="404"/>
                      <a:pt x="3" y="386"/>
                    </a:cubicBezTo>
                    <a:cubicBezTo>
                      <a:pt x="0" y="437"/>
                      <a:pt x="43" y="464"/>
                      <a:pt x="47" y="466"/>
                    </a:cubicBezTo>
                    <a:cubicBezTo>
                      <a:pt x="47" y="488"/>
                      <a:pt x="47" y="488"/>
                      <a:pt x="47" y="488"/>
                    </a:cubicBezTo>
                    <a:cubicBezTo>
                      <a:pt x="56" y="488"/>
                      <a:pt x="56" y="488"/>
                      <a:pt x="56" y="488"/>
                    </a:cubicBezTo>
                    <a:cubicBezTo>
                      <a:pt x="56" y="482"/>
                      <a:pt x="56" y="482"/>
                      <a:pt x="56" y="482"/>
                    </a:cubicBezTo>
                    <a:cubicBezTo>
                      <a:pt x="68" y="473"/>
                      <a:pt x="99" y="448"/>
                      <a:pt x="97" y="404"/>
                    </a:cubicBezTo>
                    <a:cubicBezTo>
                      <a:pt x="72" y="415"/>
                      <a:pt x="61" y="436"/>
                      <a:pt x="56" y="453"/>
                    </a:cubicBezTo>
                    <a:cubicBezTo>
                      <a:pt x="56" y="399"/>
                      <a:pt x="56" y="399"/>
                      <a:pt x="56" y="399"/>
                    </a:cubicBezTo>
                    <a:cubicBezTo>
                      <a:pt x="64" y="394"/>
                      <a:pt x="103" y="367"/>
                      <a:pt x="100" y="318"/>
                    </a:cubicBezTo>
                    <a:cubicBezTo>
                      <a:pt x="69" y="334"/>
                      <a:pt x="59" y="362"/>
                      <a:pt x="56" y="381"/>
                    </a:cubicBezTo>
                    <a:cubicBezTo>
                      <a:pt x="56" y="311"/>
                      <a:pt x="56" y="311"/>
                      <a:pt x="56" y="311"/>
                    </a:cubicBezTo>
                    <a:cubicBezTo>
                      <a:pt x="65" y="306"/>
                      <a:pt x="103" y="280"/>
                      <a:pt x="100" y="23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41" name="Freeform 13"/>
              <p:cNvSpPr>
                <a:spLocks/>
              </p:cNvSpPr>
              <p:nvPr/>
            </p:nvSpPr>
            <p:spPr bwMode="auto">
              <a:xfrm>
                <a:off x="1" y="1770"/>
                <a:ext cx="5758" cy="2550"/>
              </a:xfrm>
              <a:custGeom>
                <a:avLst/>
                <a:gdLst>
                  <a:gd name="T0" fmla="*/ 2880 w 2880"/>
                  <a:gd name="T1" fmla="*/ 1275 h 1275"/>
                  <a:gd name="T2" fmla="*/ 2880 w 2880"/>
                  <a:gd name="T3" fmla="*/ 380 h 1275"/>
                  <a:gd name="T4" fmla="*/ 1173 w 2880"/>
                  <a:gd name="T5" fmla="*/ 5 h 1275"/>
                  <a:gd name="T6" fmla="*/ 0 w 2880"/>
                  <a:gd name="T7" fmla="*/ 274 h 1275"/>
                  <a:gd name="T8" fmla="*/ 0 w 2880"/>
                  <a:gd name="T9" fmla="*/ 1275 h 1275"/>
                  <a:gd name="T10" fmla="*/ 2880 w 2880"/>
                  <a:gd name="T11" fmla="*/ 1275 h 12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80" h="1275">
                    <a:moveTo>
                      <a:pt x="2880" y="1275"/>
                    </a:moveTo>
                    <a:cubicBezTo>
                      <a:pt x="2880" y="380"/>
                      <a:pt x="2880" y="380"/>
                      <a:pt x="2880" y="380"/>
                    </a:cubicBezTo>
                    <a:cubicBezTo>
                      <a:pt x="2453" y="192"/>
                      <a:pt x="1688" y="0"/>
                      <a:pt x="1173" y="5"/>
                    </a:cubicBezTo>
                    <a:cubicBezTo>
                      <a:pt x="658" y="9"/>
                      <a:pt x="220" y="170"/>
                      <a:pt x="0" y="274"/>
                    </a:cubicBezTo>
                    <a:cubicBezTo>
                      <a:pt x="0" y="1275"/>
                      <a:pt x="0" y="1275"/>
                      <a:pt x="0" y="1275"/>
                    </a:cubicBezTo>
                    <a:lnTo>
                      <a:pt x="2880" y="1275"/>
                    </a:lnTo>
                    <a:close/>
                  </a:path>
                </a:pathLst>
              </a:custGeom>
              <a:solidFill>
                <a:srgbClr val="C7CC6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42" name="Freeform 14"/>
              <p:cNvSpPr>
                <a:spLocks/>
              </p:cNvSpPr>
              <p:nvPr/>
            </p:nvSpPr>
            <p:spPr bwMode="auto">
              <a:xfrm>
                <a:off x="1" y="1826"/>
                <a:ext cx="5758" cy="2494"/>
              </a:xfrm>
              <a:custGeom>
                <a:avLst/>
                <a:gdLst>
                  <a:gd name="T0" fmla="*/ 2880 w 2880"/>
                  <a:gd name="T1" fmla="*/ 1247 h 1247"/>
                  <a:gd name="T2" fmla="*/ 2880 w 2880"/>
                  <a:gd name="T3" fmla="*/ 447 h 1247"/>
                  <a:gd name="T4" fmla="*/ 860 w 2880"/>
                  <a:gd name="T5" fmla="*/ 111 h 1247"/>
                  <a:gd name="T6" fmla="*/ 3 w 2880"/>
                  <a:gd name="T7" fmla="*/ 390 h 1247"/>
                  <a:gd name="T8" fmla="*/ 0 w 2880"/>
                  <a:gd name="T9" fmla="*/ 392 h 1247"/>
                  <a:gd name="T10" fmla="*/ 0 w 2880"/>
                  <a:gd name="T11" fmla="*/ 1247 h 1247"/>
                  <a:gd name="T12" fmla="*/ 2880 w 2880"/>
                  <a:gd name="T13" fmla="*/ 1247 h 12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880" h="1247">
                    <a:moveTo>
                      <a:pt x="2880" y="1247"/>
                    </a:moveTo>
                    <a:cubicBezTo>
                      <a:pt x="2880" y="447"/>
                      <a:pt x="2880" y="447"/>
                      <a:pt x="2880" y="447"/>
                    </a:cubicBezTo>
                    <a:cubicBezTo>
                      <a:pt x="2424" y="178"/>
                      <a:pt x="1465" y="0"/>
                      <a:pt x="860" y="111"/>
                    </a:cubicBezTo>
                    <a:cubicBezTo>
                      <a:pt x="495" y="178"/>
                      <a:pt x="171" y="303"/>
                      <a:pt x="3" y="390"/>
                    </a:cubicBezTo>
                    <a:cubicBezTo>
                      <a:pt x="2" y="391"/>
                      <a:pt x="1" y="391"/>
                      <a:pt x="0" y="392"/>
                    </a:cubicBezTo>
                    <a:cubicBezTo>
                      <a:pt x="0" y="1247"/>
                      <a:pt x="0" y="1247"/>
                      <a:pt x="0" y="1247"/>
                    </a:cubicBezTo>
                    <a:lnTo>
                      <a:pt x="2880" y="1247"/>
                    </a:lnTo>
                    <a:close/>
                  </a:path>
                </a:pathLst>
              </a:custGeom>
              <a:gradFill flip="none" rotWithShape="1">
                <a:gsLst>
                  <a:gs pos="8000">
                    <a:srgbClr val="888A35"/>
                  </a:gs>
                  <a:gs pos="100000">
                    <a:srgbClr val="C7CC62"/>
                  </a:gs>
                </a:gsLst>
                <a:lin ang="16500000" scaled="0"/>
                <a:tileRect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43" name="Freeform 15"/>
              <p:cNvSpPr>
                <a:spLocks/>
              </p:cNvSpPr>
              <p:nvPr/>
            </p:nvSpPr>
            <p:spPr bwMode="auto">
              <a:xfrm>
                <a:off x="97" y="398"/>
                <a:ext cx="332" cy="1622"/>
              </a:xfrm>
              <a:custGeom>
                <a:avLst/>
                <a:gdLst>
                  <a:gd name="T0" fmla="*/ 162 w 166"/>
                  <a:gd name="T1" fmla="*/ 345 h 811"/>
                  <a:gd name="T2" fmla="*/ 93 w 166"/>
                  <a:gd name="T3" fmla="*/ 436 h 811"/>
                  <a:gd name="T4" fmla="*/ 93 w 166"/>
                  <a:gd name="T5" fmla="*/ 311 h 811"/>
                  <a:gd name="T6" fmla="*/ 160 w 166"/>
                  <a:gd name="T7" fmla="*/ 186 h 811"/>
                  <a:gd name="T8" fmla="*/ 94 w 166"/>
                  <a:gd name="T9" fmla="*/ 266 h 811"/>
                  <a:gd name="T10" fmla="*/ 94 w 166"/>
                  <a:gd name="T11" fmla="*/ 130 h 811"/>
                  <a:gd name="T12" fmla="*/ 156 w 166"/>
                  <a:gd name="T13" fmla="*/ 7 h 811"/>
                  <a:gd name="T14" fmla="*/ 88 w 166"/>
                  <a:gd name="T15" fmla="*/ 98 h 811"/>
                  <a:gd name="T16" fmla="*/ 17 w 166"/>
                  <a:gd name="T17" fmla="*/ 0 h 811"/>
                  <a:gd name="T18" fmla="*/ 81 w 166"/>
                  <a:gd name="T19" fmla="*/ 124 h 811"/>
                  <a:gd name="T20" fmla="*/ 81 w 166"/>
                  <a:gd name="T21" fmla="*/ 225 h 811"/>
                  <a:gd name="T22" fmla="*/ 11 w 166"/>
                  <a:gd name="T23" fmla="*/ 129 h 811"/>
                  <a:gd name="T24" fmla="*/ 81 w 166"/>
                  <a:gd name="T25" fmla="*/ 256 h 811"/>
                  <a:gd name="T26" fmla="*/ 80 w 166"/>
                  <a:gd name="T27" fmla="*/ 374 h 811"/>
                  <a:gd name="T28" fmla="*/ 10 w 166"/>
                  <a:gd name="T29" fmla="*/ 274 h 811"/>
                  <a:gd name="T30" fmla="*/ 80 w 166"/>
                  <a:gd name="T31" fmla="*/ 402 h 811"/>
                  <a:gd name="T32" fmla="*/ 80 w 166"/>
                  <a:gd name="T33" fmla="*/ 528 h 811"/>
                  <a:gd name="T34" fmla="*/ 11 w 166"/>
                  <a:gd name="T35" fmla="*/ 436 h 811"/>
                  <a:gd name="T36" fmla="*/ 80 w 166"/>
                  <a:gd name="T37" fmla="*/ 563 h 811"/>
                  <a:gd name="T38" fmla="*/ 80 w 166"/>
                  <a:gd name="T39" fmla="*/ 724 h 811"/>
                  <a:gd name="T40" fmla="*/ 6 w 166"/>
                  <a:gd name="T41" fmla="*/ 606 h 811"/>
                  <a:gd name="T42" fmla="*/ 79 w 166"/>
                  <a:gd name="T43" fmla="*/ 737 h 811"/>
                  <a:gd name="T44" fmla="*/ 79 w 166"/>
                  <a:gd name="T45" fmla="*/ 811 h 811"/>
                  <a:gd name="T46" fmla="*/ 92 w 166"/>
                  <a:gd name="T47" fmla="*/ 811 h 811"/>
                  <a:gd name="T48" fmla="*/ 92 w 166"/>
                  <a:gd name="T49" fmla="*/ 777 h 811"/>
                  <a:gd name="T50" fmla="*/ 160 w 166"/>
                  <a:gd name="T51" fmla="*/ 650 h 811"/>
                  <a:gd name="T52" fmla="*/ 92 w 166"/>
                  <a:gd name="T53" fmla="*/ 735 h 811"/>
                  <a:gd name="T54" fmla="*/ 93 w 166"/>
                  <a:gd name="T55" fmla="*/ 634 h 811"/>
                  <a:gd name="T56" fmla="*/ 157 w 166"/>
                  <a:gd name="T57" fmla="*/ 509 h 811"/>
                  <a:gd name="T58" fmla="*/ 93 w 166"/>
                  <a:gd name="T59" fmla="*/ 586 h 811"/>
                  <a:gd name="T60" fmla="*/ 93 w 166"/>
                  <a:gd name="T61" fmla="*/ 472 h 811"/>
                  <a:gd name="T62" fmla="*/ 162 w 166"/>
                  <a:gd name="T63" fmla="*/ 34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66" h="811">
                    <a:moveTo>
                      <a:pt x="162" y="345"/>
                    </a:moveTo>
                    <a:cubicBezTo>
                      <a:pt x="117" y="366"/>
                      <a:pt x="100" y="406"/>
                      <a:pt x="93" y="436"/>
                    </a:cubicBezTo>
                    <a:cubicBezTo>
                      <a:pt x="93" y="311"/>
                      <a:pt x="93" y="311"/>
                      <a:pt x="93" y="311"/>
                    </a:cubicBezTo>
                    <a:cubicBezTo>
                      <a:pt x="112" y="299"/>
                      <a:pt x="164" y="257"/>
                      <a:pt x="160" y="186"/>
                    </a:cubicBezTo>
                    <a:cubicBezTo>
                      <a:pt x="120" y="205"/>
                      <a:pt x="102" y="238"/>
                      <a:pt x="94" y="266"/>
                    </a:cubicBezTo>
                    <a:cubicBezTo>
                      <a:pt x="94" y="130"/>
                      <a:pt x="94" y="130"/>
                      <a:pt x="94" y="130"/>
                    </a:cubicBezTo>
                    <a:cubicBezTo>
                      <a:pt x="115" y="115"/>
                      <a:pt x="160" y="75"/>
                      <a:pt x="156" y="7"/>
                    </a:cubicBezTo>
                    <a:cubicBezTo>
                      <a:pt x="112" y="29"/>
                      <a:pt x="95" y="68"/>
                      <a:pt x="88" y="98"/>
                    </a:cubicBezTo>
                    <a:cubicBezTo>
                      <a:pt x="82" y="67"/>
                      <a:pt x="65" y="23"/>
                      <a:pt x="17" y="0"/>
                    </a:cubicBezTo>
                    <a:cubicBezTo>
                      <a:pt x="12" y="67"/>
                      <a:pt x="60" y="109"/>
                      <a:pt x="81" y="124"/>
                    </a:cubicBezTo>
                    <a:cubicBezTo>
                      <a:pt x="81" y="225"/>
                      <a:pt x="81" y="225"/>
                      <a:pt x="81" y="225"/>
                    </a:cubicBezTo>
                    <a:cubicBezTo>
                      <a:pt x="75" y="195"/>
                      <a:pt x="58" y="152"/>
                      <a:pt x="11" y="129"/>
                    </a:cubicBezTo>
                    <a:cubicBezTo>
                      <a:pt x="5" y="204"/>
                      <a:pt x="65" y="247"/>
                      <a:pt x="81" y="256"/>
                    </a:cubicBezTo>
                    <a:cubicBezTo>
                      <a:pt x="80" y="374"/>
                      <a:pt x="80" y="374"/>
                      <a:pt x="80" y="374"/>
                    </a:cubicBezTo>
                    <a:cubicBezTo>
                      <a:pt x="75" y="344"/>
                      <a:pt x="58" y="298"/>
                      <a:pt x="10" y="274"/>
                    </a:cubicBezTo>
                    <a:cubicBezTo>
                      <a:pt x="4" y="351"/>
                      <a:pt x="66" y="394"/>
                      <a:pt x="80" y="402"/>
                    </a:cubicBezTo>
                    <a:cubicBezTo>
                      <a:pt x="80" y="528"/>
                      <a:pt x="80" y="528"/>
                      <a:pt x="80" y="528"/>
                    </a:cubicBezTo>
                    <a:cubicBezTo>
                      <a:pt x="73" y="498"/>
                      <a:pt x="56" y="458"/>
                      <a:pt x="11" y="436"/>
                    </a:cubicBezTo>
                    <a:cubicBezTo>
                      <a:pt x="5" y="511"/>
                      <a:pt x="63" y="553"/>
                      <a:pt x="80" y="563"/>
                    </a:cubicBezTo>
                    <a:cubicBezTo>
                      <a:pt x="80" y="724"/>
                      <a:pt x="80" y="724"/>
                      <a:pt x="80" y="724"/>
                    </a:cubicBezTo>
                    <a:cubicBezTo>
                      <a:pt x="77" y="697"/>
                      <a:pt x="66" y="636"/>
                      <a:pt x="6" y="606"/>
                    </a:cubicBezTo>
                    <a:cubicBezTo>
                      <a:pt x="0" y="690"/>
                      <a:pt x="73" y="733"/>
                      <a:pt x="79" y="737"/>
                    </a:cubicBezTo>
                    <a:cubicBezTo>
                      <a:pt x="79" y="811"/>
                      <a:pt x="79" y="811"/>
                      <a:pt x="79" y="811"/>
                    </a:cubicBezTo>
                    <a:cubicBezTo>
                      <a:pt x="92" y="811"/>
                      <a:pt x="92" y="811"/>
                      <a:pt x="92" y="811"/>
                    </a:cubicBezTo>
                    <a:cubicBezTo>
                      <a:pt x="92" y="777"/>
                      <a:pt x="92" y="777"/>
                      <a:pt x="92" y="777"/>
                    </a:cubicBezTo>
                    <a:cubicBezTo>
                      <a:pt x="110" y="765"/>
                      <a:pt x="164" y="722"/>
                      <a:pt x="160" y="650"/>
                    </a:cubicBezTo>
                    <a:cubicBezTo>
                      <a:pt x="118" y="670"/>
                      <a:pt x="100" y="706"/>
                      <a:pt x="92" y="735"/>
                    </a:cubicBezTo>
                    <a:cubicBezTo>
                      <a:pt x="93" y="634"/>
                      <a:pt x="93" y="634"/>
                      <a:pt x="93" y="634"/>
                    </a:cubicBezTo>
                    <a:cubicBezTo>
                      <a:pt x="112" y="620"/>
                      <a:pt x="162" y="578"/>
                      <a:pt x="157" y="509"/>
                    </a:cubicBezTo>
                    <a:cubicBezTo>
                      <a:pt x="120" y="527"/>
                      <a:pt x="102" y="559"/>
                      <a:pt x="93" y="586"/>
                    </a:cubicBezTo>
                    <a:cubicBezTo>
                      <a:pt x="93" y="472"/>
                      <a:pt x="93" y="472"/>
                      <a:pt x="93" y="472"/>
                    </a:cubicBezTo>
                    <a:cubicBezTo>
                      <a:pt x="109" y="462"/>
                      <a:pt x="166" y="419"/>
                      <a:pt x="162" y="345"/>
                    </a:cubicBezTo>
                    <a:close/>
                  </a:path>
                </a:pathLst>
              </a:custGeom>
              <a:solidFill>
                <a:srgbClr val="C7CC6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44" name="Freeform 16"/>
              <p:cNvSpPr>
                <a:spLocks/>
              </p:cNvSpPr>
              <p:nvPr/>
            </p:nvSpPr>
            <p:spPr bwMode="auto">
              <a:xfrm>
                <a:off x="539" y="1152"/>
                <a:ext cx="216" cy="986"/>
              </a:xfrm>
              <a:custGeom>
                <a:avLst/>
                <a:gdLst>
                  <a:gd name="T0" fmla="*/ 105 w 108"/>
                  <a:gd name="T1" fmla="*/ 112 h 493"/>
                  <a:gd name="T2" fmla="*/ 60 w 108"/>
                  <a:gd name="T3" fmla="*/ 172 h 493"/>
                  <a:gd name="T4" fmla="*/ 60 w 108"/>
                  <a:gd name="T5" fmla="*/ 98 h 493"/>
                  <a:gd name="T6" fmla="*/ 102 w 108"/>
                  <a:gd name="T7" fmla="*/ 17 h 493"/>
                  <a:gd name="T8" fmla="*/ 59 w 108"/>
                  <a:gd name="T9" fmla="*/ 69 h 493"/>
                  <a:gd name="T10" fmla="*/ 59 w 108"/>
                  <a:gd name="T11" fmla="*/ 69 h 493"/>
                  <a:gd name="T12" fmla="*/ 11 w 108"/>
                  <a:gd name="T13" fmla="*/ 0 h 493"/>
                  <a:gd name="T14" fmla="*/ 52 w 108"/>
                  <a:gd name="T15" fmla="*/ 80 h 493"/>
                  <a:gd name="T16" fmla="*/ 52 w 108"/>
                  <a:gd name="T17" fmla="*/ 139 h 493"/>
                  <a:gd name="T18" fmla="*/ 7 w 108"/>
                  <a:gd name="T19" fmla="*/ 81 h 493"/>
                  <a:gd name="T20" fmla="*/ 52 w 108"/>
                  <a:gd name="T21" fmla="*/ 164 h 493"/>
                  <a:gd name="T22" fmla="*/ 51 w 108"/>
                  <a:gd name="T23" fmla="*/ 236 h 493"/>
                  <a:gd name="T24" fmla="*/ 6 w 108"/>
                  <a:gd name="T25" fmla="*/ 176 h 493"/>
                  <a:gd name="T26" fmla="*/ 51 w 108"/>
                  <a:gd name="T27" fmla="*/ 260 h 493"/>
                  <a:gd name="T28" fmla="*/ 51 w 108"/>
                  <a:gd name="T29" fmla="*/ 345 h 493"/>
                  <a:gd name="T30" fmla="*/ 5 w 108"/>
                  <a:gd name="T31" fmla="*/ 284 h 493"/>
                  <a:gd name="T32" fmla="*/ 51 w 108"/>
                  <a:gd name="T33" fmla="*/ 367 h 493"/>
                  <a:gd name="T34" fmla="*/ 51 w 108"/>
                  <a:gd name="T35" fmla="*/ 437 h 493"/>
                  <a:gd name="T36" fmla="*/ 4 w 108"/>
                  <a:gd name="T37" fmla="*/ 369 h 493"/>
                  <a:gd name="T38" fmla="*/ 51 w 108"/>
                  <a:gd name="T39" fmla="*/ 454 h 493"/>
                  <a:gd name="T40" fmla="*/ 51 w 108"/>
                  <a:gd name="T41" fmla="*/ 493 h 493"/>
                  <a:gd name="T42" fmla="*/ 59 w 108"/>
                  <a:gd name="T43" fmla="*/ 493 h 493"/>
                  <a:gd name="T44" fmla="*/ 59 w 108"/>
                  <a:gd name="T45" fmla="*/ 472 h 493"/>
                  <a:gd name="T46" fmla="*/ 104 w 108"/>
                  <a:gd name="T47" fmla="*/ 389 h 493"/>
                  <a:gd name="T48" fmla="*/ 59 w 108"/>
                  <a:gd name="T49" fmla="*/ 449 h 493"/>
                  <a:gd name="T50" fmla="*/ 59 w 108"/>
                  <a:gd name="T51" fmla="*/ 391 h 493"/>
                  <a:gd name="T52" fmla="*/ 105 w 108"/>
                  <a:gd name="T53" fmla="*/ 307 h 493"/>
                  <a:gd name="T54" fmla="*/ 59 w 108"/>
                  <a:gd name="T55" fmla="*/ 369 h 493"/>
                  <a:gd name="T56" fmla="*/ 59 w 108"/>
                  <a:gd name="T57" fmla="*/ 299 h 493"/>
                  <a:gd name="T58" fmla="*/ 104 w 108"/>
                  <a:gd name="T59" fmla="*/ 216 h 493"/>
                  <a:gd name="T60" fmla="*/ 59 w 108"/>
                  <a:gd name="T61" fmla="*/ 274 h 493"/>
                  <a:gd name="T62" fmla="*/ 60 w 108"/>
                  <a:gd name="T63" fmla="*/ 196 h 493"/>
                  <a:gd name="T64" fmla="*/ 105 w 108"/>
                  <a:gd name="T65" fmla="*/ 112 h 4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108" h="493">
                    <a:moveTo>
                      <a:pt x="105" y="112"/>
                    </a:moveTo>
                    <a:cubicBezTo>
                      <a:pt x="75" y="126"/>
                      <a:pt x="64" y="153"/>
                      <a:pt x="60" y="172"/>
                    </a:cubicBezTo>
                    <a:cubicBezTo>
                      <a:pt x="60" y="98"/>
                      <a:pt x="60" y="98"/>
                      <a:pt x="60" y="98"/>
                    </a:cubicBezTo>
                    <a:cubicBezTo>
                      <a:pt x="73" y="89"/>
                      <a:pt x="105" y="62"/>
                      <a:pt x="102" y="17"/>
                    </a:cubicBezTo>
                    <a:cubicBezTo>
                      <a:pt x="76" y="30"/>
                      <a:pt x="64" y="51"/>
                      <a:pt x="59" y="69"/>
                    </a:cubicBezTo>
                    <a:cubicBezTo>
                      <a:pt x="59" y="69"/>
                      <a:pt x="59" y="69"/>
                      <a:pt x="59" y="69"/>
                    </a:cubicBezTo>
                    <a:cubicBezTo>
                      <a:pt x="56" y="50"/>
                      <a:pt x="46" y="17"/>
                      <a:pt x="11" y="0"/>
                    </a:cubicBezTo>
                    <a:cubicBezTo>
                      <a:pt x="8" y="43"/>
                      <a:pt x="37" y="70"/>
                      <a:pt x="52" y="80"/>
                    </a:cubicBezTo>
                    <a:cubicBezTo>
                      <a:pt x="52" y="139"/>
                      <a:pt x="52" y="139"/>
                      <a:pt x="52" y="139"/>
                    </a:cubicBezTo>
                    <a:cubicBezTo>
                      <a:pt x="47" y="120"/>
                      <a:pt x="35" y="95"/>
                      <a:pt x="7" y="81"/>
                    </a:cubicBezTo>
                    <a:cubicBezTo>
                      <a:pt x="3" y="129"/>
                      <a:pt x="40" y="157"/>
                      <a:pt x="52" y="164"/>
                    </a:cubicBezTo>
                    <a:cubicBezTo>
                      <a:pt x="51" y="236"/>
                      <a:pt x="51" y="236"/>
                      <a:pt x="51" y="236"/>
                    </a:cubicBezTo>
                    <a:cubicBezTo>
                      <a:pt x="47" y="217"/>
                      <a:pt x="35" y="191"/>
                      <a:pt x="6" y="176"/>
                    </a:cubicBezTo>
                    <a:cubicBezTo>
                      <a:pt x="2" y="225"/>
                      <a:pt x="40" y="253"/>
                      <a:pt x="51" y="260"/>
                    </a:cubicBezTo>
                    <a:cubicBezTo>
                      <a:pt x="51" y="345"/>
                      <a:pt x="51" y="345"/>
                      <a:pt x="51" y="345"/>
                    </a:cubicBezTo>
                    <a:cubicBezTo>
                      <a:pt x="47" y="325"/>
                      <a:pt x="35" y="298"/>
                      <a:pt x="5" y="284"/>
                    </a:cubicBezTo>
                    <a:cubicBezTo>
                      <a:pt x="2" y="333"/>
                      <a:pt x="40" y="360"/>
                      <a:pt x="51" y="367"/>
                    </a:cubicBezTo>
                    <a:cubicBezTo>
                      <a:pt x="51" y="437"/>
                      <a:pt x="51" y="437"/>
                      <a:pt x="51" y="437"/>
                    </a:cubicBezTo>
                    <a:cubicBezTo>
                      <a:pt x="48" y="417"/>
                      <a:pt x="37" y="386"/>
                      <a:pt x="4" y="369"/>
                    </a:cubicBezTo>
                    <a:cubicBezTo>
                      <a:pt x="0" y="421"/>
                      <a:pt x="42" y="449"/>
                      <a:pt x="51" y="454"/>
                    </a:cubicBezTo>
                    <a:cubicBezTo>
                      <a:pt x="51" y="493"/>
                      <a:pt x="51" y="493"/>
                      <a:pt x="51" y="493"/>
                    </a:cubicBezTo>
                    <a:cubicBezTo>
                      <a:pt x="59" y="493"/>
                      <a:pt x="59" y="493"/>
                      <a:pt x="59" y="493"/>
                    </a:cubicBezTo>
                    <a:cubicBezTo>
                      <a:pt x="59" y="472"/>
                      <a:pt x="59" y="472"/>
                      <a:pt x="59" y="472"/>
                    </a:cubicBezTo>
                    <a:cubicBezTo>
                      <a:pt x="69" y="465"/>
                      <a:pt x="107" y="438"/>
                      <a:pt x="104" y="389"/>
                    </a:cubicBezTo>
                    <a:cubicBezTo>
                      <a:pt x="75" y="403"/>
                      <a:pt x="63" y="429"/>
                      <a:pt x="59" y="449"/>
                    </a:cubicBezTo>
                    <a:cubicBezTo>
                      <a:pt x="59" y="391"/>
                      <a:pt x="59" y="391"/>
                      <a:pt x="59" y="391"/>
                    </a:cubicBezTo>
                    <a:cubicBezTo>
                      <a:pt x="69" y="385"/>
                      <a:pt x="108" y="357"/>
                      <a:pt x="105" y="307"/>
                    </a:cubicBezTo>
                    <a:cubicBezTo>
                      <a:pt x="74" y="322"/>
                      <a:pt x="63" y="350"/>
                      <a:pt x="59" y="369"/>
                    </a:cubicBezTo>
                    <a:cubicBezTo>
                      <a:pt x="59" y="299"/>
                      <a:pt x="59" y="299"/>
                      <a:pt x="59" y="299"/>
                    </a:cubicBezTo>
                    <a:cubicBezTo>
                      <a:pt x="70" y="292"/>
                      <a:pt x="107" y="264"/>
                      <a:pt x="104" y="216"/>
                    </a:cubicBezTo>
                    <a:cubicBezTo>
                      <a:pt x="76" y="230"/>
                      <a:pt x="64" y="255"/>
                      <a:pt x="59" y="274"/>
                    </a:cubicBezTo>
                    <a:cubicBezTo>
                      <a:pt x="60" y="196"/>
                      <a:pt x="60" y="196"/>
                      <a:pt x="60" y="196"/>
                    </a:cubicBezTo>
                    <a:cubicBezTo>
                      <a:pt x="70" y="189"/>
                      <a:pt x="108" y="162"/>
                      <a:pt x="105" y="112"/>
                    </a:cubicBezTo>
                    <a:close/>
                  </a:path>
                </a:pathLst>
              </a:custGeom>
              <a:solidFill>
                <a:srgbClr val="C7CC6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45" name="Freeform 17"/>
              <p:cNvSpPr>
                <a:spLocks/>
              </p:cNvSpPr>
              <p:nvPr/>
            </p:nvSpPr>
            <p:spPr bwMode="auto">
              <a:xfrm>
                <a:off x="645" y="1300"/>
                <a:ext cx="152" cy="718"/>
              </a:xfrm>
              <a:custGeom>
                <a:avLst/>
                <a:gdLst>
                  <a:gd name="T0" fmla="*/ 74 w 76"/>
                  <a:gd name="T1" fmla="*/ 170 h 359"/>
                  <a:gd name="T2" fmla="*/ 42 w 76"/>
                  <a:gd name="T3" fmla="*/ 215 h 359"/>
                  <a:gd name="T4" fmla="*/ 42 w 76"/>
                  <a:gd name="T5" fmla="*/ 147 h 359"/>
                  <a:gd name="T6" fmla="*/ 71 w 76"/>
                  <a:gd name="T7" fmla="*/ 90 h 359"/>
                  <a:gd name="T8" fmla="*/ 42 w 76"/>
                  <a:gd name="T9" fmla="*/ 125 h 359"/>
                  <a:gd name="T10" fmla="*/ 42 w 76"/>
                  <a:gd name="T11" fmla="*/ 80 h 359"/>
                  <a:gd name="T12" fmla="*/ 73 w 76"/>
                  <a:gd name="T13" fmla="*/ 22 h 359"/>
                  <a:gd name="T14" fmla="*/ 42 w 76"/>
                  <a:gd name="T15" fmla="*/ 60 h 359"/>
                  <a:gd name="T16" fmla="*/ 42 w 76"/>
                  <a:gd name="T17" fmla="*/ 39 h 359"/>
                  <a:gd name="T18" fmla="*/ 36 w 76"/>
                  <a:gd name="T19" fmla="*/ 39 h 359"/>
                  <a:gd name="T20" fmla="*/ 6 w 76"/>
                  <a:gd name="T21" fmla="*/ 0 h 359"/>
                  <a:gd name="T22" fmla="*/ 36 w 76"/>
                  <a:gd name="T23" fmla="*/ 57 h 359"/>
                  <a:gd name="T24" fmla="*/ 36 w 76"/>
                  <a:gd name="T25" fmla="*/ 111 h 359"/>
                  <a:gd name="T26" fmla="*/ 4 w 76"/>
                  <a:gd name="T27" fmla="*/ 63 h 359"/>
                  <a:gd name="T28" fmla="*/ 36 w 76"/>
                  <a:gd name="T29" fmla="*/ 123 h 359"/>
                  <a:gd name="T30" fmla="*/ 36 w 76"/>
                  <a:gd name="T31" fmla="*/ 181 h 359"/>
                  <a:gd name="T32" fmla="*/ 5 w 76"/>
                  <a:gd name="T33" fmla="*/ 139 h 359"/>
                  <a:gd name="T34" fmla="*/ 36 w 76"/>
                  <a:gd name="T35" fmla="*/ 198 h 359"/>
                  <a:gd name="T36" fmla="*/ 36 w 76"/>
                  <a:gd name="T37" fmla="*/ 254 h 359"/>
                  <a:gd name="T38" fmla="*/ 5 w 76"/>
                  <a:gd name="T39" fmla="*/ 214 h 359"/>
                  <a:gd name="T40" fmla="*/ 36 w 76"/>
                  <a:gd name="T41" fmla="*/ 272 h 359"/>
                  <a:gd name="T42" fmla="*/ 35 w 76"/>
                  <a:gd name="T43" fmla="*/ 336 h 359"/>
                  <a:gd name="T44" fmla="*/ 2 w 76"/>
                  <a:gd name="T45" fmla="*/ 284 h 359"/>
                  <a:gd name="T46" fmla="*/ 35 w 76"/>
                  <a:gd name="T47" fmla="*/ 343 h 359"/>
                  <a:gd name="T48" fmla="*/ 35 w 76"/>
                  <a:gd name="T49" fmla="*/ 359 h 359"/>
                  <a:gd name="T50" fmla="*/ 41 w 76"/>
                  <a:gd name="T51" fmla="*/ 359 h 359"/>
                  <a:gd name="T52" fmla="*/ 41 w 76"/>
                  <a:gd name="T53" fmla="*/ 354 h 359"/>
                  <a:gd name="T54" fmla="*/ 71 w 76"/>
                  <a:gd name="T55" fmla="*/ 297 h 359"/>
                  <a:gd name="T56" fmla="*/ 41 w 76"/>
                  <a:gd name="T57" fmla="*/ 333 h 359"/>
                  <a:gd name="T58" fmla="*/ 41 w 76"/>
                  <a:gd name="T59" fmla="*/ 293 h 359"/>
                  <a:gd name="T60" fmla="*/ 74 w 76"/>
                  <a:gd name="T61" fmla="*/ 234 h 359"/>
                  <a:gd name="T62" fmla="*/ 41 w 76"/>
                  <a:gd name="T63" fmla="*/ 280 h 359"/>
                  <a:gd name="T64" fmla="*/ 41 w 76"/>
                  <a:gd name="T65" fmla="*/ 229 h 359"/>
                  <a:gd name="T66" fmla="*/ 74 w 76"/>
                  <a:gd name="T67" fmla="*/ 170 h 3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76" h="359">
                    <a:moveTo>
                      <a:pt x="74" y="170"/>
                    </a:moveTo>
                    <a:cubicBezTo>
                      <a:pt x="51" y="181"/>
                      <a:pt x="44" y="201"/>
                      <a:pt x="42" y="215"/>
                    </a:cubicBezTo>
                    <a:cubicBezTo>
                      <a:pt x="42" y="147"/>
                      <a:pt x="42" y="147"/>
                      <a:pt x="42" y="147"/>
                    </a:cubicBezTo>
                    <a:cubicBezTo>
                      <a:pt x="51" y="141"/>
                      <a:pt x="73" y="122"/>
                      <a:pt x="71" y="90"/>
                    </a:cubicBezTo>
                    <a:cubicBezTo>
                      <a:pt x="54" y="98"/>
                      <a:pt x="46" y="112"/>
                      <a:pt x="42" y="125"/>
                    </a:cubicBezTo>
                    <a:cubicBezTo>
                      <a:pt x="42" y="80"/>
                      <a:pt x="42" y="80"/>
                      <a:pt x="42" y="80"/>
                    </a:cubicBezTo>
                    <a:cubicBezTo>
                      <a:pt x="50" y="75"/>
                      <a:pt x="74" y="56"/>
                      <a:pt x="73" y="22"/>
                    </a:cubicBezTo>
                    <a:cubicBezTo>
                      <a:pt x="54" y="31"/>
                      <a:pt x="45" y="48"/>
                      <a:pt x="42" y="60"/>
                    </a:cubicBezTo>
                    <a:cubicBezTo>
                      <a:pt x="42" y="39"/>
                      <a:pt x="42" y="39"/>
                      <a:pt x="42" y="39"/>
                    </a:cubicBezTo>
                    <a:cubicBezTo>
                      <a:pt x="36" y="39"/>
                      <a:pt x="36" y="39"/>
                      <a:pt x="36" y="39"/>
                    </a:cubicBezTo>
                    <a:cubicBezTo>
                      <a:pt x="33" y="25"/>
                      <a:pt x="24" y="9"/>
                      <a:pt x="6" y="0"/>
                    </a:cubicBezTo>
                    <a:cubicBezTo>
                      <a:pt x="4" y="32"/>
                      <a:pt x="27" y="51"/>
                      <a:pt x="36" y="57"/>
                    </a:cubicBezTo>
                    <a:cubicBezTo>
                      <a:pt x="36" y="111"/>
                      <a:pt x="36" y="111"/>
                      <a:pt x="36" y="111"/>
                    </a:cubicBezTo>
                    <a:cubicBezTo>
                      <a:pt x="33" y="97"/>
                      <a:pt x="27" y="75"/>
                      <a:pt x="4" y="63"/>
                    </a:cubicBezTo>
                    <a:cubicBezTo>
                      <a:pt x="1" y="100"/>
                      <a:pt x="30" y="119"/>
                      <a:pt x="36" y="123"/>
                    </a:cubicBezTo>
                    <a:cubicBezTo>
                      <a:pt x="36" y="181"/>
                      <a:pt x="36" y="181"/>
                      <a:pt x="36" y="181"/>
                    </a:cubicBezTo>
                    <a:cubicBezTo>
                      <a:pt x="32" y="167"/>
                      <a:pt x="24" y="149"/>
                      <a:pt x="5" y="139"/>
                    </a:cubicBezTo>
                    <a:cubicBezTo>
                      <a:pt x="2" y="173"/>
                      <a:pt x="28" y="193"/>
                      <a:pt x="36" y="198"/>
                    </a:cubicBezTo>
                    <a:cubicBezTo>
                      <a:pt x="36" y="254"/>
                      <a:pt x="36" y="254"/>
                      <a:pt x="36" y="254"/>
                    </a:cubicBezTo>
                    <a:cubicBezTo>
                      <a:pt x="32" y="240"/>
                      <a:pt x="24" y="223"/>
                      <a:pt x="5" y="214"/>
                    </a:cubicBezTo>
                    <a:cubicBezTo>
                      <a:pt x="2" y="247"/>
                      <a:pt x="27" y="266"/>
                      <a:pt x="36" y="272"/>
                    </a:cubicBezTo>
                    <a:cubicBezTo>
                      <a:pt x="35" y="336"/>
                      <a:pt x="35" y="336"/>
                      <a:pt x="35" y="336"/>
                    </a:cubicBezTo>
                    <a:cubicBezTo>
                      <a:pt x="34" y="324"/>
                      <a:pt x="28" y="297"/>
                      <a:pt x="2" y="284"/>
                    </a:cubicBezTo>
                    <a:cubicBezTo>
                      <a:pt x="0" y="322"/>
                      <a:pt x="31" y="341"/>
                      <a:pt x="35" y="343"/>
                    </a:cubicBezTo>
                    <a:cubicBezTo>
                      <a:pt x="35" y="359"/>
                      <a:pt x="35" y="359"/>
                      <a:pt x="35" y="359"/>
                    </a:cubicBezTo>
                    <a:cubicBezTo>
                      <a:pt x="41" y="359"/>
                      <a:pt x="41" y="359"/>
                      <a:pt x="41" y="359"/>
                    </a:cubicBezTo>
                    <a:cubicBezTo>
                      <a:pt x="41" y="354"/>
                      <a:pt x="41" y="354"/>
                      <a:pt x="41" y="354"/>
                    </a:cubicBezTo>
                    <a:cubicBezTo>
                      <a:pt x="50" y="348"/>
                      <a:pt x="73" y="330"/>
                      <a:pt x="71" y="297"/>
                    </a:cubicBezTo>
                    <a:cubicBezTo>
                      <a:pt x="53" y="305"/>
                      <a:pt x="45" y="321"/>
                      <a:pt x="41" y="333"/>
                    </a:cubicBezTo>
                    <a:cubicBezTo>
                      <a:pt x="41" y="293"/>
                      <a:pt x="41" y="293"/>
                      <a:pt x="41" y="293"/>
                    </a:cubicBezTo>
                    <a:cubicBezTo>
                      <a:pt x="47" y="290"/>
                      <a:pt x="76" y="270"/>
                      <a:pt x="74" y="234"/>
                    </a:cubicBezTo>
                    <a:cubicBezTo>
                      <a:pt x="51" y="246"/>
                      <a:pt x="44" y="266"/>
                      <a:pt x="41" y="280"/>
                    </a:cubicBezTo>
                    <a:cubicBezTo>
                      <a:pt x="41" y="229"/>
                      <a:pt x="41" y="229"/>
                      <a:pt x="41" y="229"/>
                    </a:cubicBezTo>
                    <a:cubicBezTo>
                      <a:pt x="48" y="225"/>
                      <a:pt x="76" y="206"/>
                      <a:pt x="74" y="17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46" name="Freeform 18"/>
              <p:cNvSpPr>
                <a:spLocks/>
              </p:cNvSpPr>
              <p:nvPr/>
            </p:nvSpPr>
            <p:spPr bwMode="auto">
              <a:xfrm>
                <a:off x="867" y="1976"/>
                <a:ext cx="152" cy="238"/>
              </a:xfrm>
              <a:custGeom>
                <a:avLst/>
                <a:gdLst>
                  <a:gd name="T0" fmla="*/ 6 w 76"/>
                  <a:gd name="T1" fmla="*/ 0 h 119"/>
                  <a:gd name="T2" fmla="*/ 73 w 76"/>
                  <a:gd name="T3" fmla="*/ 119 h 119"/>
                  <a:gd name="T4" fmla="*/ 6 w 76"/>
                  <a:gd name="T5" fmla="*/ 0 h 1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76" h="119">
                    <a:moveTo>
                      <a:pt x="6" y="0"/>
                    </a:moveTo>
                    <a:cubicBezTo>
                      <a:pt x="0" y="80"/>
                      <a:pt x="73" y="119"/>
                      <a:pt x="73" y="119"/>
                    </a:cubicBezTo>
                    <a:cubicBezTo>
                      <a:pt x="73" y="119"/>
                      <a:pt x="76" y="35"/>
                      <a:pt x="6" y="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47" name="Freeform 19"/>
              <p:cNvSpPr>
                <a:spLocks/>
              </p:cNvSpPr>
              <p:nvPr/>
            </p:nvSpPr>
            <p:spPr bwMode="auto">
              <a:xfrm>
                <a:off x="907" y="2026"/>
                <a:ext cx="2" cy="4"/>
              </a:xfrm>
              <a:custGeom>
                <a:avLst/>
                <a:gdLst>
                  <a:gd name="T0" fmla="*/ 1 w 1"/>
                  <a:gd name="T1" fmla="*/ 1 h 2"/>
                  <a:gd name="T2" fmla="*/ 1 w 1"/>
                  <a:gd name="T3" fmla="*/ 0 h 2"/>
                  <a:gd name="T4" fmla="*/ 0 w 1"/>
                  <a:gd name="T5" fmla="*/ 1 h 2"/>
                  <a:gd name="T6" fmla="*/ 1 w 1"/>
                  <a:gd name="T7" fmla="*/ 2 h 2"/>
                  <a:gd name="T8" fmla="*/ 1 w 1"/>
                  <a:gd name="T9" fmla="*/ 1 h 2"/>
                  <a:gd name="T10" fmla="*/ 1 w 1"/>
                  <a:gd name="T11" fmla="*/ 1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2">
                    <a:moveTo>
                      <a:pt x="1" y="1"/>
                    </a:moveTo>
                    <a:cubicBezTo>
                      <a:pt x="1" y="1"/>
                      <a:pt x="1" y="1"/>
                      <a:pt x="1" y="0"/>
                    </a:cubicBezTo>
                    <a:cubicBezTo>
                      <a:pt x="0" y="0"/>
                      <a:pt x="1" y="1"/>
                      <a:pt x="0" y="1"/>
                    </a:cubicBezTo>
                    <a:cubicBezTo>
                      <a:pt x="1" y="1"/>
                      <a:pt x="1" y="1"/>
                      <a:pt x="1" y="2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48" name="Freeform 20"/>
              <p:cNvSpPr>
                <a:spLocks/>
              </p:cNvSpPr>
              <p:nvPr/>
            </p:nvSpPr>
            <p:spPr bwMode="auto">
              <a:xfrm>
                <a:off x="997" y="217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49" name="Freeform 21"/>
              <p:cNvSpPr>
                <a:spLocks/>
              </p:cNvSpPr>
              <p:nvPr/>
            </p:nvSpPr>
            <p:spPr bwMode="auto">
              <a:xfrm>
                <a:off x="913" y="203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50" name="Freeform 22"/>
              <p:cNvSpPr>
                <a:spLocks/>
              </p:cNvSpPr>
              <p:nvPr/>
            </p:nvSpPr>
            <p:spPr bwMode="auto">
              <a:xfrm>
                <a:off x="909" y="2028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  <a:gd name="T6" fmla="*/ 0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1" y="0"/>
                      <a:pt x="1" y="1"/>
                    </a:cubicBezTo>
                    <a:cubicBezTo>
                      <a:pt x="1" y="0"/>
                      <a:pt x="1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51" name="Freeform 23"/>
              <p:cNvSpPr>
                <a:spLocks/>
              </p:cNvSpPr>
              <p:nvPr/>
            </p:nvSpPr>
            <p:spPr bwMode="auto">
              <a:xfrm>
                <a:off x="905" y="202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52" name="Freeform 24"/>
              <p:cNvSpPr>
                <a:spLocks/>
              </p:cNvSpPr>
              <p:nvPr/>
            </p:nvSpPr>
            <p:spPr bwMode="auto">
              <a:xfrm>
                <a:off x="973" y="2138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53" name="Freeform 25"/>
              <p:cNvSpPr>
                <a:spLocks/>
              </p:cNvSpPr>
              <p:nvPr/>
            </p:nvSpPr>
            <p:spPr bwMode="auto">
              <a:xfrm>
                <a:off x="957" y="2114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54" name="Freeform 26"/>
              <p:cNvSpPr>
                <a:spLocks/>
              </p:cNvSpPr>
              <p:nvPr/>
            </p:nvSpPr>
            <p:spPr bwMode="auto">
              <a:xfrm>
                <a:off x="905" y="2022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  <a:gd name="T4" fmla="*/ 0 w 1"/>
                  <a:gd name="T5" fmla="*/ 1 h 1"/>
                  <a:gd name="T6" fmla="*/ 1 w 1"/>
                  <a:gd name="T7" fmla="*/ 0 h 1"/>
                  <a:gd name="T8" fmla="*/ 0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1" y="1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55" name="Freeform 27"/>
              <p:cNvSpPr>
                <a:spLocks/>
              </p:cNvSpPr>
              <p:nvPr/>
            </p:nvSpPr>
            <p:spPr bwMode="auto">
              <a:xfrm>
                <a:off x="965" y="212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56" name="Freeform 28"/>
              <p:cNvSpPr>
                <a:spLocks/>
              </p:cNvSpPr>
              <p:nvPr/>
            </p:nvSpPr>
            <p:spPr bwMode="auto">
              <a:xfrm>
                <a:off x="923" y="2054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1 w 1"/>
                  <a:gd name="T3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57" name="Freeform 29"/>
              <p:cNvSpPr>
                <a:spLocks/>
              </p:cNvSpPr>
              <p:nvPr/>
            </p:nvSpPr>
            <p:spPr bwMode="auto">
              <a:xfrm>
                <a:off x="911" y="2034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1 w 1"/>
                  <a:gd name="T5" fmla="*/ 0 h 1"/>
                  <a:gd name="T6" fmla="*/ 1 w 1"/>
                  <a:gd name="T7" fmla="*/ 0 h 1"/>
                  <a:gd name="T8" fmla="*/ 0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0"/>
                      <a:pt x="0" y="1"/>
                    </a:cubicBezTo>
                    <a:cubicBezTo>
                      <a:pt x="0" y="0"/>
                      <a:pt x="1" y="1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58" name="Freeform 30"/>
              <p:cNvSpPr>
                <a:spLocks/>
              </p:cNvSpPr>
              <p:nvPr/>
            </p:nvSpPr>
            <p:spPr bwMode="auto">
              <a:xfrm>
                <a:off x="945" y="2090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59" name="Freeform 31"/>
              <p:cNvSpPr>
                <a:spLocks/>
              </p:cNvSpPr>
              <p:nvPr/>
            </p:nvSpPr>
            <p:spPr bwMode="auto">
              <a:xfrm>
                <a:off x="971" y="213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60" name="Freeform 32"/>
              <p:cNvSpPr>
                <a:spLocks/>
              </p:cNvSpPr>
              <p:nvPr/>
            </p:nvSpPr>
            <p:spPr bwMode="auto">
              <a:xfrm>
                <a:off x="903" y="2012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61" name="Freeform 33"/>
              <p:cNvSpPr>
                <a:spLocks/>
              </p:cNvSpPr>
              <p:nvPr/>
            </p:nvSpPr>
            <p:spPr bwMode="auto">
              <a:xfrm>
                <a:off x="951" y="210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62" name="Freeform 34"/>
              <p:cNvSpPr>
                <a:spLocks/>
              </p:cNvSpPr>
              <p:nvPr/>
            </p:nvSpPr>
            <p:spPr bwMode="auto">
              <a:xfrm>
                <a:off x="951" y="210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63" name="Freeform 35"/>
              <p:cNvSpPr>
                <a:spLocks/>
              </p:cNvSpPr>
              <p:nvPr/>
            </p:nvSpPr>
            <p:spPr bwMode="auto">
              <a:xfrm>
                <a:off x="965" y="2124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64" name="Freeform 36"/>
              <p:cNvSpPr>
                <a:spLocks/>
              </p:cNvSpPr>
              <p:nvPr/>
            </p:nvSpPr>
            <p:spPr bwMode="auto">
              <a:xfrm>
                <a:off x="899" y="2004"/>
                <a:ext cx="130" cy="222"/>
              </a:xfrm>
              <a:custGeom>
                <a:avLst/>
                <a:gdLst>
                  <a:gd name="T0" fmla="*/ 54 w 65"/>
                  <a:gd name="T1" fmla="*/ 90 h 111"/>
                  <a:gd name="T2" fmla="*/ 39 w 65"/>
                  <a:gd name="T3" fmla="*/ 64 h 111"/>
                  <a:gd name="T4" fmla="*/ 36 w 65"/>
                  <a:gd name="T5" fmla="*/ 60 h 111"/>
                  <a:gd name="T6" fmla="*/ 33 w 65"/>
                  <a:gd name="T7" fmla="*/ 53 h 111"/>
                  <a:gd name="T8" fmla="*/ 33 w 65"/>
                  <a:gd name="T9" fmla="*/ 53 h 111"/>
                  <a:gd name="T10" fmla="*/ 26 w 65"/>
                  <a:gd name="T11" fmla="*/ 42 h 111"/>
                  <a:gd name="T12" fmla="*/ 23 w 65"/>
                  <a:gd name="T13" fmla="*/ 37 h 111"/>
                  <a:gd name="T14" fmla="*/ 19 w 65"/>
                  <a:gd name="T15" fmla="*/ 31 h 111"/>
                  <a:gd name="T16" fmla="*/ 16 w 65"/>
                  <a:gd name="T17" fmla="*/ 25 h 111"/>
                  <a:gd name="T18" fmla="*/ 10 w 65"/>
                  <a:gd name="T19" fmla="*/ 16 h 111"/>
                  <a:gd name="T20" fmla="*/ 9 w 65"/>
                  <a:gd name="T21" fmla="*/ 14 h 111"/>
                  <a:gd name="T22" fmla="*/ 4 w 65"/>
                  <a:gd name="T23" fmla="*/ 5 h 111"/>
                  <a:gd name="T24" fmla="*/ 2 w 65"/>
                  <a:gd name="T25" fmla="*/ 3 h 111"/>
                  <a:gd name="T26" fmla="*/ 1 w 65"/>
                  <a:gd name="T27" fmla="*/ 1 h 111"/>
                  <a:gd name="T28" fmla="*/ 1 w 65"/>
                  <a:gd name="T29" fmla="*/ 3 h 111"/>
                  <a:gd name="T30" fmla="*/ 2 w 65"/>
                  <a:gd name="T31" fmla="*/ 5 h 111"/>
                  <a:gd name="T32" fmla="*/ 4 w 65"/>
                  <a:gd name="T33" fmla="*/ 9 h 111"/>
                  <a:gd name="T34" fmla="*/ 6 w 65"/>
                  <a:gd name="T35" fmla="*/ 11 h 111"/>
                  <a:gd name="T36" fmla="*/ 6 w 65"/>
                  <a:gd name="T37" fmla="*/ 14 h 111"/>
                  <a:gd name="T38" fmla="*/ 6 w 65"/>
                  <a:gd name="T39" fmla="*/ 14 h 111"/>
                  <a:gd name="T40" fmla="*/ 7 w 65"/>
                  <a:gd name="T41" fmla="*/ 17 h 111"/>
                  <a:gd name="T42" fmla="*/ 8 w 65"/>
                  <a:gd name="T43" fmla="*/ 17 h 111"/>
                  <a:gd name="T44" fmla="*/ 8 w 65"/>
                  <a:gd name="T45" fmla="*/ 19 h 111"/>
                  <a:gd name="T46" fmla="*/ 9 w 65"/>
                  <a:gd name="T47" fmla="*/ 20 h 111"/>
                  <a:gd name="T48" fmla="*/ 10 w 65"/>
                  <a:gd name="T49" fmla="*/ 21 h 111"/>
                  <a:gd name="T50" fmla="*/ 11 w 65"/>
                  <a:gd name="T51" fmla="*/ 23 h 111"/>
                  <a:gd name="T52" fmla="*/ 12 w 65"/>
                  <a:gd name="T53" fmla="*/ 24 h 111"/>
                  <a:gd name="T54" fmla="*/ 12 w 65"/>
                  <a:gd name="T55" fmla="*/ 25 h 111"/>
                  <a:gd name="T56" fmla="*/ 14 w 65"/>
                  <a:gd name="T57" fmla="*/ 27 h 111"/>
                  <a:gd name="T58" fmla="*/ 16 w 65"/>
                  <a:gd name="T59" fmla="*/ 31 h 111"/>
                  <a:gd name="T60" fmla="*/ 18 w 65"/>
                  <a:gd name="T61" fmla="*/ 34 h 111"/>
                  <a:gd name="T62" fmla="*/ 19 w 65"/>
                  <a:gd name="T63" fmla="*/ 35 h 111"/>
                  <a:gd name="T64" fmla="*/ 22 w 65"/>
                  <a:gd name="T65" fmla="*/ 41 h 111"/>
                  <a:gd name="T66" fmla="*/ 23 w 65"/>
                  <a:gd name="T67" fmla="*/ 43 h 111"/>
                  <a:gd name="T68" fmla="*/ 24 w 65"/>
                  <a:gd name="T69" fmla="*/ 45 h 111"/>
                  <a:gd name="T70" fmla="*/ 25 w 65"/>
                  <a:gd name="T71" fmla="*/ 46 h 111"/>
                  <a:gd name="T72" fmla="*/ 26 w 65"/>
                  <a:gd name="T73" fmla="*/ 48 h 111"/>
                  <a:gd name="T74" fmla="*/ 28 w 65"/>
                  <a:gd name="T75" fmla="*/ 51 h 111"/>
                  <a:gd name="T76" fmla="*/ 29 w 65"/>
                  <a:gd name="T77" fmla="*/ 55 h 111"/>
                  <a:gd name="T78" fmla="*/ 32 w 65"/>
                  <a:gd name="T79" fmla="*/ 57 h 111"/>
                  <a:gd name="T80" fmla="*/ 33 w 65"/>
                  <a:gd name="T81" fmla="*/ 59 h 111"/>
                  <a:gd name="T82" fmla="*/ 33 w 65"/>
                  <a:gd name="T83" fmla="*/ 60 h 111"/>
                  <a:gd name="T84" fmla="*/ 35 w 65"/>
                  <a:gd name="T85" fmla="*/ 64 h 111"/>
                  <a:gd name="T86" fmla="*/ 38 w 65"/>
                  <a:gd name="T87" fmla="*/ 67 h 111"/>
                  <a:gd name="T88" fmla="*/ 38 w 65"/>
                  <a:gd name="T89" fmla="*/ 69 h 111"/>
                  <a:gd name="T90" fmla="*/ 41 w 65"/>
                  <a:gd name="T91" fmla="*/ 71 h 111"/>
                  <a:gd name="T92" fmla="*/ 41 w 65"/>
                  <a:gd name="T93" fmla="*/ 74 h 111"/>
                  <a:gd name="T94" fmla="*/ 44 w 65"/>
                  <a:gd name="T95" fmla="*/ 78 h 111"/>
                  <a:gd name="T96" fmla="*/ 45 w 65"/>
                  <a:gd name="T97" fmla="*/ 80 h 111"/>
                  <a:gd name="T98" fmla="*/ 50 w 65"/>
                  <a:gd name="T99" fmla="*/ 87 h 111"/>
                  <a:gd name="T100" fmla="*/ 50 w 65"/>
                  <a:gd name="T101" fmla="*/ 89 h 111"/>
                  <a:gd name="T102" fmla="*/ 52 w 65"/>
                  <a:gd name="T103" fmla="*/ 92 h 111"/>
                  <a:gd name="T104" fmla="*/ 57 w 65"/>
                  <a:gd name="T105" fmla="*/ 99 h 111"/>
                  <a:gd name="T106" fmla="*/ 63 w 65"/>
                  <a:gd name="T107" fmla="*/ 110 h 1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5" h="111">
                    <a:moveTo>
                      <a:pt x="60" y="101"/>
                    </a:moveTo>
                    <a:cubicBezTo>
                      <a:pt x="58" y="97"/>
                      <a:pt x="57" y="94"/>
                      <a:pt x="54" y="91"/>
                    </a:cubicBezTo>
                    <a:cubicBezTo>
                      <a:pt x="54" y="91"/>
                      <a:pt x="54" y="91"/>
                      <a:pt x="54" y="91"/>
                    </a:cubicBezTo>
                    <a:cubicBezTo>
                      <a:pt x="54" y="91"/>
                      <a:pt x="54" y="91"/>
                      <a:pt x="54" y="91"/>
                    </a:cubicBezTo>
                    <a:cubicBezTo>
                      <a:pt x="54" y="90"/>
                      <a:pt x="54" y="90"/>
                      <a:pt x="54" y="90"/>
                    </a:cubicBezTo>
                    <a:cubicBezTo>
                      <a:pt x="53" y="89"/>
                      <a:pt x="53" y="88"/>
                      <a:pt x="52" y="87"/>
                    </a:cubicBezTo>
                    <a:cubicBezTo>
                      <a:pt x="52" y="87"/>
                      <a:pt x="52" y="86"/>
                      <a:pt x="51" y="86"/>
                    </a:cubicBezTo>
                    <a:cubicBezTo>
                      <a:pt x="51" y="85"/>
                      <a:pt x="51" y="85"/>
                      <a:pt x="51" y="84"/>
                    </a:cubicBezTo>
                    <a:cubicBezTo>
                      <a:pt x="49" y="80"/>
                      <a:pt x="47" y="78"/>
                      <a:pt x="45" y="74"/>
                    </a:cubicBezTo>
                    <a:cubicBezTo>
                      <a:pt x="43" y="70"/>
                      <a:pt x="41" y="67"/>
                      <a:pt x="39" y="64"/>
                    </a:cubicBezTo>
                    <a:cubicBezTo>
                      <a:pt x="38" y="64"/>
                      <a:pt x="38" y="62"/>
                      <a:pt x="37" y="62"/>
                    </a:cubicBezTo>
                    <a:cubicBezTo>
                      <a:pt x="37" y="62"/>
                      <a:pt x="37" y="62"/>
                      <a:pt x="37" y="62"/>
                    </a:cubicBezTo>
                    <a:cubicBezTo>
                      <a:pt x="36" y="62"/>
                      <a:pt x="36" y="61"/>
                      <a:pt x="36" y="60"/>
                    </a:cubicBezTo>
                    <a:cubicBezTo>
                      <a:pt x="36" y="61"/>
                      <a:pt x="36" y="60"/>
                      <a:pt x="36" y="60"/>
                    </a:cubicBezTo>
                    <a:cubicBezTo>
                      <a:pt x="35" y="60"/>
                      <a:pt x="36" y="60"/>
                      <a:pt x="36" y="60"/>
                    </a:cubicBezTo>
                    <a:cubicBezTo>
                      <a:pt x="36" y="60"/>
                      <a:pt x="36" y="60"/>
                      <a:pt x="35" y="60"/>
                    </a:cubicBezTo>
                    <a:cubicBezTo>
                      <a:pt x="35" y="60"/>
                      <a:pt x="35" y="60"/>
                      <a:pt x="35" y="60"/>
                    </a:cubicBezTo>
                    <a:cubicBezTo>
                      <a:pt x="36" y="60"/>
                      <a:pt x="36" y="60"/>
                      <a:pt x="36" y="60"/>
                    </a:cubicBezTo>
                    <a:cubicBezTo>
                      <a:pt x="35" y="59"/>
                      <a:pt x="36" y="60"/>
                      <a:pt x="35" y="58"/>
                    </a:cubicBezTo>
                    <a:cubicBezTo>
                      <a:pt x="34" y="57"/>
                      <a:pt x="33" y="56"/>
                      <a:pt x="33" y="53"/>
                    </a:cubicBezTo>
                    <a:cubicBezTo>
                      <a:pt x="33" y="54"/>
                      <a:pt x="33" y="54"/>
                      <a:pt x="33" y="54"/>
                    </a:cubicBezTo>
                    <a:cubicBezTo>
                      <a:pt x="33" y="54"/>
                      <a:pt x="33" y="54"/>
                      <a:pt x="33" y="54"/>
                    </a:cubicBezTo>
                    <a:cubicBezTo>
                      <a:pt x="33" y="54"/>
                      <a:pt x="33" y="54"/>
                      <a:pt x="33" y="54"/>
                    </a:cubicBezTo>
                    <a:cubicBezTo>
                      <a:pt x="32" y="53"/>
                      <a:pt x="32" y="53"/>
                      <a:pt x="32" y="53"/>
                    </a:cubicBezTo>
                    <a:cubicBezTo>
                      <a:pt x="32" y="53"/>
                      <a:pt x="32" y="53"/>
                      <a:pt x="33" y="53"/>
                    </a:cubicBezTo>
                    <a:cubicBezTo>
                      <a:pt x="32" y="53"/>
                      <a:pt x="32" y="52"/>
                      <a:pt x="32" y="51"/>
                    </a:cubicBezTo>
                    <a:cubicBezTo>
                      <a:pt x="30" y="51"/>
                      <a:pt x="30" y="50"/>
                      <a:pt x="30" y="50"/>
                    </a:cubicBezTo>
                    <a:cubicBezTo>
                      <a:pt x="30" y="50"/>
                      <a:pt x="30" y="49"/>
                      <a:pt x="30" y="49"/>
                    </a:cubicBezTo>
                    <a:cubicBezTo>
                      <a:pt x="29" y="49"/>
                      <a:pt x="29" y="48"/>
                      <a:pt x="29" y="47"/>
                    </a:cubicBezTo>
                    <a:cubicBezTo>
                      <a:pt x="28" y="46"/>
                      <a:pt x="27" y="44"/>
                      <a:pt x="26" y="42"/>
                    </a:cubicBezTo>
                    <a:cubicBezTo>
                      <a:pt x="25" y="41"/>
                      <a:pt x="25" y="39"/>
                      <a:pt x="24" y="39"/>
                    </a:cubicBezTo>
                    <a:cubicBezTo>
                      <a:pt x="24" y="39"/>
                      <a:pt x="24" y="39"/>
                      <a:pt x="24" y="39"/>
                    </a:cubicBezTo>
                    <a:cubicBezTo>
                      <a:pt x="24" y="39"/>
                      <a:pt x="24" y="39"/>
                      <a:pt x="24" y="39"/>
                    </a:cubicBezTo>
                    <a:cubicBezTo>
                      <a:pt x="24" y="38"/>
                      <a:pt x="23" y="37"/>
                      <a:pt x="23" y="37"/>
                    </a:cubicBezTo>
                    <a:cubicBezTo>
                      <a:pt x="23" y="37"/>
                      <a:pt x="23" y="36"/>
                      <a:pt x="23" y="37"/>
                    </a:cubicBezTo>
                    <a:cubicBezTo>
                      <a:pt x="23" y="35"/>
                      <a:pt x="21" y="35"/>
                      <a:pt x="21" y="34"/>
                    </a:cubicBezTo>
                    <a:cubicBezTo>
                      <a:pt x="21" y="34"/>
                      <a:pt x="21" y="34"/>
                      <a:pt x="20" y="33"/>
                    </a:cubicBezTo>
                    <a:cubicBezTo>
                      <a:pt x="20" y="33"/>
                      <a:pt x="20" y="33"/>
                      <a:pt x="21" y="33"/>
                    </a:cubicBezTo>
                    <a:cubicBezTo>
                      <a:pt x="20" y="33"/>
                      <a:pt x="20" y="32"/>
                      <a:pt x="20" y="31"/>
                    </a:cubicBezTo>
                    <a:cubicBezTo>
                      <a:pt x="20" y="31"/>
                      <a:pt x="19" y="31"/>
                      <a:pt x="19" y="31"/>
                    </a:cubicBezTo>
                    <a:cubicBezTo>
                      <a:pt x="19" y="30"/>
                      <a:pt x="19" y="30"/>
                      <a:pt x="19" y="30"/>
                    </a:cubicBezTo>
                    <a:cubicBezTo>
                      <a:pt x="19" y="30"/>
                      <a:pt x="18" y="29"/>
                      <a:pt x="18" y="29"/>
                    </a:cubicBezTo>
                    <a:cubicBezTo>
                      <a:pt x="18" y="29"/>
                      <a:pt x="18" y="29"/>
                      <a:pt x="19" y="29"/>
                    </a:cubicBezTo>
                    <a:cubicBezTo>
                      <a:pt x="18" y="28"/>
                      <a:pt x="17" y="26"/>
                      <a:pt x="15" y="25"/>
                    </a:cubicBezTo>
                    <a:cubicBezTo>
                      <a:pt x="15" y="25"/>
                      <a:pt x="15" y="25"/>
                      <a:pt x="16" y="25"/>
                    </a:cubicBezTo>
                    <a:cubicBezTo>
                      <a:pt x="15" y="24"/>
                      <a:pt x="14" y="22"/>
                      <a:pt x="13" y="21"/>
                    </a:cubicBezTo>
                    <a:cubicBezTo>
                      <a:pt x="13" y="20"/>
                      <a:pt x="13" y="20"/>
                      <a:pt x="12" y="19"/>
                    </a:cubicBezTo>
                    <a:cubicBezTo>
                      <a:pt x="12" y="18"/>
                      <a:pt x="12" y="18"/>
                      <a:pt x="11" y="18"/>
                    </a:cubicBezTo>
                    <a:cubicBezTo>
                      <a:pt x="11" y="18"/>
                      <a:pt x="11" y="18"/>
                      <a:pt x="11" y="18"/>
                    </a:cubicBezTo>
                    <a:cubicBezTo>
                      <a:pt x="11" y="17"/>
                      <a:pt x="11" y="17"/>
                      <a:pt x="10" y="16"/>
                    </a:cubicBezTo>
                    <a:cubicBezTo>
                      <a:pt x="10" y="16"/>
                      <a:pt x="10" y="16"/>
                      <a:pt x="11" y="16"/>
                    </a:cubicBezTo>
                    <a:cubicBezTo>
                      <a:pt x="10" y="16"/>
                      <a:pt x="9" y="15"/>
                      <a:pt x="9" y="14"/>
                    </a:cubicBezTo>
                    <a:cubicBezTo>
                      <a:pt x="9" y="14"/>
                      <a:pt x="9" y="14"/>
                      <a:pt x="8" y="14"/>
                    </a:cubicBezTo>
                    <a:cubicBezTo>
                      <a:pt x="8" y="14"/>
                      <a:pt x="9" y="14"/>
                      <a:pt x="8" y="14"/>
                    </a:cubicBezTo>
                    <a:cubicBezTo>
                      <a:pt x="8" y="14"/>
                      <a:pt x="8" y="14"/>
                      <a:pt x="9" y="14"/>
                    </a:cubicBezTo>
                    <a:cubicBezTo>
                      <a:pt x="8" y="12"/>
                      <a:pt x="7" y="11"/>
                      <a:pt x="6" y="10"/>
                    </a:cubicBezTo>
                    <a:cubicBezTo>
                      <a:pt x="7" y="10"/>
                      <a:pt x="6" y="9"/>
                      <a:pt x="6" y="8"/>
                    </a:cubicBezTo>
                    <a:cubicBezTo>
                      <a:pt x="5" y="8"/>
                      <a:pt x="5" y="7"/>
                      <a:pt x="5" y="7"/>
                    </a:cubicBezTo>
                    <a:cubicBezTo>
                      <a:pt x="5" y="7"/>
                      <a:pt x="5" y="7"/>
                      <a:pt x="5" y="7"/>
                    </a:cubicBezTo>
                    <a:cubicBezTo>
                      <a:pt x="5" y="7"/>
                      <a:pt x="4" y="6"/>
                      <a:pt x="4" y="5"/>
                    </a:cubicBezTo>
                    <a:cubicBezTo>
                      <a:pt x="4" y="4"/>
                      <a:pt x="3" y="5"/>
                      <a:pt x="3" y="4"/>
                    </a:cubicBezTo>
                    <a:cubicBezTo>
                      <a:pt x="3" y="4"/>
                      <a:pt x="2" y="4"/>
                      <a:pt x="2" y="4"/>
                    </a:cubicBezTo>
                    <a:cubicBezTo>
                      <a:pt x="2" y="4"/>
                      <a:pt x="2" y="4"/>
                      <a:pt x="2" y="3"/>
                    </a:cubicBezTo>
                    <a:cubicBezTo>
                      <a:pt x="2" y="3"/>
                      <a:pt x="2" y="4"/>
                      <a:pt x="3" y="4"/>
                    </a:cubicBezTo>
                    <a:cubicBezTo>
                      <a:pt x="2" y="3"/>
                      <a:pt x="2" y="3"/>
                      <a:pt x="2" y="3"/>
                    </a:cubicBezTo>
                    <a:cubicBezTo>
                      <a:pt x="2" y="2"/>
                      <a:pt x="1" y="2"/>
                      <a:pt x="1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0" y="2"/>
                      <a:pt x="1" y="1"/>
                    </a:cubicBezTo>
                    <a:cubicBezTo>
                      <a:pt x="1" y="1"/>
                      <a:pt x="1" y="2"/>
                      <a:pt x="1" y="1"/>
                    </a:cubicBezTo>
                    <a:cubicBezTo>
                      <a:pt x="1" y="1"/>
                      <a:pt x="1" y="1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0" y="1"/>
                      <a:pt x="0" y="2"/>
                    </a:cubicBezTo>
                    <a:cubicBezTo>
                      <a:pt x="1" y="2"/>
                      <a:pt x="1" y="3"/>
                      <a:pt x="1" y="3"/>
                    </a:cubicBezTo>
                    <a:cubicBezTo>
                      <a:pt x="1" y="3"/>
                      <a:pt x="1" y="3"/>
                      <a:pt x="1" y="3"/>
                    </a:cubicBezTo>
                    <a:cubicBezTo>
                      <a:pt x="1" y="3"/>
                      <a:pt x="1" y="3"/>
                      <a:pt x="1" y="3"/>
                    </a:cubicBezTo>
                    <a:cubicBezTo>
                      <a:pt x="1" y="3"/>
                      <a:pt x="1" y="3"/>
                      <a:pt x="1" y="3"/>
                    </a:cubicBezTo>
                    <a:cubicBezTo>
                      <a:pt x="1" y="3"/>
                      <a:pt x="1" y="4"/>
                      <a:pt x="2" y="4"/>
                    </a:cubicBezTo>
                    <a:cubicBezTo>
                      <a:pt x="2" y="4"/>
                      <a:pt x="2" y="4"/>
                      <a:pt x="2" y="5"/>
                    </a:cubicBezTo>
                    <a:cubicBezTo>
                      <a:pt x="2" y="5"/>
                      <a:pt x="1" y="5"/>
                      <a:pt x="1" y="5"/>
                    </a:cubicBezTo>
                    <a:cubicBezTo>
                      <a:pt x="2" y="6"/>
                      <a:pt x="2" y="7"/>
                      <a:pt x="2" y="7"/>
                    </a:cubicBezTo>
                    <a:cubicBezTo>
                      <a:pt x="3" y="7"/>
                      <a:pt x="4" y="8"/>
                      <a:pt x="4" y="8"/>
                    </a:cubicBezTo>
                    <a:cubicBezTo>
                      <a:pt x="4" y="8"/>
                      <a:pt x="4" y="8"/>
                      <a:pt x="4" y="8"/>
                    </a:cubicBezTo>
                    <a:cubicBezTo>
                      <a:pt x="4" y="8"/>
                      <a:pt x="4" y="9"/>
                      <a:pt x="4" y="9"/>
                    </a:cubicBezTo>
                    <a:cubicBezTo>
                      <a:pt x="4" y="9"/>
                      <a:pt x="4" y="9"/>
                      <a:pt x="4" y="9"/>
                    </a:cubicBezTo>
                    <a:cubicBezTo>
                      <a:pt x="5" y="10"/>
                      <a:pt x="5" y="10"/>
                      <a:pt x="5" y="11"/>
                    </a:cubicBezTo>
                    <a:cubicBezTo>
                      <a:pt x="5" y="11"/>
                      <a:pt x="5" y="11"/>
                      <a:pt x="5" y="11"/>
                    </a:cubicBezTo>
                    <a:cubicBezTo>
                      <a:pt x="5" y="11"/>
                      <a:pt x="5" y="11"/>
                      <a:pt x="5" y="12"/>
                    </a:cubicBezTo>
                    <a:cubicBezTo>
                      <a:pt x="6" y="12"/>
                      <a:pt x="5" y="12"/>
                      <a:pt x="6" y="11"/>
                    </a:cubicBezTo>
                    <a:cubicBezTo>
                      <a:pt x="6" y="12"/>
                      <a:pt x="6" y="12"/>
                      <a:pt x="6" y="12"/>
                    </a:cubicBezTo>
                    <a:cubicBezTo>
                      <a:pt x="6" y="12"/>
                      <a:pt x="5" y="12"/>
                      <a:pt x="6" y="13"/>
                    </a:cubicBezTo>
                    <a:cubicBezTo>
                      <a:pt x="6" y="13"/>
                      <a:pt x="6" y="13"/>
                      <a:pt x="6" y="13"/>
                    </a:cubicBezTo>
                    <a:cubicBezTo>
                      <a:pt x="6" y="13"/>
                      <a:pt x="5" y="13"/>
                      <a:pt x="5" y="13"/>
                    </a:cubicBezTo>
                    <a:cubicBezTo>
                      <a:pt x="5" y="14"/>
                      <a:pt x="5" y="14"/>
                      <a:pt x="6" y="14"/>
                    </a:cubicBezTo>
                    <a:cubicBezTo>
                      <a:pt x="5" y="14"/>
                      <a:pt x="5" y="13"/>
                      <a:pt x="5" y="13"/>
                    </a:cubicBezTo>
                    <a:cubicBezTo>
                      <a:pt x="5" y="13"/>
                      <a:pt x="5" y="13"/>
                      <a:pt x="5" y="14"/>
                    </a:cubicBezTo>
                    <a:cubicBezTo>
                      <a:pt x="5" y="14"/>
                      <a:pt x="5" y="14"/>
                      <a:pt x="5" y="14"/>
                    </a:cubicBezTo>
                    <a:cubicBezTo>
                      <a:pt x="5" y="14"/>
                      <a:pt x="5" y="14"/>
                      <a:pt x="5" y="15"/>
                    </a:cubicBezTo>
                    <a:cubicBezTo>
                      <a:pt x="6" y="15"/>
                      <a:pt x="6" y="14"/>
                      <a:pt x="6" y="14"/>
                    </a:cubicBezTo>
                    <a:cubicBezTo>
                      <a:pt x="6" y="14"/>
                      <a:pt x="6" y="14"/>
                      <a:pt x="6" y="15"/>
                    </a:cubicBezTo>
                    <a:cubicBezTo>
                      <a:pt x="7" y="15"/>
                      <a:pt x="6" y="15"/>
                      <a:pt x="6" y="14"/>
                    </a:cubicBezTo>
                    <a:cubicBezTo>
                      <a:pt x="7" y="14"/>
                      <a:pt x="7" y="14"/>
                      <a:pt x="7" y="15"/>
                    </a:cubicBezTo>
                    <a:cubicBezTo>
                      <a:pt x="7" y="15"/>
                      <a:pt x="7" y="15"/>
                      <a:pt x="7" y="15"/>
                    </a:cubicBezTo>
                    <a:cubicBezTo>
                      <a:pt x="8" y="16"/>
                      <a:pt x="6" y="16"/>
                      <a:pt x="7" y="17"/>
                    </a:cubicBezTo>
                    <a:cubicBezTo>
                      <a:pt x="7" y="16"/>
                      <a:pt x="8" y="17"/>
                      <a:pt x="8" y="16"/>
                    </a:cubicBezTo>
                    <a:cubicBezTo>
                      <a:pt x="8" y="16"/>
                      <a:pt x="8" y="16"/>
                      <a:pt x="9" y="17"/>
                    </a:cubicBezTo>
                    <a:cubicBezTo>
                      <a:pt x="8" y="17"/>
                      <a:pt x="8" y="17"/>
                      <a:pt x="8" y="17"/>
                    </a:cubicBezTo>
                    <a:cubicBezTo>
                      <a:pt x="8" y="17"/>
                      <a:pt x="8" y="17"/>
                      <a:pt x="8" y="17"/>
                    </a:cubicBezTo>
                    <a:cubicBezTo>
                      <a:pt x="8" y="17"/>
                      <a:pt x="8" y="17"/>
                      <a:pt x="8" y="17"/>
                    </a:cubicBezTo>
                    <a:cubicBezTo>
                      <a:pt x="8" y="17"/>
                      <a:pt x="8" y="17"/>
                      <a:pt x="7" y="18"/>
                    </a:cubicBezTo>
                    <a:cubicBezTo>
                      <a:pt x="8" y="18"/>
                      <a:pt x="8" y="17"/>
                      <a:pt x="8" y="18"/>
                    </a:cubicBezTo>
                    <a:cubicBezTo>
                      <a:pt x="8" y="18"/>
                      <a:pt x="8" y="18"/>
                      <a:pt x="8" y="18"/>
                    </a:cubicBezTo>
                    <a:cubicBezTo>
                      <a:pt x="8" y="18"/>
                      <a:pt x="8" y="18"/>
                      <a:pt x="8" y="18"/>
                    </a:cubicBezTo>
                    <a:cubicBezTo>
                      <a:pt x="9" y="18"/>
                      <a:pt x="9" y="19"/>
                      <a:pt x="8" y="19"/>
                    </a:cubicBezTo>
                    <a:cubicBezTo>
                      <a:pt x="8" y="19"/>
                      <a:pt x="8" y="19"/>
                      <a:pt x="8" y="19"/>
                    </a:cubicBezTo>
                    <a:cubicBezTo>
                      <a:pt x="8" y="19"/>
                      <a:pt x="8" y="19"/>
                      <a:pt x="8" y="20"/>
                    </a:cubicBezTo>
                    <a:cubicBezTo>
                      <a:pt x="8" y="19"/>
                      <a:pt x="9" y="19"/>
                      <a:pt x="9" y="19"/>
                    </a:cubicBezTo>
                    <a:cubicBezTo>
                      <a:pt x="9" y="20"/>
                      <a:pt x="9" y="20"/>
                      <a:pt x="9" y="20"/>
                    </a:cubicBezTo>
                    <a:cubicBezTo>
                      <a:pt x="9" y="20"/>
                      <a:pt x="9" y="20"/>
                      <a:pt x="9" y="20"/>
                    </a:cubicBezTo>
                    <a:cubicBezTo>
                      <a:pt x="9" y="20"/>
                      <a:pt x="8" y="20"/>
                      <a:pt x="9" y="20"/>
                    </a:cubicBezTo>
                    <a:cubicBezTo>
                      <a:pt x="9" y="20"/>
                      <a:pt x="9" y="20"/>
                      <a:pt x="9" y="21"/>
                    </a:cubicBezTo>
                    <a:cubicBezTo>
                      <a:pt x="9" y="21"/>
                      <a:pt x="9" y="21"/>
                      <a:pt x="9" y="21"/>
                    </a:cubicBezTo>
                    <a:cubicBezTo>
                      <a:pt x="10" y="21"/>
                      <a:pt x="10" y="21"/>
                      <a:pt x="10" y="21"/>
                    </a:cubicBezTo>
                    <a:cubicBezTo>
                      <a:pt x="10" y="21"/>
                      <a:pt x="10" y="21"/>
                      <a:pt x="10" y="21"/>
                    </a:cubicBezTo>
                    <a:cubicBezTo>
                      <a:pt x="10" y="22"/>
                      <a:pt x="10" y="22"/>
                      <a:pt x="10" y="22"/>
                    </a:cubicBezTo>
                    <a:cubicBezTo>
                      <a:pt x="10" y="22"/>
                      <a:pt x="10" y="22"/>
                      <a:pt x="11" y="22"/>
                    </a:cubicBezTo>
                    <a:cubicBezTo>
                      <a:pt x="10" y="22"/>
                      <a:pt x="11" y="22"/>
                      <a:pt x="11" y="22"/>
                    </a:cubicBezTo>
                    <a:cubicBezTo>
                      <a:pt x="11" y="22"/>
                      <a:pt x="11" y="22"/>
                      <a:pt x="10" y="23"/>
                    </a:cubicBezTo>
                    <a:cubicBezTo>
                      <a:pt x="11" y="22"/>
                      <a:pt x="11" y="23"/>
                      <a:pt x="11" y="23"/>
                    </a:cubicBezTo>
                    <a:cubicBezTo>
                      <a:pt x="12" y="24"/>
                      <a:pt x="11" y="23"/>
                      <a:pt x="11" y="24"/>
                    </a:cubicBezTo>
                    <a:cubicBezTo>
                      <a:pt x="11" y="24"/>
                      <a:pt x="11" y="24"/>
                      <a:pt x="11" y="24"/>
                    </a:cubicBezTo>
                    <a:cubicBezTo>
                      <a:pt x="11" y="24"/>
                      <a:pt x="11" y="24"/>
                      <a:pt x="12" y="24"/>
                    </a:cubicBezTo>
                    <a:cubicBezTo>
                      <a:pt x="12" y="24"/>
                      <a:pt x="12" y="24"/>
                      <a:pt x="11" y="24"/>
                    </a:cubicBezTo>
                    <a:cubicBezTo>
                      <a:pt x="12" y="25"/>
                      <a:pt x="12" y="25"/>
                      <a:pt x="12" y="24"/>
                    </a:cubicBezTo>
                    <a:cubicBezTo>
                      <a:pt x="12" y="24"/>
                      <a:pt x="13" y="24"/>
                      <a:pt x="13" y="25"/>
                    </a:cubicBezTo>
                    <a:cubicBezTo>
                      <a:pt x="13" y="25"/>
                      <a:pt x="13" y="25"/>
                      <a:pt x="13" y="25"/>
                    </a:cubicBezTo>
                    <a:cubicBezTo>
                      <a:pt x="13" y="25"/>
                      <a:pt x="14" y="25"/>
                      <a:pt x="14" y="25"/>
                    </a:cubicBezTo>
                    <a:cubicBezTo>
                      <a:pt x="14" y="25"/>
                      <a:pt x="14" y="25"/>
                      <a:pt x="14" y="25"/>
                    </a:cubicBezTo>
                    <a:cubicBezTo>
                      <a:pt x="14" y="26"/>
                      <a:pt x="13" y="25"/>
                      <a:pt x="12" y="25"/>
                    </a:cubicBezTo>
                    <a:cubicBezTo>
                      <a:pt x="12" y="25"/>
                      <a:pt x="12" y="25"/>
                      <a:pt x="13" y="25"/>
                    </a:cubicBezTo>
                    <a:cubicBezTo>
                      <a:pt x="13" y="25"/>
                      <a:pt x="12" y="25"/>
                      <a:pt x="12" y="26"/>
                    </a:cubicBezTo>
                    <a:cubicBezTo>
                      <a:pt x="13" y="26"/>
                      <a:pt x="13" y="26"/>
                      <a:pt x="13" y="26"/>
                    </a:cubicBezTo>
                    <a:cubicBezTo>
                      <a:pt x="13" y="26"/>
                      <a:pt x="13" y="26"/>
                      <a:pt x="13" y="26"/>
                    </a:cubicBezTo>
                    <a:cubicBezTo>
                      <a:pt x="13" y="26"/>
                      <a:pt x="14" y="26"/>
                      <a:pt x="14" y="27"/>
                    </a:cubicBezTo>
                    <a:cubicBezTo>
                      <a:pt x="13" y="26"/>
                      <a:pt x="13" y="27"/>
                      <a:pt x="13" y="27"/>
                    </a:cubicBezTo>
                    <a:cubicBezTo>
                      <a:pt x="13" y="27"/>
                      <a:pt x="13" y="27"/>
                      <a:pt x="13" y="27"/>
                    </a:cubicBezTo>
                    <a:cubicBezTo>
                      <a:pt x="14" y="28"/>
                      <a:pt x="15" y="30"/>
                      <a:pt x="15" y="30"/>
                    </a:cubicBezTo>
                    <a:cubicBezTo>
                      <a:pt x="15" y="30"/>
                      <a:pt x="15" y="31"/>
                      <a:pt x="15" y="31"/>
                    </a:cubicBezTo>
                    <a:cubicBezTo>
                      <a:pt x="15" y="31"/>
                      <a:pt x="15" y="31"/>
                      <a:pt x="16" y="31"/>
                    </a:cubicBezTo>
                    <a:cubicBezTo>
                      <a:pt x="16" y="31"/>
                      <a:pt x="16" y="31"/>
                      <a:pt x="16" y="32"/>
                    </a:cubicBezTo>
                    <a:cubicBezTo>
                      <a:pt x="16" y="32"/>
                      <a:pt x="16" y="32"/>
                      <a:pt x="17" y="33"/>
                    </a:cubicBezTo>
                    <a:cubicBezTo>
                      <a:pt x="17" y="33"/>
                      <a:pt x="17" y="33"/>
                      <a:pt x="16" y="33"/>
                    </a:cubicBezTo>
                    <a:cubicBezTo>
                      <a:pt x="16" y="33"/>
                      <a:pt x="17" y="33"/>
                      <a:pt x="17" y="33"/>
                    </a:cubicBezTo>
                    <a:cubicBezTo>
                      <a:pt x="18" y="33"/>
                      <a:pt x="18" y="34"/>
                      <a:pt x="18" y="34"/>
                    </a:cubicBezTo>
                    <a:cubicBezTo>
                      <a:pt x="18" y="34"/>
                      <a:pt x="18" y="34"/>
                      <a:pt x="18" y="34"/>
                    </a:cubicBezTo>
                    <a:cubicBezTo>
                      <a:pt x="18" y="34"/>
                      <a:pt x="18" y="35"/>
                      <a:pt x="19" y="35"/>
                    </a:cubicBezTo>
                    <a:cubicBezTo>
                      <a:pt x="19" y="35"/>
                      <a:pt x="19" y="35"/>
                      <a:pt x="19" y="35"/>
                    </a:cubicBezTo>
                    <a:cubicBezTo>
                      <a:pt x="19" y="35"/>
                      <a:pt x="19" y="35"/>
                      <a:pt x="19" y="35"/>
                    </a:cubicBezTo>
                    <a:cubicBezTo>
                      <a:pt x="19" y="35"/>
                      <a:pt x="19" y="35"/>
                      <a:pt x="19" y="35"/>
                    </a:cubicBezTo>
                    <a:cubicBezTo>
                      <a:pt x="19" y="36"/>
                      <a:pt x="19" y="37"/>
                      <a:pt x="20" y="38"/>
                    </a:cubicBezTo>
                    <a:cubicBezTo>
                      <a:pt x="20" y="39"/>
                      <a:pt x="21" y="39"/>
                      <a:pt x="21" y="39"/>
                    </a:cubicBezTo>
                    <a:cubicBezTo>
                      <a:pt x="21" y="39"/>
                      <a:pt x="21" y="39"/>
                      <a:pt x="21" y="39"/>
                    </a:cubicBezTo>
                    <a:cubicBezTo>
                      <a:pt x="22" y="40"/>
                      <a:pt x="21" y="40"/>
                      <a:pt x="21" y="40"/>
                    </a:cubicBezTo>
                    <a:cubicBezTo>
                      <a:pt x="21" y="40"/>
                      <a:pt x="21" y="40"/>
                      <a:pt x="22" y="41"/>
                    </a:cubicBezTo>
                    <a:cubicBezTo>
                      <a:pt x="22" y="41"/>
                      <a:pt x="22" y="41"/>
                      <a:pt x="22" y="42"/>
                    </a:cubicBezTo>
                    <a:cubicBezTo>
                      <a:pt x="22" y="42"/>
                      <a:pt x="22" y="42"/>
                      <a:pt x="22" y="42"/>
                    </a:cubicBezTo>
                    <a:cubicBezTo>
                      <a:pt x="23" y="42"/>
                      <a:pt x="23" y="43"/>
                      <a:pt x="23" y="43"/>
                    </a:cubicBezTo>
                    <a:cubicBezTo>
                      <a:pt x="23" y="43"/>
                      <a:pt x="23" y="43"/>
                      <a:pt x="23" y="43"/>
                    </a:cubicBezTo>
                    <a:cubicBezTo>
                      <a:pt x="23" y="43"/>
                      <a:pt x="23" y="43"/>
                      <a:pt x="23" y="43"/>
                    </a:cubicBezTo>
                    <a:cubicBezTo>
                      <a:pt x="23" y="43"/>
                      <a:pt x="23" y="43"/>
                      <a:pt x="23" y="43"/>
                    </a:cubicBezTo>
                    <a:cubicBezTo>
                      <a:pt x="24" y="43"/>
                      <a:pt x="23" y="43"/>
                      <a:pt x="23" y="44"/>
                    </a:cubicBezTo>
                    <a:cubicBezTo>
                      <a:pt x="23" y="44"/>
                      <a:pt x="23" y="44"/>
                      <a:pt x="24" y="44"/>
                    </a:cubicBezTo>
                    <a:cubicBezTo>
                      <a:pt x="24" y="44"/>
                      <a:pt x="24" y="44"/>
                      <a:pt x="24" y="44"/>
                    </a:cubicBezTo>
                    <a:cubicBezTo>
                      <a:pt x="24" y="45"/>
                      <a:pt x="24" y="45"/>
                      <a:pt x="24" y="45"/>
                    </a:cubicBezTo>
                    <a:cubicBezTo>
                      <a:pt x="24" y="45"/>
                      <a:pt x="24" y="45"/>
                      <a:pt x="24" y="44"/>
                    </a:cubicBezTo>
                    <a:cubicBezTo>
                      <a:pt x="24" y="44"/>
                      <a:pt x="25" y="44"/>
                      <a:pt x="24" y="45"/>
                    </a:cubicBezTo>
                    <a:cubicBezTo>
                      <a:pt x="24" y="45"/>
                      <a:pt x="25" y="46"/>
                      <a:pt x="25" y="45"/>
                    </a:cubicBezTo>
                    <a:cubicBezTo>
                      <a:pt x="25" y="45"/>
                      <a:pt x="25" y="45"/>
                      <a:pt x="25" y="46"/>
                    </a:cubicBezTo>
                    <a:cubicBezTo>
                      <a:pt x="25" y="46"/>
                      <a:pt x="25" y="46"/>
                      <a:pt x="25" y="46"/>
                    </a:cubicBezTo>
                    <a:cubicBezTo>
                      <a:pt x="25" y="46"/>
                      <a:pt x="24" y="46"/>
                      <a:pt x="25" y="46"/>
                    </a:cubicBezTo>
                    <a:cubicBezTo>
                      <a:pt x="25" y="46"/>
                      <a:pt x="25" y="46"/>
                      <a:pt x="25" y="46"/>
                    </a:cubicBezTo>
                    <a:cubicBezTo>
                      <a:pt x="25" y="47"/>
                      <a:pt x="25" y="47"/>
                      <a:pt x="25" y="47"/>
                    </a:cubicBezTo>
                    <a:cubicBezTo>
                      <a:pt x="25" y="48"/>
                      <a:pt x="26" y="47"/>
                      <a:pt x="26" y="48"/>
                    </a:cubicBezTo>
                    <a:cubicBezTo>
                      <a:pt x="26" y="48"/>
                      <a:pt x="26" y="48"/>
                      <a:pt x="26" y="48"/>
                    </a:cubicBezTo>
                    <a:cubicBezTo>
                      <a:pt x="26" y="48"/>
                      <a:pt x="26" y="48"/>
                      <a:pt x="26" y="48"/>
                    </a:cubicBezTo>
                    <a:cubicBezTo>
                      <a:pt x="26" y="49"/>
                      <a:pt x="27" y="50"/>
                      <a:pt x="27" y="51"/>
                    </a:cubicBezTo>
                    <a:cubicBezTo>
                      <a:pt x="28" y="50"/>
                      <a:pt x="27" y="51"/>
                      <a:pt x="28" y="51"/>
                    </a:cubicBezTo>
                    <a:cubicBezTo>
                      <a:pt x="27" y="51"/>
                      <a:pt x="28" y="51"/>
                      <a:pt x="28" y="52"/>
                    </a:cubicBezTo>
                    <a:cubicBezTo>
                      <a:pt x="28" y="52"/>
                      <a:pt x="28" y="52"/>
                      <a:pt x="28" y="51"/>
                    </a:cubicBezTo>
                    <a:cubicBezTo>
                      <a:pt x="28" y="52"/>
                      <a:pt x="29" y="52"/>
                      <a:pt x="29" y="52"/>
                    </a:cubicBezTo>
                    <a:cubicBezTo>
                      <a:pt x="29" y="53"/>
                      <a:pt x="29" y="52"/>
                      <a:pt x="28" y="52"/>
                    </a:cubicBezTo>
                    <a:cubicBezTo>
                      <a:pt x="28" y="53"/>
                      <a:pt x="29" y="53"/>
                      <a:pt x="29" y="53"/>
                    </a:cubicBezTo>
                    <a:cubicBezTo>
                      <a:pt x="29" y="53"/>
                      <a:pt x="29" y="53"/>
                      <a:pt x="29" y="53"/>
                    </a:cubicBezTo>
                    <a:cubicBezTo>
                      <a:pt x="29" y="53"/>
                      <a:pt x="29" y="53"/>
                      <a:pt x="29" y="55"/>
                    </a:cubicBezTo>
                    <a:cubicBezTo>
                      <a:pt x="29" y="55"/>
                      <a:pt x="29" y="55"/>
                      <a:pt x="30" y="55"/>
                    </a:cubicBezTo>
                    <a:cubicBezTo>
                      <a:pt x="30" y="55"/>
                      <a:pt x="30" y="55"/>
                      <a:pt x="30" y="55"/>
                    </a:cubicBezTo>
                    <a:cubicBezTo>
                      <a:pt x="30" y="55"/>
                      <a:pt x="30" y="55"/>
                      <a:pt x="30" y="56"/>
                    </a:cubicBezTo>
                    <a:cubicBezTo>
                      <a:pt x="30" y="56"/>
                      <a:pt x="30" y="57"/>
                      <a:pt x="30" y="57"/>
                    </a:cubicBezTo>
                    <a:cubicBezTo>
                      <a:pt x="31" y="57"/>
                      <a:pt x="31" y="57"/>
                      <a:pt x="32" y="57"/>
                    </a:cubicBezTo>
                    <a:cubicBezTo>
                      <a:pt x="32" y="57"/>
                      <a:pt x="32" y="57"/>
                      <a:pt x="32" y="57"/>
                    </a:cubicBezTo>
                    <a:cubicBezTo>
                      <a:pt x="32" y="57"/>
                      <a:pt x="32" y="57"/>
                      <a:pt x="32" y="58"/>
                    </a:cubicBezTo>
                    <a:cubicBezTo>
                      <a:pt x="32" y="58"/>
                      <a:pt x="32" y="58"/>
                      <a:pt x="32" y="58"/>
                    </a:cubicBezTo>
                    <a:cubicBezTo>
                      <a:pt x="32" y="58"/>
                      <a:pt x="32" y="58"/>
                      <a:pt x="33" y="59"/>
                    </a:cubicBezTo>
                    <a:cubicBezTo>
                      <a:pt x="33" y="59"/>
                      <a:pt x="33" y="59"/>
                      <a:pt x="33" y="59"/>
                    </a:cubicBezTo>
                    <a:cubicBezTo>
                      <a:pt x="33" y="60"/>
                      <a:pt x="33" y="60"/>
                      <a:pt x="33" y="60"/>
                    </a:cubicBezTo>
                    <a:cubicBezTo>
                      <a:pt x="33" y="60"/>
                      <a:pt x="33" y="60"/>
                      <a:pt x="33" y="60"/>
                    </a:cubicBezTo>
                    <a:cubicBezTo>
                      <a:pt x="33" y="60"/>
                      <a:pt x="33" y="60"/>
                      <a:pt x="33" y="60"/>
                    </a:cubicBezTo>
                    <a:cubicBezTo>
                      <a:pt x="33" y="60"/>
                      <a:pt x="33" y="60"/>
                      <a:pt x="33" y="60"/>
                    </a:cubicBezTo>
                    <a:cubicBezTo>
                      <a:pt x="33" y="60"/>
                      <a:pt x="33" y="60"/>
                      <a:pt x="33" y="60"/>
                    </a:cubicBezTo>
                    <a:cubicBezTo>
                      <a:pt x="33" y="60"/>
                      <a:pt x="34" y="61"/>
                      <a:pt x="33" y="61"/>
                    </a:cubicBezTo>
                    <a:cubicBezTo>
                      <a:pt x="33" y="62"/>
                      <a:pt x="34" y="63"/>
                      <a:pt x="35" y="63"/>
                    </a:cubicBezTo>
                    <a:cubicBezTo>
                      <a:pt x="35" y="64"/>
                      <a:pt x="35" y="64"/>
                      <a:pt x="35" y="64"/>
                    </a:cubicBezTo>
                    <a:cubicBezTo>
                      <a:pt x="35" y="64"/>
                      <a:pt x="35" y="64"/>
                      <a:pt x="35" y="64"/>
                    </a:cubicBezTo>
                    <a:cubicBezTo>
                      <a:pt x="35" y="64"/>
                      <a:pt x="35" y="64"/>
                      <a:pt x="35" y="64"/>
                    </a:cubicBezTo>
                    <a:cubicBezTo>
                      <a:pt x="35" y="64"/>
                      <a:pt x="36" y="65"/>
                      <a:pt x="36" y="66"/>
                    </a:cubicBezTo>
                    <a:cubicBezTo>
                      <a:pt x="36" y="65"/>
                      <a:pt x="36" y="65"/>
                      <a:pt x="36" y="65"/>
                    </a:cubicBezTo>
                    <a:cubicBezTo>
                      <a:pt x="37" y="66"/>
                      <a:pt x="37" y="66"/>
                      <a:pt x="37" y="67"/>
                    </a:cubicBezTo>
                    <a:cubicBezTo>
                      <a:pt x="37" y="67"/>
                      <a:pt x="37" y="67"/>
                      <a:pt x="37" y="67"/>
                    </a:cubicBezTo>
                    <a:cubicBezTo>
                      <a:pt x="37" y="67"/>
                      <a:pt x="37" y="67"/>
                      <a:pt x="38" y="67"/>
                    </a:cubicBezTo>
                    <a:cubicBezTo>
                      <a:pt x="38" y="67"/>
                      <a:pt x="38" y="67"/>
                      <a:pt x="38" y="67"/>
                    </a:cubicBezTo>
                    <a:cubicBezTo>
                      <a:pt x="38" y="67"/>
                      <a:pt x="38" y="67"/>
                      <a:pt x="38" y="68"/>
                    </a:cubicBezTo>
                    <a:cubicBezTo>
                      <a:pt x="38" y="68"/>
                      <a:pt x="38" y="68"/>
                      <a:pt x="39" y="68"/>
                    </a:cubicBezTo>
                    <a:cubicBezTo>
                      <a:pt x="39" y="68"/>
                      <a:pt x="39" y="68"/>
                      <a:pt x="38" y="68"/>
                    </a:cubicBezTo>
                    <a:cubicBezTo>
                      <a:pt x="38" y="68"/>
                      <a:pt x="39" y="69"/>
                      <a:pt x="38" y="69"/>
                    </a:cubicBezTo>
                    <a:cubicBezTo>
                      <a:pt x="39" y="69"/>
                      <a:pt x="39" y="69"/>
                      <a:pt x="39" y="69"/>
                    </a:cubicBezTo>
                    <a:cubicBezTo>
                      <a:pt x="39" y="69"/>
                      <a:pt x="39" y="69"/>
                      <a:pt x="39" y="70"/>
                    </a:cubicBezTo>
                    <a:cubicBezTo>
                      <a:pt x="39" y="70"/>
                      <a:pt x="39" y="70"/>
                      <a:pt x="40" y="70"/>
                    </a:cubicBezTo>
                    <a:cubicBezTo>
                      <a:pt x="40" y="70"/>
                      <a:pt x="40" y="70"/>
                      <a:pt x="40" y="70"/>
                    </a:cubicBezTo>
                    <a:cubicBezTo>
                      <a:pt x="40" y="71"/>
                      <a:pt x="40" y="71"/>
                      <a:pt x="41" y="71"/>
                    </a:cubicBezTo>
                    <a:cubicBezTo>
                      <a:pt x="41" y="71"/>
                      <a:pt x="41" y="71"/>
                      <a:pt x="42" y="71"/>
                    </a:cubicBezTo>
                    <a:cubicBezTo>
                      <a:pt x="41" y="72"/>
                      <a:pt x="41" y="71"/>
                      <a:pt x="41" y="71"/>
                    </a:cubicBezTo>
                    <a:cubicBezTo>
                      <a:pt x="41" y="71"/>
                      <a:pt x="41" y="71"/>
                      <a:pt x="41" y="72"/>
                    </a:cubicBezTo>
                    <a:cubicBezTo>
                      <a:pt x="41" y="71"/>
                      <a:pt x="41" y="72"/>
                      <a:pt x="41" y="72"/>
                    </a:cubicBezTo>
                    <a:cubicBezTo>
                      <a:pt x="41" y="73"/>
                      <a:pt x="41" y="73"/>
                      <a:pt x="41" y="74"/>
                    </a:cubicBezTo>
                    <a:cubicBezTo>
                      <a:pt x="42" y="73"/>
                      <a:pt x="42" y="74"/>
                      <a:pt x="42" y="74"/>
                    </a:cubicBezTo>
                    <a:cubicBezTo>
                      <a:pt x="43" y="74"/>
                      <a:pt x="42" y="74"/>
                      <a:pt x="42" y="74"/>
                    </a:cubicBezTo>
                    <a:cubicBezTo>
                      <a:pt x="43" y="75"/>
                      <a:pt x="43" y="75"/>
                      <a:pt x="43" y="76"/>
                    </a:cubicBezTo>
                    <a:cubicBezTo>
                      <a:pt x="43" y="77"/>
                      <a:pt x="43" y="77"/>
                      <a:pt x="44" y="78"/>
                    </a:cubicBezTo>
                    <a:cubicBezTo>
                      <a:pt x="44" y="78"/>
                      <a:pt x="44" y="78"/>
                      <a:pt x="44" y="78"/>
                    </a:cubicBezTo>
                    <a:cubicBezTo>
                      <a:pt x="44" y="78"/>
                      <a:pt x="44" y="78"/>
                      <a:pt x="44" y="78"/>
                    </a:cubicBezTo>
                    <a:cubicBezTo>
                      <a:pt x="44" y="78"/>
                      <a:pt x="44" y="78"/>
                      <a:pt x="45" y="79"/>
                    </a:cubicBezTo>
                    <a:cubicBezTo>
                      <a:pt x="45" y="79"/>
                      <a:pt x="45" y="79"/>
                      <a:pt x="44" y="79"/>
                    </a:cubicBezTo>
                    <a:cubicBezTo>
                      <a:pt x="45" y="79"/>
                      <a:pt x="45" y="79"/>
                      <a:pt x="46" y="80"/>
                    </a:cubicBezTo>
                    <a:cubicBezTo>
                      <a:pt x="46" y="80"/>
                      <a:pt x="46" y="80"/>
                      <a:pt x="45" y="80"/>
                    </a:cubicBezTo>
                    <a:cubicBezTo>
                      <a:pt x="46" y="80"/>
                      <a:pt x="46" y="80"/>
                      <a:pt x="46" y="80"/>
                    </a:cubicBezTo>
                    <a:cubicBezTo>
                      <a:pt x="46" y="80"/>
                      <a:pt x="46" y="80"/>
                      <a:pt x="46" y="81"/>
                    </a:cubicBezTo>
                    <a:cubicBezTo>
                      <a:pt x="46" y="81"/>
                      <a:pt x="46" y="81"/>
                      <a:pt x="47" y="81"/>
                    </a:cubicBezTo>
                    <a:cubicBezTo>
                      <a:pt x="47" y="81"/>
                      <a:pt x="47" y="81"/>
                      <a:pt x="47" y="82"/>
                    </a:cubicBezTo>
                    <a:cubicBezTo>
                      <a:pt x="47" y="84"/>
                      <a:pt x="48" y="85"/>
                      <a:pt x="50" y="87"/>
                    </a:cubicBezTo>
                    <a:cubicBezTo>
                      <a:pt x="49" y="87"/>
                      <a:pt x="49" y="87"/>
                      <a:pt x="49" y="87"/>
                    </a:cubicBezTo>
                    <a:cubicBezTo>
                      <a:pt x="49" y="87"/>
                      <a:pt x="49" y="88"/>
                      <a:pt x="50" y="88"/>
                    </a:cubicBezTo>
                    <a:cubicBezTo>
                      <a:pt x="50" y="88"/>
                      <a:pt x="50" y="88"/>
                      <a:pt x="50" y="89"/>
                    </a:cubicBezTo>
                    <a:cubicBezTo>
                      <a:pt x="50" y="89"/>
                      <a:pt x="50" y="89"/>
                      <a:pt x="50" y="88"/>
                    </a:cubicBezTo>
                    <a:cubicBezTo>
                      <a:pt x="50" y="89"/>
                      <a:pt x="50" y="89"/>
                      <a:pt x="50" y="89"/>
                    </a:cubicBezTo>
                    <a:cubicBezTo>
                      <a:pt x="50" y="89"/>
                      <a:pt x="50" y="89"/>
                      <a:pt x="50" y="90"/>
                    </a:cubicBezTo>
                    <a:cubicBezTo>
                      <a:pt x="51" y="90"/>
                      <a:pt x="50" y="90"/>
                      <a:pt x="51" y="90"/>
                    </a:cubicBezTo>
                    <a:cubicBezTo>
                      <a:pt x="51" y="91"/>
                      <a:pt x="52" y="91"/>
                      <a:pt x="52" y="91"/>
                    </a:cubicBezTo>
                    <a:cubicBezTo>
                      <a:pt x="52" y="92"/>
                      <a:pt x="52" y="92"/>
                      <a:pt x="52" y="92"/>
                    </a:cubicBezTo>
                    <a:cubicBezTo>
                      <a:pt x="52" y="92"/>
                      <a:pt x="52" y="92"/>
                      <a:pt x="52" y="92"/>
                    </a:cubicBezTo>
                    <a:cubicBezTo>
                      <a:pt x="53" y="93"/>
                      <a:pt x="54" y="95"/>
                      <a:pt x="54" y="96"/>
                    </a:cubicBezTo>
                    <a:cubicBezTo>
                      <a:pt x="56" y="96"/>
                      <a:pt x="55" y="97"/>
                      <a:pt x="56" y="97"/>
                    </a:cubicBezTo>
                    <a:cubicBezTo>
                      <a:pt x="56" y="97"/>
                      <a:pt x="56" y="97"/>
                      <a:pt x="57" y="98"/>
                    </a:cubicBezTo>
                    <a:cubicBezTo>
                      <a:pt x="57" y="98"/>
                      <a:pt x="56" y="98"/>
                      <a:pt x="56" y="99"/>
                    </a:cubicBezTo>
                    <a:cubicBezTo>
                      <a:pt x="57" y="99"/>
                      <a:pt x="57" y="99"/>
                      <a:pt x="57" y="99"/>
                    </a:cubicBezTo>
                    <a:cubicBezTo>
                      <a:pt x="57" y="99"/>
                      <a:pt x="57" y="99"/>
                      <a:pt x="57" y="99"/>
                    </a:cubicBezTo>
                    <a:cubicBezTo>
                      <a:pt x="57" y="99"/>
                      <a:pt x="57" y="99"/>
                      <a:pt x="57" y="100"/>
                    </a:cubicBezTo>
                    <a:cubicBezTo>
                      <a:pt x="58" y="102"/>
                      <a:pt x="59" y="104"/>
                      <a:pt x="60" y="105"/>
                    </a:cubicBezTo>
                    <a:cubicBezTo>
                      <a:pt x="60" y="106"/>
                      <a:pt x="60" y="106"/>
                      <a:pt x="60" y="106"/>
                    </a:cubicBezTo>
                    <a:cubicBezTo>
                      <a:pt x="61" y="107"/>
                      <a:pt x="62" y="109"/>
                      <a:pt x="63" y="110"/>
                    </a:cubicBezTo>
                    <a:cubicBezTo>
                      <a:pt x="64" y="111"/>
                      <a:pt x="65" y="110"/>
                      <a:pt x="65" y="110"/>
                    </a:cubicBezTo>
                    <a:cubicBezTo>
                      <a:pt x="63" y="109"/>
                      <a:pt x="62" y="106"/>
                      <a:pt x="61" y="103"/>
                    </a:cubicBezTo>
                    <a:cubicBezTo>
                      <a:pt x="61" y="102"/>
                      <a:pt x="60" y="101"/>
                      <a:pt x="60" y="10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65" name="Freeform 37"/>
              <p:cNvSpPr>
                <a:spLocks/>
              </p:cNvSpPr>
              <p:nvPr/>
            </p:nvSpPr>
            <p:spPr bwMode="auto">
              <a:xfrm>
                <a:off x="965" y="2124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  <a:gd name="T4" fmla="*/ 0 w 1"/>
                  <a:gd name="T5" fmla="*/ 0 h 1"/>
                  <a:gd name="T6" fmla="*/ 0 w 1"/>
                  <a:gd name="T7" fmla="*/ 1 h 1"/>
                  <a:gd name="T8" fmla="*/ 0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66" name="Freeform 38"/>
              <p:cNvSpPr>
                <a:spLocks/>
              </p:cNvSpPr>
              <p:nvPr/>
            </p:nvSpPr>
            <p:spPr bwMode="auto">
              <a:xfrm>
                <a:off x="907" y="202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67" name="Freeform 39"/>
              <p:cNvSpPr>
                <a:spLocks/>
              </p:cNvSpPr>
              <p:nvPr/>
            </p:nvSpPr>
            <p:spPr bwMode="auto">
              <a:xfrm>
                <a:off x="901" y="2012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1 w 1"/>
                  <a:gd name="T5" fmla="*/ 0 h 1"/>
                  <a:gd name="T6" fmla="*/ 0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68" name="Freeform 40"/>
              <p:cNvSpPr>
                <a:spLocks/>
              </p:cNvSpPr>
              <p:nvPr/>
            </p:nvSpPr>
            <p:spPr bwMode="auto">
              <a:xfrm>
                <a:off x="901" y="201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69" name="Rectangle 41"/>
              <p:cNvSpPr>
                <a:spLocks noChangeArrowheads="1"/>
              </p:cNvSpPr>
              <p:nvPr/>
            </p:nvSpPr>
            <p:spPr bwMode="auto">
              <a:xfrm>
                <a:off x="969" y="2124"/>
                <a:ext cx="1" cy="1"/>
              </a:xfrm>
              <a:prstGeom prst="rect">
                <a:avLst/>
              </a:pr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70" name="Freeform 42"/>
              <p:cNvSpPr>
                <a:spLocks/>
              </p:cNvSpPr>
              <p:nvPr/>
            </p:nvSpPr>
            <p:spPr bwMode="auto">
              <a:xfrm>
                <a:off x="901" y="201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71" name="Freeform 43"/>
              <p:cNvSpPr>
                <a:spLocks/>
              </p:cNvSpPr>
              <p:nvPr/>
            </p:nvSpPr>
            <p:spPr bwMode="auto">
              <a:xfrm>
                <a:off x="965" y="211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72" name="Freeform 44"/>
              <p:cNvSpPr>
                <a:spLocks/>
              </p:cNvSpPr>
              <p:nvPr/>
            </p:nvSpPr>
            <p:spPr bwMode="auto">
              <a:xfrm>
                <a:off x="1019" y="2014"/>
                <a:ext cx="110" cy="212"/>
              </a:xfrm>
              <a:custGeom>
                <a:avLst/>
                <a:gdLst>
                  <a:gd name="T0" fmla="*/ 35 w 55"/>
                  <a:gd name="T1" fmla="*/ 2 h 106"/>
                  <a:gd name="T2" fmla="*/ 8 w 55"/>
                  <a:gd name="T3" fmla="*/ 106 h 106"/>
                  <a:gd name="T4" fmla="*/ 44 w 55"/>
                  <a:gd name="T5" fmla="*/ 65 h 106"/>
                  <a:gd name="T6" fmla="*/ 35 w 55"/>
                  <a:gd name="T7" fmla="*/ 2 h 1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5" h="106">
                    <a:moveTo>
                      <a:pt x="35" y="2"/>
                    </a:moveTo>
                    <a:cubicBezTo>
                      <a:pt x="29" y="0"/>
                      <a:pt x="0" y="44"/>
                      <a:pt x="8" y="106"/>
                    </a:cubicBezTo>
                    <a:cubicBezTo>
                      <a:pt x="18" y="103"/>
                      <a:pt x="44" y="65"/>
                      <a:pt x="44" y="65"/>
                    </a:cubicBezTo>
                    <a:cubicBezTo>
                      <a:pt x="44" y="65"/>
                      <a:pt x="55" y="10"/>
                      <a:pt x="35" y="2"/>
                    </a:cubicBezTo>
                    <a:close/>
                  </a:path>
                </a:pathLst>
              </a:custGeom>
              <a:solidFill>
                <a:srgbClr val="F9D43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73" name="Freeform 45"/>
              <p:cNvSpPr>
                <a:spLocks/>
              </p:cNvSpPr>
              <p:nvPr/>
            </p:nvSpPr>
            <p:spPr bwMode="auto">
              <a:xfrm>
                <a:off x="1069" y="2018"/>
                <a:ext cx="54" cy="178"/>
              </a:xfrm>
              <a:custGeom>
                <a:avLst/>
                <a:gdLst>
                  <a:gd name="T0" fmla="*/ 10 w 27"/>
                  <a:gd name="T1" fmla="*/ 0 h 89"/>
                  <a:gd name="T2" fmla="*/ 0 w 27"/>
                  <a:gd name="T3" fmla="*/ 89 h 89"/>
                  <a:gd name="T4" fmla="*/ 19 w 27"/>
                  <a:gd name="T5" fmla="*/ 64 h 89"/>
                  <a:gd name="T6" fmla="*/ 10 w 27"/>
                  <a:gd name="T7" fmla="*/ 0 h 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7" h="89">
                    <a:moveTo>
                      <a:pt x="10" y="0"/>
                    </a:moveTo>
                    <a:cubicBezTo>
                      <a:pt x="0" y="89"/>
                      <a:pt x="0" y="89"/>
                      <a:pt x="0" y="89"/>
                    </a:cubicBezTo>
                    <a:cubicBezTo>
                      <a:pt x="0" y="89"/>
                      <a:pt x="15" y="75"/>
                      <a:pt x="19" y="64"/>
                    </a:cubicBezTo>
                    <a:cubicBezTo>
                      <a:pt x="23" y="51"/>
                      <a:pt x="27" y="7"/>
                      <a:pt x="10" y="0"/>
                    </a:cubicBezTo>
                    <a:close/>
                  </a:path>
                </a:pathLst>
              </a:custGeom>
              <a:solidFill>
                <a:srgbClr val="EAA3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74" name="Freeform 46"/>
              <p:cNvSpPr>
                <a:spLocks/>
              </p:cNvSpPr>
              <p:nvPr/>
            </p:nvSpPr>
            <p:spPr bwMode="auto">
              <a:xfrm>
                <a:off x="1011" y="1780"/>
                <a:ext cx="152" cy="238"/>
              </a:xfrm>
              <a:custGeom>
                <a:avLst/>
                <a:gdLst>
                  <a:gd name="T0" fmla="*/ 4 w 76"/>
                  <a:gd name="T1" fmla="*/ 119 h 119"/>
                  <a:gd name="T2" fmla="*/ 71 w 76"/>
                  <a:gd name="T3" fmla="*/ 0 h 119"/>
                  <a:gd name="T4" fmla="*/ 4 w 76"/>
                  <a:gd name="T5" fmla="*/ 119 h 1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76" h="119">
                    <a:moveTo>
                      <a:pt x="4" y="119"/>
                    </a:moveTo>
                    <a:cubicBezTo>
                      <a:pt x="4" y="119"/>
                      <a:pt x="76" y="80"/>
                      <a:pt x="71" y="0"/>
                    </a:cubicBezTo>
                    <a:cubicBezTo>
                      <a:pt x="0" y="35"/>
                      <a:pt x="4" y="119"/>
                      <a:pt x="4" y="119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75" name="Freeform 47"/>
              <p:cNvSpPr>
                <a:spLocks/>
              </p:cNvSpPr>
              <p:nvPr/>
            </p:nvSpPr>
            <p:spPr bwMode="auto">
              <a:xfrm>
                <a:off x="1013" y="2048"/>
                <a:ext cx="150" cy="240"/>
              </a:xfrm>
              <a:custGeom>
                <a:avLst/>
                <a:gdLst>
                  <a:gd name="T0" fmla="*/ 3 w 75"/>
                  <a:gd name="T1" fmla="*/ 120 h 120"/>
                  <a:gd name="T2" fmla="*/ 70 w 75"/>
                  <a:gd name="T3" fmla="*/ 0 h 120"/>
                  <a:gd name="T4" fmla="*/ 3 w 75"/>
                  <a:gd name="T5" fmla="*/ 120 h 1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75" h="120">
                    <a:moveTo>
                      <a:pt x="3" y="120"/>
                    </a:moveTo>
                    <a:cubicBezTo>
                      <a:pt x="3" y="120"/>
                      <a:pt x="75" y="80"/>
                      <a:pt x="70" y="0"/>
                    </a:cubicBezTo>
                    <a:cubicBezTo>
                      <a:pt x="0" y="35"/>
                      <a:pt x="3" y="120"/>
                      <a:pt x="3" y="12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76" name="Freeform 48"/>
              <p:cNvSpPr>
                <a:spLocks/>
              </p:cNvSpPr>
              <p:nvPr/>
            </p:nvSpPr>
            <p:spPr bwMode="auto">
              <a:xfrm>
                <a:off x="1121" y="180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77" name="Freeform 49"/>
              <p:cNvSpPr>
                <a:spLocks/>
              </p:cNvSpPr>
              <p:nvPr/>
            </p:nvSpPr>
            <p:spPr bwMode="auto">
              <a:xfrm>
                <a:off x="1121" y="1806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0" y="1"/>
                      <a:pt x="1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78" name="Freeform 50"/>
              <p:cNvSpPr>
                <a:spLocks/>
              </p:cNvSpPr>
              <p:nvPr/>
            </p:nvSpPr>
            <p:spPr bwMode="auto">
              <a:xfrm>
                <a:off x="1129" y="179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79" name="Freeform 51"/>
              <p:cNvSpPr>
                <a:spLocks/>
              </p:cNvSpPr>
              <p:nvPr/>
            </p:nvSpPr>
            <p:spPr bwMode="auto">
              <a:xfrm>
                <a:off x="1127" y="179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1 w 1"/>
                  <a:gd name="T5" fmla="*/ 1 h 1"/>
                  <a:gd name="T6" fmla="*/ 1 w 1"/>
                  <a:gd name="T7" fmla="*/ 1 h 1"/>
                  <a:gd name="T8" fmla="*/ 1 w 1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1" y="1"/>
                      <a:pt x="1" y="0"/>
                    </a:cubicBezTo>
                    <a:cubicBezTo>
                      <a:pt x="0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80" name="Freeform 52"/>
              <p:cNvSpPr>
                <a:spLocks/>
              </p:cNvSpPr>
              <p:nvPr/>
            </p:nvSpPr>
            <p:spPr bwMode="auto">
              <a:xfrm>
                <a:off x="1117" y="1816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1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0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81" name="Freeform 53"/>
              <p:cNvSpPr>
                <a:spLocks/>
              </p:cNvSpPr>
              <p:nvPr/>
            </p:nvSpPr>
            <p:spPr bwMode="auto">
              <a:xfrm>
                <a:off x="1047" y="1948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82" name="Freeform 54"/>
              <p:cNvSpPr>
                <a:spLocks/>
              </p:cNvSpPr>
              <p:nvPr/>
            </p:nvSpPr>
            <p:spPr bwMode="auto">
              <a:xfrm>
                <a:off x="1095" y="185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1" y="0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83" name="Freeform 55"/>
              <p:cNvSpPr>
                <a:spLocks/>
              </p:cNvSpPr>
              <p:nvPr/>
            </p:nvSpPr>
            <p:spPr bwMode="auto">
              <a:xfrm>
                <a:off x="1077" y="1890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84" name="Freeform 56"/>
              <p:cNvSpPr>
                <a:spLocks/>
              </p:cNvSpPr>
              <p:nvPr/>
            </p:nvSpPr>
            <p:spPr bwMode="auto">
              <a:xfrm>
                <a:off x="1111" y="1840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1 w 1"/>
                  <a:gd name="T3" fmla="*/ 0 h 1"/>
                  <a:gd name="T4" fmla="*/ 0 w 1"/>
                  <a:gd name="T5" fmla="*/ 1 h 1"/>
                  <a:gd name="T6" fmla="*/ 1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85" name="Freeform 57"/>
              <p:cNvSpPr>
                <a:spLocks/>
              </p:cNvSpPr>
              <p:nvPr/>
            </p:nvSpPr>
            <p:spPr bwMode="auto">
              <a:xfrm>
                <a:off x="1131" y="1786"/>
                <a:ext cx="2" cy="4"/>
              </a:xfrm>
              <a:custGeom>
                <a:avLst/>
                <a:gdLst>
                  <a:gd name="T0" fmla="*/ 1 w 1"/>
                  <a:gd name="T1" fmla="*/ 1 h 2"/>
                  <a:gd name="T2" fmla="*/ 1 w 1"/>
                  <a:gd name="T3" fmla="*/ 1 h 2"/>
                  <a:gd name="T4" fmla="*/ 0 w 1"/>
                  <a:gd name="T5" fmla="*/ 2 h 2"/>
                  <a:gd name="T6" fmla="*/ 1 w 1"/>
                  <a:gd name="T7" fmla="*/ 2 h 2"/>
                  <a:gd name="T8" fmla="*/ 1 w 1"/>
                  <a:gd name="T9" fmla="*/ 1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2">
                    <a:moveTo>
                      <a:pt x="1" y="1"/>
                    </a:moveTo>
                    <a:cubicBezTo>
                      <a:pt x="1" y="0"/>
                      <a:pt x="1" y="1"/>
                      <a:pt x="1" y="1"/>
                    </a:cubicBezTo>
                    <a:cubicBezTo>
                      <a:pt x="0" y="1"/>
                      <a:pt x="1" y="1"/>
                      <a:pt x="0" y="2"/>
                    </a:cubicBezTo>
                    <a:cubicBezTo>
                      <a:pt x="0" y="2"/>
                      <a:pt x="1" y="2"/>
                      <a:pt x="1" y="2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86" name="Freeform 58"/>
              <p:cNvSpPr>
                <a:spLocks/>
              </p:cNvSpPr>
              <p:nvPr/>
            </p:nvSpPr>
            <p:spPr bwMode="auto">
              <a:xfrm>
                <a:off x="1065" y="191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87" name="Freeform 59"/>
              <p:cNvSpPr>
                <a:spLocks/>
              </p:cNvSpPr>
              <p:nvPr/>
            </p:nvSpPr>
            <p:spPr bwMode="auto">
              <a:xfrm>
                <a:off x="1133" y="179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88" name="Freeform 60"/>
              <p:cNvSpPr>
                <a:spLocks/>
              </p:cNvSpPr>
              <p:nvPr/>
            </p:nvSpPr>
            <p:spPr bwMode="auto">
              <a:xfrm>
                <a:off x="1147" y="177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89" name="Freeform 61"/>
              <p:cNvSpPr>
                <a:spLocks/>
              </p:cNvSpPr>
              <p:nvPr/>
            </p:nvSpPr>
            <p:spPr bwMode="auto">
              <a:xfrm>
                <a:off x="1065" y="191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90" name="Freeform 62"/>
              <p:cNvSpPr>
                <a:spLocks/>
              </p:cNvSpPr>
              <p:nvPr/>
            </p:nvSpPr>
            <p:spPr bwMode="auto">
              <a:xfrm>
                <a:off x="1077" y="1890"/>
                <a:ext cx="0" cy="4"/>
              </a:xfrm>
              <a:custGeom>
                <a:avLst/>
                <a:gdLst>
                  <a:gd name="T0" fmla="*/ 0 h 2"/>
                  <a:gd name="T1" fmla="*/ 0 h 2"/>
                  <a:gd name="T2" fmla="*/ 1 h 2"/>
                  <a:gd name="T3" fmla="*/ 1 h 2"/>
                  <a:gd name="T4" fmla="*/ 0 h 2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  <a:cxn ang="0">
                    <a:pos x="0" y="T4"/>
                  </a:cxn>
                </a:cxnLst>
                <a:rect l="0" t="0" r="r" b="b"/>
                <a:pathLst>
                  <a:path h="2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2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91" name="Freeform 63"/>
              <p:cNvSpPr>
                <a:spLocks/>
              </p:cNvSpPr>
              <p:nvPr/>
            </p:nvSpPr>
            <p:spPr bwMode="auto">
              <a:xfrm>
                <a:off x="1147" y="1770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0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92" name="Freeform 64"/>
              <p:cNvSpPr>
                <a:spLocks/>
              </p:cNvSpPr>
              <p:nvPr/>
            </p:nvSpPr>
            <p:spPr bwMode="auto">
              <a:xfrm>
                <a:off x="1019" y="1768"/>
                <a:ext cx="130" cy="234"/>
              </a:xfrm>
              <a:custGeom>
                <a:avLst/>
                <a:gdLst>
                  <a:gd name="T0" fmla="*/ 62 w 65"/>
                  <a:gd name="T1" fmla="*/ 2 h 117"/>
                  <a:gd name="T2" fmla="*/ 60 w 65"/>
                  <a:gd name="T3" fmla="*/ 6 h 117"/>
                  <a:gd name="T4" fmla="*/ 58 w 65"/>
                  <a:gd name="T5" fmla="*/ 10 h 117"/>
                  <a:gd name="T6" fmla="*/ 57 w 65"/>
                  <a:gd name="T7" fmla="*/ 11 h 117"/>
                  <a:gd name="T8" fmla="*/ 55 w 65"/>
                  <a:gd name="T9" fmla="*/ 12 h 117"/>
                  <a:gd name="T10" fmla="*/ 55 w 65"/>
                  <a:gd name="T11" fmla="*/ 14 h 117"/>
                  <a:gd name="T12" fmla="*/ 54 w 65"/>
                  <a:gd name="T13" fmla="*/ 16 h 117"/>
                  <a:gd name="T14" fmla="*/ 53 w 65"/>
                  <a:gd name="T15" fmla="*/ 18 h 117"/>
                  <a:gd name="T16" fmla="*/ 52 w 65"/>
                  <a:gd name="T17" fmla="*/ 19 h 117"/>
                  <a:gd name="T18" fmla="*/ 52 w 65"/>
                  <a:gd name="T19" fmla="*/ 19 h 117"/>
                  <a:gd name="T20" fmla="*/ 51 w 65"/>
                  <a:gd name="T21" fmla="*/ 21 h 117"/>
                  <a:gd name="T22" fmla="*/ 50 w 65"/>
                  <a:gd name="T23" fmla="*/ 22 h 117"/>
                  <a:gd name="T24" fmla="*/ 50 w 65"/>
                  <a:gd name="T25" fmla="*/ 24 h 117"/>
                  <a:gd name="T26" fmla="*/ 49 w 65"/>
                  <a:gd name="T27" fmla="*/ 24 h 117"/>
                  <a:gd name="T28" fmla="*/ 48 w 65"/>
                  <a:gd name="T29" fmla="*/ 26 h 117"/>
                  <a:gd name="T30" fmla="*/ 45 w 65"/>
                  <a:gd name="T31" fmla="*/ 31 h 117"/>
                  <a:gd name="T32" fmla="*/ 44 w 65"/>
                  <a:gd name="T33" fmla="*/ 33 h 117"/>
                  <a:gd name="T34" fmla="*/ 44 w 65"/>
                  <a:gd name="T35" fmla="*/ 35 h 117"/>
                  <a:gd name="T36" fmla="*/ 41 w 65"/>
                  <a:gd name="T37" fmla="*/ 40 h 117"/>
                  <a:gd name="T38" fmla="*/ 39 w 65"/>
                  <a:gd name="T39" fmla="*/ 43 h 117"/>
                  <a:gd name="T40" fmla="*/ 38 w 65"/>
                  <a:gd name="T41" fmla="*/ 45 h 117"/>
                  <a:gd name="T42" fmla="*/ 37 w 65"/>
                  <a:gd name="T43" fmla="*/ 47 h 117"/>
                  <a:gd name="T44" fmla="*/ 36 w 65"/>
                  <a:gd name="T45" fmla="*/ 49 h 117"/>
                  <a:gd name="T46" fmla="*/ 34 w 65"/>
                  <a:gd name="T47" fmla="*/ 54 h 117"/>
                  <a:gd name="T48" fmla="*/ 33 w 65"/>
                  <a:gd name="T49" fmla="*/ 55 h 117"/>
                  <a:gd name="T50" fmla="*/ 31 w 65"/>
                  <a:gd name="T51" fmla="*/ 58 h 117"/>
                  <a:gd name="T52" fmla="*/ 30 w 65"/>
                  <a:gd name="T53" fmla="*/ 60 h 117"/>
                  <a:gd name="T54" fmla="*/ 29 w 65"/>
                  <a:gd name="T55" fmla="*/ 61 h 117"/>
                  <a:gd name="T56" fmla="*/ 29 w 65"/>
                  <a:gd name="T57" fmla="*/ 62 h 117"/>
                  <a:gd name="T58" fmla="*/ 27 w 65"/>
                  <a:gd name="T59" fmla="*/ 65 h 117"/>
                  <a:gd name="T60" fmla="*/ 25 w 65"/>
                  <a:gd name="T61" fmla="*/ 69 h 117"/>
                  <a:gd name="T62" fmla="*/ 25 w 65"/>
                  <a:gd name="T63" fmla="*/ 71 h 117"/>
                  <a:gd name="T64" fmla="*/ 24 w 65"/>
                  <a:gd name="T65" fmla="*/ 74 h 117"/>
                  <a:gd name="T66" fmla="*/ 21 w 65"/>
                  <a:gd name="T67" fmla="*/ 77 h 117"/>
                  <a:gd name="T68" fmla="*/ 20 w 65"/>
                  <a:gd name="T69" fmla="*/ 82 h 117"/>
                  <a:gd name="T70" fmla="*/ 18 w 65"/>
                  <a:gd name="T71" fmla="*/ 84 h 117"/>
                  <a:gd name="T72" fmla="*/ 14 w 65"/>
                  <a:gd name="T73" fmla="*/ 91 h 117"/>
                  <a:gd name="T74" fmla="*/ 12 w 65"/>
                  <a:gd name="T75" fmla="*/ 94 h 117"/>
                  <a:gd name="T76" fmla="*/ 8 w 65"/>
                  <a:gd name="T77" fmla="*/ 103 h 117"/>
                  <a:gd name="T78" fmla="*/ 7 w 65"/>
                  <a:gd name="T79" fmla="*/ 105 h 117"/>
                  <a:gd name="T80" fmla="*/ 6 w 65"/>
                  <a:gd name="T81" fmla="*/ 110 h 117"/>
                  <a:gd name="T82" fmla="*/ 14 w 65"/>
                  <a:gd name="T83" fmla="*/ 96 h 117"/>
                  <a:gd name="T84" fmla="*/ 29 w 65"/>
                  <a:gd name="T85" fmla="*/ 68 h 117"/>
                  <a:gd name="T86" fmla="*/ 34 w 65"/>
                  <a:gd name="T87" fmla="*/ 58 h 117"/>
                  <a:gd name="T88" fmla="*/ 38 w 65"/>
                  <a:gd name="T89" fmla="*/ 53 h 117"/>
                  <a:gd name="T90" fmla="*/ 45 w 65"/>
                  <a:gd name="T91" fmla="*/ 40 h 117"/>
                  <a:gd name="T92" fmla="*/ 48 w 65"/>
                  <a:gd name="T93" fmla="*/ 34 h 117"/>
                  <a:gd name="T94" fmla="*/ 51 w 65"/>
                  <a:gd name="T95" fmla="*/ 27 h 117"/>
                  <a:gd name="T96" fmla="*/ 55 w 65"/>
                  <a:gd name="T97" fmla="*/ 19 h 117"/>
                  <a:gd name="T98" fmla="*/ 57 w 65"/>
                  <a:gd name="T99" fmla="*/ 15 h 117"/>
                  <a:gd name="T100" fmla="*/ 61 w 65"/>
                  <a:gd name="T101" fmla="*/ 8 h 117"/>
                  <a:gd name="T102" fmla="*/ 63 w 65"/>
                  <a:gd name="T103" fmla="*/ 5 h 117"/>
                  <a:gd name="T104" fmla="*/ 64 w 65"/>
                  <a:gd name="T105" fmla="*/ 2 h 117"/>
                  <a:gd name="T106" fmla="*/ 64 w 65"/>
                  <a:gd name="T107" fmla="*/ 1 h 1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5" h="117">
                    <a:moveTo>
                      <a:pt x="64" y="1"/>
                    </a:moveTo>
                    <a:cubicBezTo>
                      <a:pt x="64" y="1"/>
                      <a:pt x="64" y="1"/>
                      <a:pt x="64" y="1"/>
                    </a:cubicBezTo>
                    <a:cubicBezTo>
                      <a:pt x="64" y="1"/>
                      <a:pt x="63" y="2"/>
                      <a:pt x="63" y="2"/>
                    </a:cubicBezTo>
                    <a:cubicBezTo>
                      <a:pt x="63" y="2"/>
                      <a:pt x="63" y="3"/>
                      <a:pt x="63" y="3"/>
                    </a:cubicBezTo>
                    <a:cubicBezTo>
                      <a:pt x="63" y="3"/>
                      <a:pt x="63" y="3"/>
                      <a:pt x="62" y="2"/>
                    </a:cubicBezTo>
                    <a:cubicBezTo>
                      <a:pt x="63" y="3"/>
                      <a:pt x="62" y="4"/>
                      <a:pt x="62" y="4"/>
                    </a:cubicBezTo>
                    <a:cubicBezTo>
                      <a:pt x="62" y="4"/>
                      <a:pt x="62" y="4"/>
                      <a:pt x="62" y="4"/>
                    </a:cubicBezTo>
                    <a:cubicBezTo>
                      <a:pt x="62" y="4"/>
                      <a:pt x="62" y="4"/>
                      <a:pt x="62" y="4"/>
                    </a:cubicBezTo>
                    <a:cubicBezTo>
                      <a:pt x="62" y="5"/>
                      <a:pt x="61" y="4"/>
                      <a:pt x="61" y="4"/>
                    </a:cubicBezTo>
                    <a:cubicBezTo>
                      <a:pt x="61" y="5"/>
                      <a:pt x="61" y="6"/>
                      <a:pt x="60" y="6"/>
                    </a:cubicBezTo>
                    <a:cubicBezTo>
                      <a:pt x="60" y="6"/>
                      <a:pt x="60" y="7"/>
                      <a:pt x="60" y="7"/>
                    </a:cubicBezTo>
                    <a:cubicBezTo>
                      <a:pt x="60" y="8"/>
                      <a:pt x="59" y="7"/>
                      <a:pt x="59" y="8"/>
                    </a:cubicBezTo>
                    <a:cubicBezTo>
                      <a:pt x="59" y="7"/>
                      <a:pt x="59" y="7"/>
                      <a:pt x="59" y="7"/>
                    </a:cubicBezTo>
                    <a:cubicBezTo>
                      <a:pt x="59" y="8"/>
                      <a:pt x="59" y="9"/>
                      <a:pt x="59" y="9"/>
                    </a:cubicBezTo>
                    <a:cubicBezTo>
                      <a:pt x="59" y="9"/>
                      <a:pt x="59" y="9"/>
                      <a:pt x="58" y="10"/>
                    </a:cubicBezTo>
                    <a:cubicBezTo>
                      <a:pt x="58" y="10"/>
                      <a:pt x="57" y="11"/>
                      <a:pt x="57" y="11"/>
                    </a:cubicBezTo>
                    <a:cubicBezTo>
                      <a:pt x="57" y="11"/>
                      <a:pt x="57" y="11"/>
                      <a:pt x="58" y="11"/>
                    </a:cubicBezTo>
                    <a:cubicBezTo>
                      <a:pt x="58" y="11"/>
                      <a:pt x="58" y="11"/>
                      <a:pt x="58" y="12"/>
                    </a:cubicBezTo>
                    <a:cubicBezTo>
                      <a:pt x="57" y="12"/>
                      <a:pt x="57" y="11"/>
                      <a:pt x="57" y="12"/>
                    </a:cubicBezTo>
                    <a:cubicBezTo>
                      <a:pt x="57" y="12"/>
                      <a:pt x="57" y="11"/>
                      <a:pt x="57" y="11"/>
                    </a:cubicBezTo>
                    <a:cubicBezTo>
                      <a:pt x="57" y="12"/>
                      <a:pt x="56" y="12"/>
                      <a:pt x="56" y="12"/>
                    </a:cubicBezTo>
                    <a:cubicBezTo>
                      <a:pt x="56" y="12"/>
                      <a:pt x="56" y="12"/>
                      <a:pt x="56" y="12"/>
                    </a:cubicBezTo>
                    <a:cubicBezTo>
                      <a:pt x="55" y="12"/>
                      <a:pt x="56" y="12"/>
                      <a:pt x="56" y="12"/>
                    </a:cubicBezTo>
                    <a:cubicBezTo>
                      <a:pt x="56" y="12"/>
                      <a:pt x="56" y="12"/>
                      <a:pt x="55" y="12"/>
                    </a:cubicBezTo>
                    <a:cubicBezTo>
                      <a:pt x="55" y="12"/>
                      <a:pt x="55" y="12"/>
                      <a:pt x="55" y="12"/>
                    </a:cubicBezTo>
                    <a:cubicBezTo>
                      <a:pt x="55" y="12"/>
                      <a:pt x="55" y="12"/>
                      <a:pt x="55" y="13"/>
                    </a:cubicBezTo>
                    <a:cubicBezTo>
                      <a:pt x="55" y="13"/>
                      <a:pt x="55" y="13"/>
                      <a:pt x="55" y="13"/>
                    </a:cubicBezTo>
                    <a:cubicBezTo>
                      <a:pt x="56" y="13"/>
                      <a:pt x="55" y="13"/>
                      <a:pt x="55" y="13"/>
                    </a:cubicBezTo>
                    <a:cubicBezTo>
                      <a:pt x="56" y="13"/>
                      <a:pt x="56" y="14"/>
                      <a:pt x="55" y="14"/>
                    </a:cubicBezTo>
                    <a:cubicBezTo>
                      <a:pt x="55" y="14"/>
                      <a:pt x="55" y="14"/>
                      <a:pt x="55" y="14"/>
                    </a:cubicBezTo>
                    <a:cubicBezTo>
                      <a:pt x="55" y="15"/>
                      <a:pt x="54" y="14"/>
                      <a:pt x="54" y="15"/>
                    </a:cubicBezTo>
                    <a:cubicBezTo>
                      <a:pt x="55" y="15"/>
                      <a:pt x="54" y="16"/>
                      <a:pt x="55" y="16"/>
                    </a:cubicBezTo>
                    <a:cubicBezTo>
                      <a:pt x="55" y="16"/>
                      <a:pt x="55" y="16"/>
                      <a:pt x="55" y="16"/>
                    </a:cubicBezTo>
                    <a:cubicBezTo>
                      <a:pt x="55" y="16"/>
                      <a:pt x="55" y="16"/>
                      <a:pt x="55" y="16"/>
                    </a:cubicBezTo>
                    <a:cubicBezTo>
                      <a:pt x="55" y="16"/>
                      <a:pt x="55" y="16"/>
                      <a:pt x="54" y="16"/>
                    </a:cubicBezTo>
                    <a:cubicBezTo>
                      <a:pt x="54" y="16"/>
                      <a:pt x="54" y="16"/>
                      <a:pt x="54" y="16"/>
                    </a:cubicBezTo>
                    <a:cubicBezTo>
                      <a:pt x="53" y="16"/>
                      <a:pt x="53" y="16"/>
                      <a:pt x="53" y="16"/>
                    </a:cubicBezTo>
                    <a:cubicBezTo>
                      <a:pt x="53" y="16"/>
                      <a:pt x="53" y="16"/>
                      <a:pt x="53" y="16"/>
                    </a:cubicBezTo>
                    <a:cubicBezTo>
                      <a:pt x="53" y="16"/>
                      <a:pt x="53" y="16"/>
                      <a:pt x="52" y="17"/>
                    </a:cubicBezTo>
                    <a:cubicBezTo>
                      <a:pt x="53" y="16"/>
                      <a:pt x="53" y="17"/>
                      <a:pt x="53" y="18"/>
                    </a:cubicBezTo>
                    <a:cubicBezTo>
                      <a:pt x="53" y="18"/>
                      <a:pt x="53" y="18"/>
                      <a:pt x="52" y="18"/>
                    </a:cubicBezTo>
                    <a:cubicBezTo>
                      <a:pt x="52" y="18"/>
                      <a:pt x="52" y="18"/>
                      <a:pt x="52" y="17"/>
                    </a:cubicBezTo>
                    <a:cubicBezTo>
                      <a:pt x="52" y="18"/>
                      <a:pt x="52" y="17"/>
                      <a:pt x="52" y="18"/>
                    </a:cubicBezTo>
                    <a:cubicBezTo>
                      <a:pt x="52" y="18"/>
                      <a:pt x="52" y="18"/>
                      <a:pt x="52" y="18"/>
                    </a:cubicBezTo>
                    <a:cubicBezTo>
                      <a:pt x="52" y="19"/>
                      <a:pt x="52" y="19"/>
                      <a:pt x="52" y="19"/>
                    </a:cubicBezTo>
                    <a:cubicBezTo>
                      <a:pt x="52" y="19"/>
                      <a:pt x="52" y="19"/>
                      <a:pt x="52" y="18"/>
                    </a:cubicBezTo>
                    <a:cubicBezTo>
                      <a:pt x="52" y="19"/>
                      <a:pt x="52" y="18"/>
                      <a:pt x="52" y="19"/>
                    </a:cubicBezTo>
                    <a:cubicBezTo>
                      <a:pt x="52" y="19"/>
                      <a:pt x="52" y="19"/>
                      <a:pt x="52" y="19"/>
                    </a:cubicBezTo>
                    <a:cubicBezTo>
                      <a:pt x="52" y="19"/>
                      <a:pt x="52" y="19"/>
                      <a:pt x="52" y="19"/>
                    </a:cubicBezTo>
                    <a:cubicBezTo>
                      <a:pt x="52" y="19"/>
                      <a:pt x="52" y="19"/>
                      <a:pt x="52" y="19"/>
                    </a:cubicBezTo>
                    <a:cubicBezTo>
                      <a:pt x="52" y="19"/>
                      <a:pt x="52" y="19"/>
                      <a:pt x="52" y="19"/>
                    </a:cubicBezTo>
                    <a:cubicBezTo>
                      <a:pt x="52" y="19"/>
                      <a:pt x="52" y="19"/>
                      <a:pt x="52" y="19"/>
                    </a:cubicBezTo>
                    <a:cubicBezTo>
                      <a:pt x="52" y="19"/>
                      <a:pt x="52" y="20"/>
                      <a:pt x="52" y="20"/>
                    </a:cubicBezTo>
                    <a:cubicBezTo>
                      <a:pt x="52" y="19"/>
                      <a:pt x="52" y="20"/>
                      <a:pt x="51" y="20"/>
                    </a:cubicBezTo>
                    <a:cubicBezTo>
                      <a:pt x="51" y="20"/>
                      <a:pt x="51" y="21"/>
                      <a:pt x="51" y="21"/>
                    </a:cubicBezTo>
                    <a:cubicBezTo>
                      <a:pt x="51" y="21"/>
                      <a:pt x="51" y="21"/>
                      <a:pt x="51" y="21"/>
                    </a:cubicBezTo>
                    <a:cubicBezTo>
                      <a:pt x="51" y="21"/>
                      <a:pt x="51" y="22"/>
                      <a:pt x="51" y="22"/>
                    </a:cubicBezTo>
                    <a:cubicBezTo>
                      <a:pt x="51" y="22"/>
                      <a:pt x="51" y="22"/>
                      <a:pt x="50" y="22"/>
                    </a:cubicBezTo>
                    <a:cubicBezTo>
                      <a:pt x="51" y="22"/>
                      <a:pt x="51" y="22"/>
                      <a:pt x="51" y="23"/>
                    </a:cubicBezTo>
                    <a:cubicBezTo>
                      <a:pt x="50" y="23"/>
                      <a:pt x="50" y="22"/>
                      <a:pt x="50" y="22"/>
                    </a:cubicBezTo>
                    <a:cubicBezTo>
                      <a:pt x="50" y="23"/>
                      <a:pt x="50" y="23"/>
                      <a:pt x="50" y="23"/>
                    </a:cubicBezTo>
                    <a:cubicBezTo>
                      <a:pt x="50" y="23"/>
                      <a:pt x="50" y="23"/>
                      <a:pt x="50" y="23"/>
                    </a:cubicBezTo>
                    <a:cubicBezTo>
                      <a:pt x="50" y="23"/>
                      <a:pt x="50" y="23"/>
                      <a:pt x="50" y="23"/>
                    </a:cubicBezTo>
                    <a:cubicBezTo>
                      <a:pt x="50" y="23"/>
                      <a:pt x="50" y="23"/>
                      <a:pt x="50" y="23"/>
                    </a:cubicBezTo>
                    <a:cubicBezTo>
                      <a:pt x="50" y="23"/>
                      <a:pt x="50" y="24"/>
                      <a:pt x="50" y="24"/>
                    </a:cubicBezTo>
                    <a:cubicBezTo>
                      <a:pt x="50" y="24"/>
                      <a:pt x="50" y="24"/>
                      <a:pt x="50" y="25"/>
                    </a:cubicBezTo>
                    <a:cubicBezTo>
                      <a:pt x="50" y="25"/>
                      <a:pt x="51" y="25"/>
                      <a:pt x="51" y="25"/>
                    </a:cubicBezTo>
                    <a:cubicBezTo>
                      <a:pt x="50" y="26"/>
                      <a:pt x="51" y="25"/>
                      <a:pt x="50" y="25"/>
                    </a:cubicBezTo>
                    <a:cubicBezTo>
                      <a:pt x="50" y="25"/>
                      <a:pt x="50" y="25"/>
                      <a:pt x="50" y="25"/>
                    </a:cubicBezTo>
                    <a:cubicBezTo>
                      <a:pt x="49" y="26"/>
                      <a:pt x="50" y="24"/>
                      <a:pt x="49" y="24"/>
                    </a:cubicBezTo>
                    <a:cubicBezTo>
                      <a:pt x="49" y="24"/>
                      <a:pt x="49" y="24"/>
                      <a:pt x="49" y="25"/>
                    </a:cubicBezTo>
                    <a:cubicBezTo>
                      <a:pt x="49" y="25"/>
                      <a:pt x="49" y="25"/>
                      <a:pt x="48" y="24"/>
                    </a:cubicBezTo>
                    <a:cubicBezTo>
                      <a:pt x="48" y="25"/>
                      <a:pt x="48" y="25"/>
                      <a:pt x="48" y="25"/>
                    </a:cubicBezTo>
                    <a:cubicBezTo>
                      <a:pt x="48" y="25"/>
                      <a:pt x="48" y="25"/>
                      <a:pt x="48" y="25"/>
                    </a:cubicBezTo>
                    <a:cubicBezTo>
                      <a:pt x="48" y="25"/>
                      <a:pt x="48" y="26"/>
                      <a:pt x="48" y="26"/>
                    </a:cubicBezTo>
                    <a:cubicBezTo>
                      <a:pt x="48" y="26"/>
                      <a:pt x="48" y="26"/>
                      <a:pt x="48" y="26"/>
                    </a:cubicBezTo>
                    <a:cubicBezTo>
                      <a:pt x="48" y="26"/>
                      <a:pt x="48" y="26"/>
                      <a:pt x="48" y="26"/>
                    </a:cubicBezTo>
                    <a:cubicBezTo>
                      <a:pt x="48" y="26"/>
                      <a:pt x="48" y="26"/>
                      <a:pt x="48" y="26"/>
                    </a:cubicBezTo>
                    <a:cubicBezTo>
                      <a:pt x="47" y="27"/>
                      <a:pt x="46" y="29"/>
                      <a:pt x="47" y="30"/>
                    </a:cubicBezTo>
                    <a:cubicBezTo>
                      <a:pt x="46" y="30"/>
                      <a:pt x="46" y="30"/>
                      <a:pt x="45" y="31"/>
                    </a:cubicBezTo>
                    <a:cubicBezTo>
                      <a:pt x="46" y="31"/>
                      <a:pt x="46" y="31"/>
                      <a:pt x="46" y="31"/>
                    </a:cubicBezTo>
                    <a:cubicBezTo>
                      <a:pt x="46" y="31"/>
                      <a:pt x="46" y="31"/>
                      <a:pt x="45" y="31"/>
                    </a:cubicBezTo>
                    <a:cubicBezTo>
                      <a:pt x="45" y="31"/>
                      <a:pt x="45" y="32"/>
                      <a:pt x="45" y="32"/>
                    </a:cubicBezTo>
                    <a:cubicBezTo>
                      <a:pt x="44" y="33"/>
                      <a:pt x="45" y="33"/>
                      <a:pt x="45" y="33"/>
                    </a:cubicBezTo>
                    <a:cubicBezTo>
                      <a:pt x="45" y="33"/>
                      <a:pt x="45" y="33"/>
                      <a:pt x="44" y="33"/>
                    </a:cubicBezTo>
                    <a:cubicBezTo>
                      <a:pt x="44" y="33"/>
                      <a:pt x="44" y="33"/>
                      <a:pt x="45" y="33"/>
                    </a:cubicBezTo>
                    <a:cubicBezTo>
                      <a:pt x="45" y="33"/>
                      <a:pt x="44" y="33"/>
                      <a:pt x="44" y="33"/>
                    </a:cubicBezTo>
                    <a:cubicBezTo>
                      <a:pt x="44" y="33"/>
                      <a:pt x="44" y="33"/>
                      <a:pt x="44" y="33"/>
                    </a:cubicBezTo>
                    <a:cubicBezTo>
                      <a:pt x="44" y="34"/>
                      <a:pt x="43" y="34"/>
                      <a:pt x="43" y="35"/>
                    </a:cubicBezTo>
                    <a:cubicBezTo>
                      <a:pt x="43" y="35"/>
                      <a:pt x="43" y="35"/>
                      <a:pt x="44" y="35"/>
                    </a:cubicBezTo>
                    <a:cubicBezTo>
                      <a:pt x="44" y="36"/>
                      <a:pt x="44" y="35"/>
                      <a:pt x="44" y="36"/>
                    </a:cubicBezTo>
                    <a:cubicBezTo>
                      <a:pt x="43" y="36"/>
                      <a:pt x="43" y="36"/>
                      <a:pt x="43" y="36"/>
                    </a:cubicBezTo>
                    <a:cubicBezTo>
                      <a:pt x="42" y="36"/>
                      <a:pt x="42" y="37"/>
                      <a:pt x="42" y="38"/>
                    </a:cubicBezTo>
                    <a:cubicBezTo>
                      <a:pt x="42" y="38"/>
                      <a:pt x="42" y="40"/>
                      <a:pt x="41" y="40"/>
                    </a:cubicBezTo>
                    <a:cubicBezTo>
                      <a:pt x="41" y="40"/>
                      <a:pt x="42" y="40"/>
                      <a:pt x="41" y="40"/>
                    </a:cubicBezTo>
                    <a:cubicBezTo>
                      <a:pt x="42" y="41"/>
                      <a:pt x="41" y="40"/>
                      <a:pt x="41" y="40"/>
                    </a:cubicBezTo>
                    <a:cubicBezTo>
                      <a:pt x="41" y="41"/>
                      <a:pt x="41" y="41"/>
                      <a:pt x="40" y="41"/>
                    </a:cubicBezTo>
                    <a:cubicBezTo>
                      <a:pt x="40" y="41"/>
                      <a:pt x="40" y="41"/>
                      <a:pt x="40" y="42"/>
                    </a:cubicBezTo>
                    <a:cubicBezTo>
                      <a:pt x="39" y="42"/>
                      <a:pt x="39" y="42"/>
                      <a:pt x="39" y="42"/>
                    </a:cubicBezTo>
                    <a:cubicBezTo>
                      <a:pt x="39" y="43"/>
                      <a:pt x="39" y="43"/>
                      <a:pt x="39" y="43"/>
                    </a:cubicBezTo>
                    <a:cubicBezTo>
                      <a:pt x="39" y="43"/>
                      <a:pt x="39" y="43"/>
                      <a:pt x="39" y="44"/>
                    </a:cubicBezTo>
                    <a:cubicBezTo>
                      <a:pt x="39" y="44"/>
                      <a:pt x="39" y="44"/>
                      <a:pt x="38" y="44"/>
                    </a:cubicBezTo>
                    <a:cubicBezTo>
                      <a:pt x="38" y="45"/>
                      <a:pt x="38" y="45"/>
                      <a:pt x="38" y="45"/>
                    </a:cubicBezTo>
                    <a:cubicBezTo>
                      <a:pt x="38" y="45"/>
                      <a:pt x="38" y="45"/>
                      <a:pt x="38" y="46"/>
                    </a:cubicBezTo>
                    <a:cubicBezTo>
                      <a:pt x="38" y="45"/>
                      <a:pt x="38" y="45"/>
                      <a:pt x="38" y="45"/>
                    </a:cubicBezTo>
                    <a:cubicBezTo>
                      <a:pt x="38" y="45"/>
                      <a:pt x="38" y="46"/>
                      <a:pt x="38" y="46"/>
                    </a:cubicBezTo>
                    <a:cubicBezTo>
                      <a:pt x="38" y="46"/>
                      <a:pt x="38" y="46"/>
                      <a:pt x="38" y="46"/>
                    </a:cubicBezTo>
                    <a:cubicBezTo>
                      <a:pt x="38" y="46"/>
                      <a:pt x="38" y="46"/>
                      <a:pt x="38" y="46"/>
                    </a:cubicBezTo>
                    <a:cubicBezTo>
                      <a:pt x="38" y="46"/>
                      <a:pt x="38" y="46"/>
                      <a:pt x="38" y="47"/>
                    </a:cubicBezTo>
                    <a:cubicBezTo>
                      <a:pt x="38" y="47"/>
                      <a:pt x="37" y="46"/>
                      <a:pt x="37" y="47"/>
                    </a:cubicBezTo>
                    <a:cubicBezTo>
                      <a:pt x="37" y="47"/>
                      <a:pt x="37" y="47"/>
                      <a:pt x="37" y="47"/>
                    </a:cubicBezTo>
                    <a:cubicBezTo>
                      <a:pt x="37" y="47"/>
                      <a:pt x="37" y="47"/>
                      <a:pt x="37" y="47"/>
                    </a:cubicBezTo>
                    <a:cubicBezTo>
                      <a:pt x="36" y="48"/>
                      <a:pt x="37" y="49"/>
                      <a:pt x="37" y="49"/>
                    </a:cubicBezTo>
                    <a:cubicBezTo>
                      <a:pt x="36" y="49"/>
                      <a:pt x="36" y="49"/>
                      <a:pt x="36" y="49"/>
                    </a:cubicBezTo>
                    <a:cubicBezTo>
                      <a:pt x="37" y="49"/>
                      <a:pt x="36" y="49"/>
                      <a:pt x="36" y="49"/>
                    </a:cubicBezTo>
                    <a:cubicBezTo>
                      <a:pt x="35" y="49"/>
                      <a:pt x="35" y="51"/>
                      <a:pt x="35" y="51"/>
                    </a:cubicBezTo>
                    <a:cubicBezTo>
                      <a:pt x="35" y="51"/>
                      <a:pt x="34" y="51"/>
                      <a:pt x="35" y="52"/>
                    </a:cubicBezTo>
                    <a:cubicBezTo>
                      <a:pt x="34" y="51"/>
                      <a:pt x="34" y="52"/>
                      <a:pt x="34" y="52"/>
                    </a:cubicBezTo>
                    <a:cubicBezTo>
                      <a:pt x="34" y="52"/>
                      <a:pt x="34" y="52"/>
                      <a:pt x="34" y="52"/>
                    </a:cubicBezTo>
                    <a:cubicBezTo>
                      <a:pt x="34" y="53"/>
                      <a:pt x="35" y="54"/>
                      <a:pt x="34" y="54"/>
                    </a:cubicBezTo>
                    <a:cubicBezTo>
                      <a:pt x="34" y="54"/>
                      <a:pt x="34" y="54"/>
                      <a:pt x="34" y="54"/>
                    </a:cubicBezTo>
                    <a:cubicBezTo>
                      <a:pt x="34" y="54"/>
                      <a:pt x="34" y="54"/>
                      <a:pt x="34" y="54"/>
                    </a:cubicBezTo>
                    <a:cubicBezTo>
                      <a:pt x="34" y="53"/>
                      <a:pt x="34" y="53"/>
                      <a:pt x="34" y="53"/>
                    </a:cubicBezTo>
                    <a:cubicBezTo>
                      <a:pt x="33" y="54"/>
                      <a:pt x="33" y="54"/>
                      <a:pt x="33" y="54"/>
                    </a:cubicBezTo>
                    <a:cubicBezTo>
                      <a:pt x="33" y="54"/>
                      <a:pt x="33" y="54"/>
                      <a:pt x="33" y="55"/>
                    </a:cubicBezTo>
                    <a:cubicBezTo>
                      <a:pt x="33" y="55"/>
                      <a:pt x="32" y="55"/>
                      <a:pt x="32" y="55"/>
                    </a:cubicBezTo>
                    <a:cubicBezTo>
                      <a:pt x="32" y="56"/>
                      <a:pt x="32" y="56"/>
                      <a:pt x="32" y="56"/>
                    </a:cubicBezTo>
                    <a:cubicBezTo>
                      <a:pt x="32" y="56"/>
                      <a:pt x="32" y="56"/>
                      <a:pt x="32" y="55"/>
                    </a:cubicBezTo>
                    <a:cubicBezTo>
                      <a:pt x="32" y="56"/>
                      <a:pt x="32" y="56"/>
                      <a:pt x="32" y="57"/>
                    </a:cubicBezTo>
                    <a:cubicBezTo>
                      <a:pt x="31" y="57"/>
                      <a:pt x="31" y="58"/>
                      <a:pt x="31" y="58"/>
                    </a:cubicBezTo>
                    <a:cubicBezTo>
                      <a:pt x="31" y="58"/>
                      <a:pt x="30" y="58"/>
                      <a:pt x="31" y="59"/>
                    </a:cubicBezTo>
                    <a:cubicBezTo>
                      <a:pt x="31" y="59"/>
                      <a:pt x="31" y="59"/>
                      <a:pt x="31" y="59"/>
                    </a:cubicBezTo>
                    <a:cubicBezTo>
                      <a:pt x="31" y="59"/>
                      <a:pt x="31" y="59"/>
                      <a:pt x="30" y="59"/>
                    </a:cubicBezTo>
                    <a:cubicBezTo>
                      <a:pt x="30" y="59"/>
                      <a:pt x="30" y="60"/>
                      <a:pt x="30" y="60"/>
                    </a:cubicBezTo>
                    <a:cubicBezTo>
                      <a:pt x="30" y="60"/>
                      <a:pt x="30" y="60"/>
                      <a:pt x="30" y="60"/>
                    </a:cubicBezTo>
                    <a:cubicBezTo>
                      <a:pt x="30" y="60"/>
                      <a:pt x="30" y="60"/>
                      <a:pt x="30" y="60"/>
                    </a:cubicBezTo>
                    <a:cubicBezTo>
                      <a:pt x="30" y="60"/>
                      <a:pt x="30" y="60"/>
                      <a:pt x="30" y="60"/>
                    </a:cubicBezTo>
                    <a:cubicBezTo>
                      <a:pt x="30" y="61"/>
                      <a:pt x="30" y="60"/>
                      <a:pt x="30" y="61"/>
                    </a:cubicBezTo>
                    <a:cubicBezTo>
                      <a:pt x="30" y="61"/>
                      <a:pt x="29" y="61"/>
                      <a:pt x="29" y="61"/>
                    </a:cubicBezTo>
                    <a:cubicBezTo>
                      <a:pt x="29" y="61"/>
                      <a:pt x="29" y="61"/>
                      <a:pt x="29" y="61"/>
                    </a:cubicBezTo>
                    <a:cubicBezTo>
                      <a:pt x="29" y="61"/>
                      <a:pt x="29" y="61"/>
                      <a:pt x="29" y="61"/>
                    </a:cubicBezTo>
                    <a:cubicBezTo>
                      <a:pt x="29" y="61"/>
                      <a:pt x="29" y="61"/>
                      <a:pt x="29" y="61"/>
                    </a:cubicBezTo>
                    <a:cubicBezTo>
                      <a:pt x="29" y="61"/>
                      <a:pt x="29" y="61"/>
                      <a:pt x="29" y="61"/>
                    </a:cubicBezTo>
                    <a:cubicBezTo>
                      <a:pt x="29" y="61"/>
                      <a:pt x="29" y="63"/>
                      <a:pt x="29" y="62"/>
                    </a:cubicBezTo>
                    <a:cubicBezTo>
                      <a:pt x="29" y="62"/>
                      <a:pt x="29" y="62"/>
                      <a:pt x="29" y="62"/>
                    </a:cubicBezTo>
                    <a:cubicBezTo>
                      <a:pt x="29" y="62"/>
                      <a:pt x="29" y="62"/>
                      <a:pt x="28" y="62"/>
                    </a:cubicBezTo>
                    <a:cubicBezTo>
                      <a:pt x="28" y="62"/>
                      <a:pt x="28" y="62"/>
                      <a:pt x="28" y="63"/>
                    </a:cubicBezTo>
                    <a:cubicBezTo>
                      <a:pt x="28" y="63"/>
                      <a:pt x="28" y="64"/>
                      <a:pt x="28" y="65"/>
                    </a:cubicBezTo>
                    <a:cubicBezTo>
                      <a:pt x="28" y="65"/>
                      <a:pt x="28" y="65"/>
                      <a:pt x="28" y="65"/>
                    </a:cubicBezTo>
                    <a:cubicBezTo>
                      <a:pt x="28" y="65"/>
                      <a:pt x="27" y="65"/>
                      <a:pt x="27" y="65"/>
                    </a:cubicBezTo>
                    <a:cubicBezTo>
                      <a:pt x="26" y="66"/>
                      <a:pt x="26" y="67"/>
                      <a:pt x="26" y="68"/>
                    </a:cubicBezTo>
                    <a:cubicBezTo>
                      <a:pt x="26" y="68"/>
                      <a:pt x="26" y="68"/>
                      <a:pt x="26" y="67"/>
                    </a:cubicBezTo>
                    <a:cubicBezTo>
                      <a:pt x="26" y="68"/>
                      <a:pt x="25" y="68"/>
                      <a:pt x="25" y="69"/>
                    </a:cubicBezTo>
                    <a:cubicBezTo>
                      <a:pt x="25" y="69"/>
                      <a:pt x="25" y="69"/>
                      <a:pt x="25" y="68"/>
                    </a:cubicBezTo>
                    <a:cubicBezTo>
                      <a:pt x="25" y="69"/>
                      <a:pt x="25" y="69"/>
                      <a:pt x="25" y="69"/>
                    </a:cubicBezTo>
                    <a:cubicBezTo>
                      <a:pt x="25" y="69"/>
                      <a:pt x="25" y="69"/>
                      <a:pt x="25" y="69"/>
                    </a:cubicBezTo>
                    <a:cubicBezTo>
                      <a:pt x="25" y="69"/>
                      <a:pt x="25" y="69"/>
                      <a:pt x="25" y="69"/>
                    </a:cubicBezTo>
                    <a:cubicBezTo>
                      <a:pt x="25" y="69"/>
                      <a:pt x="25" y="70"/>
                      <a:pt x="25" y="70"/>
                    </a:cubicBezTo>
                    <a:cubicBezTo>
                      <a:pt x="25" y="71"/>
                      <a:pt x="25" y="71"/>
                      <a:pt x="25" y="71"/>
                    </a:cubicBezTo>
                    <a:cubicBezTo>
                      <a:pt x="24" y="71"/>
                      <a:pt x="25" y="71"/>
                      <a:pt x="25" y="71"/>
                    </a:cubicBezTo>
                    <a:cubicBezTo>
                      <a:pt x="24" y="71"/>
                      <a:pt x="24" y="71"/>
                      <a:pt x="24" y="71"/>
                    </a:cubicBezTo>
                    <a:cubicBezTo>
                      <a:pt x="24" y="72"/>
                      <a:pt x="24" y="71"/>
                      <a:pt x="24" y="72"/>
                    </a:cubicBezTo>
                    <a:cubicBezTo>
                      <a:pt x="24" y="72"/>
                      <a:pt x="24" y="72"/>
                      <a:pt x="24" y="73"/>
                    </a:cubicBezTo>
                    <a:cubicBezTo>
                      <a:pt x="24" y="73"/>
                      <a:pt x="24" y="73"/>
                      <a:pt x="24" y="73"/>
                    </a:cubicBezTo>
                    <a:cubicBezTo>
                      <a:pt x="24" y="73"/>
                      <a:pt x="24" y="74"/>
                      <a:pt x="24" y="74"/>
                    </a:cubicBezTo>
                    <a:cubicBezTo>
                      <a:pt x="24" y="74"/>
                      <a:pt x="24" y="75"/>
                      <a:pt x="23" y="75"/>
                    </a:cubicBezTo>
                    <a:cubicBezTo>
                      <a:pt x="23" y="75"/>
                      <a:pt x="23" y="75"/>
                      <a:pt x="23" y="75"/>
                    </a:cubicBezTo>
                    <a:cubicBezTo>
                      <a:pt x="23" y="75"/>
                      <a:pt x="23" y="75"/>
                      <a:pt x="23" y="75"/>
                    </a:cubicBezTo>
                    <a:cubicBezTo>
                      <a:pt x="23" y="75"/>
                      <a:pt x="22" y="76"/>
                      <a:pt x="21" y="76"/>
                    </a:cubicBezTo>
                    <a:cubicBezTo>
                      <a:pt x="22" y="76"/>
                      <a:pt x="21" y="77"/>
                      <a:pt x="21" y="77"/>
                    </a:cubicBezTo>
                    <a:cubicBezTo>
                      <a:pt x="21" y="78"/>
                      <a:pt x="21" y="77"/>
                      <a:pt x="21" y="77"/>
                    </a:cubicBezTo>
                    <a:cubicBezTo>
                      <a:pt x="21" y="78"/>
                      <a:pt x="21" y="78"/>
                      <a:pt x="20" y="79"/>
                    </a:cubicBezTo>
                    <a:cubicBezTo>
                      <a:pt x="20" y="79"/>
                      <a:pt x="20" y="79"/>
                      <a:pt x="20" y="78"/>
                    </a:cubicBezTo>
                    <a:cubicBezTo>
                      <a:pt x="20" y="80"/>
                      <a:pt x="20" y="80"/>
                      <a:pt x="20" y="81"/>
                    </a:cubicBezTo>
                    <a:cubicBezTo>
                      <a:pt x="19" y="81"/>
                      <a:pt x="20" y="81"/>
                      <a:pt x="20" y="82"/>
                    </a:cubicBezTo>
                    <a:cubicBezTo>
                      <a:pt x="20" y="82"/>
                      <a:pt x="20" y="82"/>
                      <a:pt x="19" y="81"/>
                    </a:cubicBezTo>
                    <a:cubicBezTo>
                      <a:pt x="19" y="82"/>
                      <a:pt x="19" y="82"/>
                      <a:pt x="19" y="82"/>
                    </a:cubicBezTo>
                    <a:cubicBezTo>
                      <a:pt x="19" y="82"/>
                      <a:pt x="18" y="83"/>
                      <a:pt x="18" y="83"/>
                    </a:cubicBezTo>
                    <a:cubicBezTo>
                      <a:pt x="18" y="83"/>
                      <a:pt x="18" y="83"/>
                      <a:pt x="18" y="83"/>
                    </a:cubicBezTo>
                    <a:cubicBezTo>
                      <a:pt x="18" y="83"/>
                      <a:pt x="18" y="83"/>
                      <a:pt x="18" y="84"/>
                    </a:cubicBezTo>
                    <a:cubicBezTo>
                      <a:pt x="18" y="84"/>
                      <a:pt x="18" y="84"/>
                      <a:pt x="18" y="84"/>
                    </a:cubicBezTo>
                    <a:cubicBezTo>
                      <a:pt x="18" y="84"/>
                      <a:pt x="17" y="85"/>
                      <a:pt x="17" y="85"/>
                    </a:cubicBezTo>
                    <a:cubicBezTo>
                      <a:pt x="17" y="85"/>
                      <a:pt x="17" y="85"/>
                      <a:pt x="17" y="85"/>
                    </a:cubicBezTo>
                    <a:cubicBezTo>
                      <a:pt x="16" y="87"/>
                      <a:pt x="15" y="89"/>
                      <a:pt x="14" y="91"/>
                    </a:cubicBezTo>
                    <a:cubicBezTo>
                      <a:pt x="14" y="91"/>
                      <a:pt x="14" y="91"/>
                      <a:pt x="14" y="91"/>
                    </a:cubicBezTo>
                    <a:cubicBezTo>
                      <a:pt x="14" y="91"/>
                      <a:pt x="14" y="91"/>
                      <a:pt x="14" y="91"/>
                    </a:cubicBezTo>
                    <a:cubicBezTo>
                      <a:pt x="14" y="92"/>
                      <a:pt x="13" y="92"/>
                      <a:pt x="13" y="92"/>
                    </a:cubicBezTo>
                    <a:cubicBezTo>
                      <a:pt x="14" y="92"/>
                      <a:pt x="12" y="92"/>
                      <a:pt x="13" y="93"/>
                    </a:cubicBezTo>
                    <a:cubicBezTo>
                      <a:pt x="13" y="93"/>
                      <a:pt x="13" y="93"/>
                      <a:pt x="12" y="93"/>
                    </a:cubicBezTo>
                    <a:cubicBezTo>
                      <a:pt x="12" y="93"/>
                      <a:pt x="12" y="93"/>
                      <a:pt x="12" y="94"/>
                    </a:cubicBezTo>
                    <a:cubicBezTo>
                      <a:pt x="11" y="94"/>
                      <a:pt x="12" y="95"/>
                      <a:pt x="11" y="95"/>
                    </a:cubicBezTo>
                    <a:cubicBezTo>
                      <a:pt x="11" y="95"/>
                      <a:pt x="11" y="96"/>
                      <a:pt x="11" y="96"/>
                    </a:cubicBezTo>
                    <a:cubicBezTo>
                      <a:pt x="11" y="96"/>
                      <a:pt x="11" y="96"/>
                      <a:pt x="11" y="96"/>
                    </a:cubicBezTo>
                    <a:cubicBezTo>
                      <a:pt x="11" y="97"/>
                      <a:pt x="10" y="99"/>
                      <a:pt x="9" y="100"/>
                    </a:cubicBezTo>
                    <a:cubicBezTo>
                      <a:pt x="9" y="101"/>
                      <a:pt x="7" y="101"/>
                      <a:pt x="8" y="103"/>
                    </a:cubicBezTo>
                    <a:cubicBezTo>
                      <a:pt x="8" y="103"/>
                      <a:pt x="8" y="103"/>
                      <a:pt x="8" y="103"/>
                    </a:cubicBezTo>
                    <a:cubicBezTo>
                      <a:pt x="8" y="103"/>
                      <a:pt x="8" y="103"/>
                      <a:pt x="7" y="103"/>
                    </a:cubicBezTo>
                    <a:cubicBezTo>
                      <a:pt x="8" y="103"/>
                      <a:pt x="7" y="103"/>
                      <a:pt x="7" y="104"/>
                    </a:cubicBezTo>
                    <a:cubicBezTo>
                      <a:pt x="7" y="104"/>
                      <a:pt x="7" y="104"/>
                      <a:pt x="7" y="103"/>
                    </a:cubicBezTo>
                    <a:cubicBezTo>
                      <a:pt x="7" y="104"/>
                      <a:pt x="7" y="104"/>
                      <a:pt x="7" y="105"/>
                    </a:cubicBezTo>
                    <a:cubicBezTo>
                      <a:pt x="6" y="106"/>
                      <a:pt x="4" y="108"/>
                      <a:pt x="4" y="110"/>
                    </a:cubicBezTo>
                    <a:cubicBezTo>
                      <a:pt x="4" y="111"/>
                      <a:pt x="3" y="110"/>
                      <a:pt x="3" y="110"/>
                    </a:cubicBezTo>
                    <a:cubicBezTo>
                      <a:pt x="3" y="112"/>
                      <a:pt x="1" y="113"/>
                      <a:pt x="1" y="116"/>
                    </a:cubicBezTo>
                    <a:cubicBezTo>
                      <a:pt x="0" y="117"/>
                      <a:pt x="1" y="117"/>
                      <a:pt x="1" y="117"/>
                    </a:cubicBezTo>
                    <a:cubicBezTo>
                      <a:pt x="2" y="114"/>
                      <a:pt x="4" y="113"/>
                      <a:pt x="6" y="110"/>
                    </a:cubicBezTo>
                    <a:cubicBezTo>
                      <a:pt x="6" y="109"/>
                      <a:pt x="7" y="108"/>
                      <a:pt x="7" y="107"/>
                    </a:cubicBezTo>
                    <a:cubicBezTo>
                      <a:pt x="9" y="104"/>
                      <a:pt x="12" y="101"/>
                      <a:pt x="14" y="97"/>
                    </a:cubicBezTo>
                    <a:cubicBezTo>
                      <a:pt x="14" y="97"/>
                      <a:pt x="14" y="97"/>
                      <a:pt x="14" y="96"/>
                    </a:cubicBezTo>
                    <a:cubicBezTo>
                      <a:pt x="14" y="96"/>
                      <a:pt x="14" y="96"/>
                      <a:pt x="14" y="96"/>
                    </a:cubicBezTo>
                    <a:cubicBezTo>
                      <a:pt x="14" y="96"/>
                      <a:pt x="14" y="96"/>
                      <a:pt x="14" y="96"/>
                    </a:cubicBezTo>
                    <a:cubicBezTo>
                      <a:pt x="14" y="95"/>
                      <a:pt x="15" y="94"/>
                      <a:pt x="16" y="93"/>
                    </a:cubicBezTo>
                    <a:cubicBezTo>
                      <a:pt x="15" y="92"/>
                      <a:pt x="16" y="92"/>
                      <a:pt x="16" y="92"/>
                    </a:cubicBezTo>
                    <a:cubicBezTo>
                      <a:pt x="16" y="91"/>
                      <a:pt x="16" y="91"/>
                      <a:pt x="17" y="90"/>
                    </a:cubicBezTo>
                    <a:cubicBezTo>
                      <a:pt x="19" y="86"/>
                      <a:pt x="21" y="83"/>
                      <a:pt x="23" y="80"/>
                    </a:cubicBezTo>
                    <a:cubicBezTo>
                      <a:pt x="25" y="76"/>
                      <a:pt x="27" y="72"/>
                      <a:pt x="29" y="68"/>
                    </a:cubicBezTo>
                    <a:cubicBezTo>
                      <a:pt x="29" y="68"/>
                      <a:pt x="29" y="67"/>
                      <a:pt x="29" y="66"/>
                    </a:cubicBezTo>
                    <a:cubicBezTo>
                      <a:pt x="29" y="65"/>
                      <a:pt x="30" y="65"/>
                      <a:pt x="30" y="65"/>
                    </a:cubicBezTo>
                    <a:cubicBezTo>
                      <a:pt x="30" y="64"/>
                      <a:pt x="31" y="64"/>
                      <a:pt x="31" y="64"/>
                    </a:cubicBezTo>
                    <a:cubicBezTo>
                      <a:pt x="31" y="63"/>
                      <a:pt x="31" y="64"/>
                      <a:pt x="32" y="63"/>
                    </a:cubicBezTo>
                    <a:cubicBezTo>
                      <a:pt x="33" y="61"/>
                      <a:pt x="33" y="59"/>
                      <a:pt x="34" y="58"/>
                    </a:cubicBezTo>
                    <a:cubicBezTo>
                      <a:pt x="35" y="58"/>
                      <a:pt x="34" y="57"/>
                      <a:pt x="35" y="57"/>
                    </a:cubicBezTo>
                    <a:cubicBezTo>
                      <a:pt x="35" y="57"/>
                      <a:pt x="35" y="57"/>
                      <a:pt x="35" y="58"/>
                    </a:cubicBezTo>
                    <a:cubicBezTo>
                      <a:pt x="35" y="56"/>
                      <a:pt x="35" y="56"/>
                      <a:pt x="36" y="55"/>
                    </a:cubicBezTo>
                    <a:cubicBezTo>
                      <a:pt x="36" y="54"/>
                      <a:pt x="37" y="54"/>
                      <a:pt x="37" y="54"/>
                    </a:cubicBezTo>
                    <a:cubicBezTo>
                      <a:pt x="37" y="54"/>
                      <a:pt x="37" y="53"/>
                      <a:pt x="38" y="53"/>
                    </a:cubicBezTo>
                    <a:cubicBezTo>
                      <a:pt x="37" y="52"/>
                      <a:pt x="38" y="52"/>
                      <a:pt x="38" y="51"/>
                    </a:cubicBezTo>
                    <a:cubicBezTo>
                      <a:pt x="39" y="50"/>
                      <a:pt x="41" y="47"/>
                      <a:pt x="42" y="46"/>
                    </a:cubicBezTo>
                    <a:cubicBezTo>
                      <a:pt x="42" y="44"/>
                      <a:pt x="43" y="44"/>
                      <a:pt x="43" y="42"/>
                    </a:cubicBezTo>
                    <a:cubicBezTo>
                      <a:pt x="43" y="42"/>
                      <a:pt x="43" y="42"/>
                      <a:pt x="43" y="42"/>
                    </a:cubicBezTo>
                    <a:cubicBezTo>
                      <a:pt x="44" y="41"/>
                      <a:pt x="44" y="41"/>
                      <a:pt x="45" y="40"/>
                    </a:cubicBezTo>
                    <a:cubicBezTo>
                      <a:pt x="45" y="40"/>
                      <a:pt x="45" y="40"/>
                      <a:pt x="44" y="40"/>
                    </a:cubicBezTo>
                    <a:cubicBezTo>
                      <a:pt x="45" y="39"/>
                      <a:pt x="45" y="38"/>
                      <a:pt x="46" y="37"/>
                    </a:cubicBezTo>
                    <a:cubicBezTo>
                      <a:pt x="46" y="37"/>
                      <a:pt x="46" y="37"/>
                      <a:pt x="46" y="36"/>
                    </a:cubicBezTo>
                    <a:cubicBezTo>
                      <a:pt x="46" y="36"/>
                      <a:pt x="46" y="36"/>
                      <a:pt x="47" y="36"/>
                    </a:cubicBezTo>
                    <a:cubicBezTo>
                      <a:pt x="47" y="35"/>
                      <a:pt x="47" y="35"/>
                      <a:pt x="48" y="34"/>
                    </a:cubicBezTo>
                    <a:cubicBezTo>
                      <a:pt x="48" y="34"/>
                      <a:pt x="47" y="34"/>
                      <a:pt x="48" y="33"/>
                    </a:cubicBezTo>
                    <a:cubicBezTo>
                      <a:pt x="48" y="33"/>
                      <a:pt x="48" y="33"/>
                      <a:pt x="48" y="33"/>
                    </a:cubicBezTo>
                    <a:cubicBezTo>
                      <a:pt x="48" y="32"/>
                      <a:pt x="48" y="32"/>
                      <a:pt x="48" y="32"/>
                    </a:cubicBezTo>
                    <a:cubicBezTo>
                      <a:pt x="48" y="32"/>
                      <a:pt x="48" y="32"/>
                      <a:pt x="49" y="32"/>
                    </a:cubicBezTo>
                    <a:cubicBezTo>
                      <a:pt x="49" y="30"/>
                      <a:pt x="51" y="29"/>
                      <a:pt x="51" y="27"/>
                    </a:cubicBezTo>
                    <a:cubicBezTo>
                      <a:pt x="51" y="27"/>
                      <a:pt x="51" y="27"/>
                      <a:pt x="52" y="27"/>
                    </a:cubicBezTo>
                    <a:cubicBezTo>
                      <a:pt x="52" y="25"/>
                      <a:pt x="53" y="24"/>
                      <a:pt x="53" y="23"/>
                    </a:cubicBezTo>
                    <a:cubicBezTo>
                      <a:pt x="54" y="22"/>
                      <a:pt x="54" y="22"/>
                      <a:pt x="55" y="21"/>
                    </a:cubicBezTo>
                    <a:cubicBezTo>
                      <a:pt x="55" y="20"/>
                      <a:pt x="55" y="20"/>
                      <a:pt x="55" y="20"/>
                    </a:cubicBezTo>
                    <a:cubicBezTo>
                      <a:pt x="55" y="19"/>
                      <a:pt x="55" y="19"/>
                      <a:pt x="55" y="19"/>
                    </a:cubicBezTo>
                    <a:cubicBezTo>
                      <a:pt x="55" y="19"/>
                      <a:pt x="56" y="19"/>
                      <a:pt x="56" y="18"/>
                    </a:cubicBezTo>
                    <a:cubicBezTo>
                      <a:pt x="56" y="18"/>
                      <a:pt x="56" y="18"/>
                      <a:pt x="56" y="18"/>
                    </a:cubicBezTo>
                    <a:cubicBezTo>
                      <a:pt x="56" y="17"/>
                      <a:pt x="56" y="16"/>
                      <a:pt x="57" y="16"/>
                    </a:cubicBezTo>
                    <a:cubicBezTo>
                      <a:pt x="57" y="16"/>
                      <a:pt x="57" y="15"/>
                      <a:pt x="57" y="15"/>
                    </a:cubicBezTo>
                    <a:cubicBezTo>
                      <a:pt x="57" y="15"/>
                      <a:pt x="57" y="15"/>
                      <a:pt x="57" y="15"/>
                    </a:cubicBezTo>
                    <a:cubicBezTo>
                      <a:pt x="57" y="15"/>
                      <a:pt x="57" y="15"/>
                      <a:pt x="57" y="15"/>
                    </a:cubicBezTo>
                    <a:cubicBezTo>
                      <a:pt x="59" y="14"/>
                      <a:pt x="59" y="13"/>
                      <a:pt x="59" y="11"/>
                    </a:cubicBezTo>
                    <a:cubicBezTo>
                      <a:pt x="60" y="11"/>
                      <a:pt x="60" y="10"/>
                      <a:pt x="60" y="9"/>
                    </a:cubicBezTo>
                    <a:cubicBezTo>
                      <a:pt x="60" y="9"/>
                      <a:pt x="61" y="9"/>
                      <a:pt x="61" y="8"/>
                    </a:cubicBezTo>
                    <a:cubicBezTo>
                      <a:pt x="61" y="8"/>
                      <a:pt x="61" y="8"/>
                      <a:pt x="61" y="8"/>
                    </a:cubicBezTo>
                    <a:cubicBezTo>
                      <a:pt x="61" y="7"/>
                      <a:pt x="62" y="6"/>
                      <a:pt x="62" y="6"/>
                    </a:cubicBezTo>
                    <a:cubicBezTo>
                      <a:pt x="63" y="5"/>
                      <a:pt x="62" y="5"/>
                      <a:pt x="63" y="5"/>
                    </a:cubicBezTo>
                    <a:cubicBezTo>
                      <a:pt x="63" y="5"/>
                      <a:pt x="63" y="4"/>
                      <a:pt x="62" y="4"/>
                    </a:cubicBezTo>
                    <a:cubicBezTo>
                      <a:pt x="63" y="4"/>
                      <a:pt x="63" y="4"/>
                      <a:pt x="63" y="4"/>
                    </a:cubicBezTo>
                    <a:cubicBezTo>
                      <a:pt x="63" y="4"/>
                      <a:pt x="63" y="4"/>
                      <a:pt x="63" y="5"/>
                    </a:cubicBezTo>
                    <a:cubicBezTo>
                      <a:pt x="63" y="4"/>
                      <a:pt x="63" y="4"/>
                      <a:pt x="64" y="3"/>
                    </a:cubicBezTo>
                    <a:cubicBezTo>
                      <a:pt x="64" y="3"/>
                      <a:pt x="64" y="3"/>
                      <a:pt x="64" y="2"/>
                    </a:cubicBezTo>
                    <a:cubicBezTo>
                      <a:pt x="64" y="2"/>
                      <a:pt x="64" y="2"/>
                      <a:pt x="64" y="2"/>
                    </a:cubicBezTo>
                    <a:cubicBezTo>
                      <a:pt x="64" y="2"/>
                      <a:pt x="64" y="2"/>
                      <a:pt x="64" y="2"/>
                    </a:cubicBezTo>
                    <a:cubicBezTo>
                      <a:pt x="64" y="2"/>
                      <a:pt x="64" y="2"/>
                      <a:pt x="64" y="2"/>
                    </a:cubicBezTo>
                    <a:cubicBezTo>
                      <a:pt x="64" y="2"/>
                      <a:pt x="64" y="2"/>
                      <a:pt x="64" y="2"/>
                    </a:cubicBezTo>
                    <a:cubicBezTo>
                      <a:pt x="64" y="2"/>
                      <a:pt x="64" y="1"/>
                      <a:pt x="64" y="1"/>
                    </a:cubicBezTo>
                    <a:cubicBezTo>
                      <a:pt x="64" y="1"/>
                      <a:pt x="64" y="2"/>
                      <a:pt x="64" y="2"/>
                    </a:cubicBezTo>
                    <a:cubicBezTo>
                      <a:pt x="64" y="2"/>
                      <a:pt x="64" y="2"/>
                      <a:pt x="64" y="1"/>
                    </a:cubicBezTo>
                    <a:cubicBezTo>
                      <a:pt x="64" y="1"/>
                      <a:pt x="64" y="1"/>
                      <a:pt x="64" y="1"/>
                    </a:cubicBezTo>
                    <a:cubicBezTo>
                      <a:pt x="64" y="1"/>
                      <a:pt x="64" y="1"/>
                      <a:pt x="64" y="1"/>
                    </a:cubicBezTo>
                    <a:cubicBezTo>
                      <a:pt x="64" y="1"/>
                      <a:pt x="64" y="2"/>
                      <a:pt x="65" y="1"/>
                    </a:cubicBezTo>
                    <a:cubicBezTo>
                      <a:pt x="65" y="1"/>
                      <a:pt x="65" y="1"/>
                      <a:pt x="65" y="0"/>
                    </a:cubicBezTo>
                    <a:cubicBezTo>
                      <a:pt x="65" y="1"/>
                      <a:pt x="64" y="1"/>
                      <a:pt x="64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93" name="Freeform 65"/>
              <p:cNvSpPr>
                <a:spLocks/>
              </p:cNvSpPr>
              <p:nvPr/>
            </p:nvSpPr>
            <p:spPr bwMode="auto">
              <a:xfrm>
                <a:off x="1095" y="1856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94" name="Freeform 66"/>
              <p:cNvSpPr>
                <a:spLocks/>
              </p:cNvSpPr>
              <p:nvPr/>
            </p:nvSpPr>
            <p:spPr bwMode="auto">
              <a:xfrm>
                <a:off x="1137" y="1782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95" name="Freeform 67"/>
              <p:cNvSpPr>
                <a:spLocks/>
              </p:cNvSpPr>
              <p:nvPr/>
            </p:nvSpPr>
            <p:spPr bwMode="auto">
              <a:xfrm>
                <a:off x="1137" y="178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96" name="Freeform 68"/>
              <p:cNvSpPr>
                <a:spLocks/>
              </p:cNvSpPr>
              <p:nvPr/>
            </p:nvSpPr>
            <p:spPr bwMode="auto">
              <a:xfrm>
                <a:off x="1133" y="179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97" name="Freeform 69"/>
              <p:cNvSpPr>
                <a:spLocks/>
              </p:cNvSpPr>
              <p:nvPr/>
            </p:nvSpPr>
            <p:spPr bwMode="auto">
              <a:xfrm>
                <a:off x="1133" y="179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98" name="Freeform 70"/>
              <p:cNvSpPr>
                <a:spLocks/>
              </p:cNvSpPr>
              <p:nvPr/>
            </p:nvSpPr>
            <p:spPr bwMode="auto">
              <a:xfrm>
                <a:off x="1137" y="178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99" name="Freeform 71"/>
              <p:cNvSpPr>
                <a:spLocks/>
              </p:cNvSpPr>
              <p:nvPr/>
            </p:nvSpPr>
            <p:spPr bwMode="auto">
              <a:xfrm>
                <a:off x="1135" y="1782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1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0" y="1"/>
                      <a:pt x="1" y="1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00" name="Freeform 72"/>
              <p:cNvSpPr>
                <a:spLocks/>
              </p:cNvSpPr>
              <p:nvPr/>
            </p:nvSpPr>
            <p:spPr bwMode="auto">
              <a:xfrm>
                <a:off x="1129" y="2072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1 h 1"/>
                  <a:gd name="T3" fmla="*/ 0 h 1"/>
                  <a:gd name="T4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  <a:cxn ang="0">
                    <a:pos x="0" y="T4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01" name="Freeform 73"/>
              <p:cNvSpPr>
                <a:spLocks/>
              </p:cNvSpPr>
              <p:nvPr/>
            </p:nvSpPr>
            <p:spPr bwMode="auto">
              <a:xfrm>
                <a:off x="1137" y="206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02" name="Freeform 74"/>
              <p:cNvSpPr>
                <a:spLocks/>
              </p:cNvSpPr>
              <p:nvPr/>
            </p:nvSpPr>
            <p:spPr bwMode="auto">
              <a:xfrm>
                <a:off x="1123" y="208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03" name="Freeform 75"/>
              <p:cNvSpPr>
                <a:spLocks/>
              </p:cNvSpPr>
              <p:nvPr/>
            </p:nvSpPr>
            <p:spPr bwMode="auto">
              <a:xfrm>
                <a:off x="1137" y="206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04" name="Freeform 76"/>
              <p:cNvSpPr>
                <a:spLocks/>
              </p:cNvSpPr>
              <p:nvPr/>
            </p:nvSpPr>
            <p:spPr bwMode="auto">
              <a:xfrm>
                <a:off x="1091" y="2142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1" y="1"/>
                      <a:pt x="1" y="1"/>
                    </a:cubicBezTo>
                    <a:cubicBezTo>
                      <a:pt x="1" y="1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05" name="Freeform 77"/>
              <p:cNvSpPr>
                <a:spLocks/>
              </p:cNvSpPr>
              <p:nvPr/>
            </p:nvSpPr>
            <p:spPr bwMode="auto">
              <a:xfrm>
                <a:off x="1091" y="2142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06" name="Freeform 78"/>
              <p:cNvSpPr>
                <a:spLocks/>
              </p:cNvSpPr>
              <p:nvPr/>
            </p:nvSpPr>
            <p:spPr bwMode="auto">
              <a:xfrm>
                <a:off x="1071" y="2178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0" y="1"/>
                      <a:pt x="1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07" name="Freeform 79"/>
              <p:cNvSpPr>
                <a:spLocks/>
              </p:cNvSpPr>
              <p:nvPr/>
            </p:nvSpPr>
            <p:spPr bwMode="auto">
              <a:xfrm>
                <a:off x="1143" y="2052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08" name="Freeform 80"/>
              <p:cNvSpPr>
                <a:spLocks/>
              </p:cNvSpPr>
              <p:nvPr/>
            </p:nvSpPr>
            <p:spPr bwMode="auto">
              <a:xfrm>
                <a:off x="1119" y="209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09" name="Freeform 81"/>
              <p:cNvSpPr>
                <a:spLocks/>
              </p:cNvSpPr>
              <p:nvPr/>
            </p:nvSpPr>
            <p:spPr bwMode="auto">
              <a:xfrm>
                <a:off x="1077" y="2168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10" name="Freeform 82"/>
              <p:cNvSpPr>
                <a:spLocks/>
              </p:cNvSpPr>
              <p:nvPr/>
            </p:nvSpPr>
            <p:spPr bwMode="auto">
              <a:xfrm>
                <a:off x="1119" y="2092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11" name="Freeform 83"/>
              <p:cNvSpPr>
                <a:spLocks/>
              </p:cNvSpPr>
              <p:nvPr/>
            </p:nvSpPr>
            <p:spPr bwMode="auto">
              <a:xfrm>
                <a:off x="1123" y="2084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12" name="Freeform 84"/>
              <p:cNvSpPr>
                <a:spLocks/>
              </p:cNvSpPr>
              <p:nvPr/>
            </p:nvSpPr>
            <p:spPr bwMode="auto">
              <a:xfrm>
                <a:off x="1123" y="2084"/>
                <a:ext cx="0" cy="2"/>
              </a:xfrm>
              <a:custGeom>
                <a:avLst/>
                <a:gdLst>
                  <a:gd name="T0" fmla="*/ 0 h 1"/>
                  <a:gd name="T1" fmla="*/ 0 h 1"/>
                  <a:gd name="T2" fmla="*/ 1 h 1"/>
                  <a:gd name="T3" fmla="*/ 1 h 1"/>
                  <a:gd name="T4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  <a:cxn ang="0">
                    <a:pos x="0" y="T4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13" name="Freeform 85"/>
              <p:cNvSpPr>
                <a:spLocks/>
              </p:cNvSpPr>
              <p:nvPr/>
            </p:nvSpPr>
            <p:spPr bwMode="auto">
              <a:xfrm>
                <a:off x="1145" y="2050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1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14" name="Freeform 86"/>
              <p:cNvSpPr>
                <a:spLocks/>
              </p:cNvSpPr>
              <p:nvPr/>
            </p:nvSpPr>
            <p:spPr bwMode="auto">
              <a:xfrm>
                <a:off x="1077" y="216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15" name="Freeform 87"/>
              <p:cNvSpPr>
                <a:spLocks/>
              </p:cNvSpPr>
              <p:nvPr/>
            </p:nvSpPr>
            <p:spPr bwMode="auto">
              <a:xfrm>
                <a:off x="1077" y="2168"/>
                <a:ext cx="0" cy="2"/>
              </a:xfrm>
              <a:custGeom>
                <a:avLst/>
                <a:gdLst>
                  <a:gd name="T0" fmla="*/ 0 h 1"/>
                  <a:gd name="T1" fmla="*/ 0 h 1"/>
                  <a:gd name="T2" fmla="*/ 1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16" name="Freeform 88"/>
              <p:cNvSpPr>
                <a:spLocks/>
              </p:cNvSpPr>
              <p:nvPr/>
            </p:nvSpPr>
            <p:spPr bwMode="auto">
              <a:xfrm>
                <a:off x="1143" y="2052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17" name="Freeform 89"/>
              <p:cNvSpPr>
                <a:spLocks/>
              </p:cNvSpPr>
              <p:nvPr/>
            </p:nvSpPr>
            <p:spPr bwMode="auto">
              <a:xfrm>
                <a:off x="1021" y="2046"/>
                <a:ext cx="128" cy="234"/>
              </a:xfrm>
              <a:custGeom>
                <a:avLst/>
                <a:gdLst>
                  <a:gd name="T0" fmla="*/ 63 w 64"/>
                  <a:gd name="T1" fmla="*/ 2 h 117"/>
                  <a:gd name="T2" fmla="*/ 61 w 64"/>
                  <a:gd name="T3" fmla="*/ 4 h 117"/>
                  <a:gd name="T4" fmla="*/ 58 w 64"/>
                  <a:gd name="T5" fmla="*/ 7 h 117"/>
                  <a:gd name="T6" fmla="*/ 57 w 64"/>
                  <a:gd name="T7" fmla="*/ 10 h 117"/>
                  <a:gd name="T8" fmla="*/ 57 w 64"/>
                  <a:gd name="T9" fmla="*/ 11 h 117"/>
                  <a:gd name="T10" fmla="*/ 55 w 64"/>
                  <a:gd name="T11" fmla="*/ 11 h 117"/>
                  <a:gd name="T12" fmla="*/ 55 w 64"/>
                  <a:gd name="T13" fmla="*/ 12 h 117"/>
                  <a:gd name="T14" fmla="*/ 54 w 64"/>
                  <a:gd name="T15" fmla="*/ 15 h 117"/>
                  <a:gd name="T16" fmla="*/ 54 w 64"/>
                  <a:gd name="T17" fmla="*/ 16 h 117"/>
                  <a:gd name="T18" fmla="*/ 53 w 64"/>
                  <a:gd name="T19" fmla="*/ 17 h 117"/>
                  <a:gd name="T20" fmla="*/ 51 w 64"/>
                  <a:gd name="T21" fmla="*/ 18 h 117"/>
                  <a:gd name="T22" fmla="*/ 51 w 64"/>
                  <a:gd name="T23" fmla="*/ 19 h 117"/>
                  <a:gd name="T24" fmla="*/ 51 w 64"/>
                  <a:gd name="T25" fmla="*/ 19 h 117"/>
                  <a:gd name="T26" fmla="*/ 50 w 64"/>
                  <a:gd name="T27" fmla="*/ 21 h 117"/>
                  <a:gd name="T28" fmla="*/ 50 w 64"/>
                  <a:gd name="T29" fmla="*/ 23 h 117"/>
                  <a:gd name="T30" fmla="*/ 49 w 64"/>
                  <a:gd name="T31" fmla="*/ 24 h 117"/>
                  <a:gd name="T32" fmla="*/ 48 w 64"/>
                  <a:gd name="T33" fmla="*/ 24 h 117"/>
                  <a:gd name="T34" fmla="*/ 47 w 64"/>
                  <a:gd name="T35" fmla="*/ 25 h 117"/>
                  <a:gd name="T36" fmla="*/ 45 w 64"/>
                  <a:gd name="T37" fmla="*/ 31 h 117"/>
                  <a:gd name="T38" fmla="*/ 44 w 64"/>
                  <a:gd name="T39" fmla="*/ 33 h 117"/>
                  <a:gd name="T40" fmla="*/ 41 w 64"/>
                  <a:gd name="T41" fmla="*/ 38 h 117"/>
                  <a:gd name="T42" fmla="*/ 39 w 64"/>
                  <a:gd name="T43" fmla="*/ 42 h 117"/>
                  <a:gd name="T44" fmla="*/ 38 w 64"/>
                  <a:gd name="T45" fmla="*/ 44 h 117"/>
                  <a:gd name="T46" fmla="*/ 37 w 64"/>
                  <a:gd name="T47" fmla="*/ 46 h 117"/>
                  <a:gd name="T48" fmla="*/ 36 w 64"/>
                  <a:gd name="T49" fmla="*/ 47 h 117"/>
                  <a:gd name="T50" fmla="*/ 34 w 64"/>
                  <a:gd name="T51" fmla="*/ 51 h 117"/>
                  <a:gd name="T52" fmla="*/ 33 w 64"/>
                  <a:gd name="T53" fmla="*/ 53 h 117"/>
                  <a:gd name="T54" fmla="*/ 32 w 64"/>
                  <a:gd name="T55" fmla="*/ 55 h 117"/>
                  <a:gd name="T56" fmla="*/ 30 w 64"/>
                  <a:gd name="T57" fmla="*/ 58 h 117"/>
                  <a:gd name="T58" fmla="*/ 29 w 64"/>
                  <a:gd name="T59" fmla="*/ 60 h 117"/>
                  <a:gd name="T60" fmla="*/ 28 w 64"/>
                  <a:gd name="T61" fmla="*/ 61 h 117"/>
                  <a:gd name="T62" fmla="*/ 27 w 64"/>
                  <a:gd name="T63" fmla="*/ 64 h 117"/>
                  <a:gd name="T64" fmla="*/ 25 w 64"/>
                  <a:gd name="T65" fmla="*/ 69 h 117"/>
                  <a:gd name="T66" fmla="*/ 25 w 64"/>
                  <a:gd name="T67" fmla="*/ 70 h 117"/>
                  <a:gd name="T68" fmla="*/ 23 w 64"/>
                  <a:gd name="T69" fmla="*/ 71 h 117"/>
                  <a:gd name="T70" fmla="*/ 22 w 64"/>
                  <a:gd name="T71" fmla="*/ 75 h 117"/>
                  <a:gd name="T72" fmla="*/ 20 w 64"/>
                  <a:gd name="T73" fmla="*/ 79 h 117"/>
                  <a:gd name="T74" fmla="*/ 18 w 64"/>
                  <a:gd name="T75" fmla="*/ 82 h 117"/>
                  <a:gd name="T76" fmla="*/ 16 w 64"/>
                  <a:gd name="T77" fmla="*/ 84 h 117"/>
                  <a:gd name="T78" fmla="*/ 12 w 64"/>
                  <a:gd name="T79" fmla="*/ 92 h 117"/>
                  <a:gd name="T80" fmla="*/ 11 w 64"/>
                  <a:gd name="T81" fmla="*/ 95 h 117"/>
                  <a:gd name="T82" fmla="*/ 7 w 64"/>
                  <a:gd name="T83" fmla="*/ 103 h 117"/>
                  <a:gd name="T84" fmla="*/ 2 w 64"/>
                  <a:gd name="T85" fmla="*/ 110 h 117"/>
                  <a:gd name="T86" fmla="*/ 13 w 64"/>
                  <a:gd name="T87" fmla="*/ 97 h 117"/>
                  <a:gd name="T88" fmla="*/ 16 w 64"/>
                  <a:gd name="T89" fmla="*/ 90 h 117"/>
                  <a:gd name="T90" fmla="*/ 29 w 64"/>
                  <a:gd name="T91" fmla="*/ 64 h 117"/>
                  <a:gd name="T92" fmla="*/ 34 w 64"/>
                  <a:gd name="T93" fmla="*/ 57 h 117"/>
                  <a:gd name="T94" fmla="*/ 40 w 64"/>
                  <a:gd name="T95" fmla="*/ 45 h 117"/>
                  <a:gd name="T96" fmla="*/ 46 w 64"/>
                  <a:gd name="T97" fmla="*/ 37 h 117"/>
                  <a:gd name="T98" fmla="*/ 48 w 64"/>
                  <a:gd name="T99" fmla="*/ 32 h 117"/>
                  <a:gd name="T100" fmla="*/ 54 w 64"/>
                  <a:gd name="T101" fmla="*/ 20 h 117"/>
                  <a:gd name="T102" fmla="*/ 57 w 64"/>
                  <a:gd name="T103" fmla="*/ 15 h 117"/>
                  <a:gd name="T104" fmla="*/ 60 w 64"/>
                  <a:gd name="T105" fmla="*/ 7 h 117"/>
                  <a:gd name="T106" fmla="*/ 62 w 64"/>
                  <a:gd name="T107" fmla="*/ 3 h 117"/>
                  <a:gd name="T108" fmla="*/ 64 w 64"/>
                  <a:gd name="T109" fmla="*/ 2 h 1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64" h="117">
                    <a:moveTo>
                      <a:pt x="63" y="1"/>
                    </a:moveTo>
                    <a:cubicBezTo>
                      <a:pt x="63" y="1"/>
                      <a:pt x="63" y="1"/>
                      <a:pt x="63" y="1"/>
                    </a:cubicBezTo>
                    <a:cubicBezTo>
                      <a:pt x="63" y="1"/>
                      <a:pt x="63" y="1"/>
                      <a:pt x="63" y="0"/>
                    </a:cubicBezTo>
                    <a:cubicBezTo>
                      <a:pt x="63" y="1"/>
                      <a:pt x="63" y="1"/>
                      <a:pt x="62" y="2"/>
                    </a:cubicBezTo>
                    <a:cubicBezTo>
                      <a:pt x="62" y="2"/>
                      <a:pt x="62" y="2"/>
                      <a:pt x="63" y="2"/>
                    </a:cubicBezTo>
                    <a:cubicBezTo>
                      <a:pt x="63" y="2"/>
                      <a:pt x="63" y="3"/>
                      <a:pt x="62" y="3"/>
                    </a:cubicBezTo>
                    <a:cubicBezTo>
                      <a:pt x="62" y="3"/>
                      <a:pt x="62" y="3"/>
                      <a:pt x="62" y="3"/>
                    </a:cubicBezTo>
                    <a:cubicBezTo>
                      <a:pt x="62" y="3"/>
                      <a:pt x="62" y="3"/>
                      <a:pt x="62" y="3"/>
                    </a:cubicBezTo>
                    <a:cubicBezTo>
                      <a:pt x="62" y="3"/>
                      <a:pt x="61" y="3"/>
                      <a:pt x="61" y="3"/>
                    </a:cubicBezTo>
                    <a:cubicBezTo>
                      <a:pt x="62" y="3"/>
                      <a:pt x="62" y="4"/>
                      <a:pt x="61" y="4"/>
                    </a:cubicBezTo>
                    <a:cubicBezTo>
                      <a:pt x="61" y="4"/>
                      <a:pt x="61" y="4"/>
                      <a:pt x="61" y="4"/>
                    </a:cubicBezTo>
                    <a:cubicBezTo>
                      <a:pt x="60" y="5"/>
                      <a:pt x="60" y="6"/>
                      <a:pt x="59" y="6"/>
                    </a:cubicBezTo>
                    <a:cubicBezTo>
                      <a:pt x="59" y="6"/>
                      <a:pt x="59" y="6"/>
                      <a:pt x="59" y="7"/>
                    </a:cubicBezTo>
                    <a:cubicBezTo>
                      <a:pt x="59" y="7"/>
                      <a:pt x="59" y="7"/>
                      <a:pt x="59" y="7"/>
                    </a:cubicBezTo>
                    <a:cubicBezTo>
                      <a:pt x="59" y="7"/>
                      <a:pt x="58" y="7"/>
                      <a:pt x="58" y="7"/>
                    </a:cubicBezTo>
                    <a:cubicBezTo>
                      <a:pt x="58" y="7"/>
                      <a:pt x="58" y="7"/>
                      <a:pt x="58" y="7"/>
                    </a:cubicBezTo>
                    <a:cubicBezTo>
                      <a:pt x="58" y="7"/>
                      <a:pt x="58" y="7"/>
                      <a:pt x="58" y="7"/>
                    </a:cubicBezTo>
                    <a:cubicBezTo>
                      <a:pt x="59" y="7"/>
                      <a:pt x="58" y="8"/>
                      <a:pt x="58" y="8"/>
                    </a:cubicBezTo>
                    <a:cubicBezTo>
                      <a:pt x="58" y="8"/>
                      <a:pt x="58" y="9"/>
                      <a:pt x="58" y="10"/>
                    </a:cubicBezTo>
                    <a:cubicBezTo>
                      <a:pt x="58" y="10"/>
                      <a:pt x="58" y="10"/>
                      <a:pt x="57" y="10"/>
                    </a:cubicBezTo>
                    <a:cubicBezTo>
                      <a:pt x="57" y="10"/>
                      <a:pt x="57" y="10"/>
                      <a:pt x="57" y="11"/>
                    </a:cubicBezTo>
                    <a:cubicBezTo>
                      <a:pt x="57" y="11"/>
                      <a:pt x="57" y="11"/>
                      <a:pt x="58" y="11"/>
                    </a:cubicBezTo>
                    <a:cubicBezTo>
                      <a:pt x="58" y="11"/>
                      <a:pt x="58" y="11"/>
                      <a:pt x="58" y="11"/>
                    </a:cubicBezTo>
                    <a:cubicBezTo>
                      <a:pt x="57" y="11"/>
                      <a:pt x="57" y="11"/>
                      <a:pt x="57" y="11"/>
                    </a:cubicBezTo>
                    <a:cubicBezTo>
                      <a:pt x="56" y="11"/>
                      <a:pt x="57" y="11"/>
                      <a:pt x="57" y="11"/>
                    </a:cubicBezTo>
                    <a:cubicBezTo>
                      <a:pt x="56" y="10"/>
                      <a:pt x="57" y="10"/>
                      <a:pt x="57" y="10"/>
                    </a:cubicBezTo>
                    <a:cubicBezTo>
                      <a:pt x="57" y="9"/>
                      <a:pt x="57" y="10"/>
                      <a:pt x="56" y="10"/>
                    </a:cubicBezTo>
                    <a:cubicBezTo>
                      <a:pt x="56" y="10"/>
                      <a:pt x="56" y="10"/>
                      <a:pt x="56" y="11"/>
                    </a:cubicBezTo>
                    <a:cubicBezTo>
                      <a:pt x="56" y="11"/>
                      <a:pt x="56" y="11"/>
                      <a:pt x="56" y="11"/>
                    </a:cubicBezTo>
                    <a:cubicBezTo>
                      <a:pt x="57" y="12"/>
                      <a:pt x="55" y="11"/>
                      <a:pt x="55" y="11"/>
                    </a:cubicBezTo>
                    <a:cubicBezTo>
                      <a:pt x="55" y="11"/>
                      <a:pt x="55" y="12"/>
                      <a:pt x="55" y="12"/>
                    </a:cubicBezTo>
                    <a:cubicBezTo>
                      <a:pt x="54" y="12"/>
                      <a:pt x="55" y="11"/>
                      <a:pt x="55" y="11"/>
                    </a:cubicBezTo>
                    <a:cubicBezTo>
                      <a:pt x="55" y="11"/>
                      <a:pt x="55" y="11"/>
                      <a:pt x="54" y="11"/>
                    </a:cubicBezTo>
                    <a:cubicBezTo>
                      <a:pt x="54" y="12"/>
                      <a:pt x="55" y="12"/>
                      <a:pt x="54" y="12"/>
                    </a:cubicBezTo>
                    <a:cubicBezTo>
                      <a:pt x="54" y="12"/>
                      <a:pt x="54" y="12"/>
                      <a:pt x="55" y="12"/>
                    </a:cubicBezTo>
                    <a:cubicBezTo>
                      <a:pt x="55" y="13"/>
                      <a:pt x="55" y="12"/>
                      <a:pt x="54" y="13"/>
                    </a:cubicBezTo>
                    <a:cubicBezTo>
                      <a:pt x="55" y="13"/>
                      <a:pt x="55" y="13"/>
                      <a:pt x="55" y="13"/>
                    </a:cubicBezTo>
                    <a:cubicBezTo>
                      <a:pt x="55" y="13"/>
                      <a:pt x="55" y="13"/>
                      <a:pt x="55" y="14"/>
                    </a:cubicBezTo>
                    <a:cubicBezTo>
                      <a:pt x="55" y="14"/>
                      <a:pt x="55" y="14"/>
                      <a:pt x="54" y="14"/>
                    </a:cubicBezTo>
                    <a:cubicBezTo>
                      <a:pt x="54" y="15"/>
                      <a:pt x="54" y="14"/>
                      <a:pt x="54" y="15"/>
                    </a:cubicBezTo>
                    <a:cubicBezTo>
                      <a:pt x="54" y="15"/>
                      <a:pt x="54" y="16"/>
                      <a:pt x="54" y="16"/>
                    </a:cubicBezTo>
                    <a:cubicBezTo>
                      <a:pt x="54" y="16"/>
                      <a:pt x="54" y="16"/>
                      <a:pt x="54" y="16"/>
                    </a:cubicBezTo>
                    <a:cubicBezTo>
                      <a:pt x="54" y="16"/>
                      <a:pt x="54" y="16"/>
                      <a:pt x="54" y="16"/>
                    </a:cubicBezTo>
                    <a:cubicBezTo>
                      <a:pt x="54" y="16"/>
                      <a:pt x="54" y="16"/>
                      <a:pt x="54" y="16"/>
                    </a:cubicBezTo>
                    <a:cubicBezTo>
                      <a:pt x="54" y="16"/>
                      <a:pt x="54" y="16"/>
                      <a:pt x="54" y="16"/>
                    </a:cubicBezTo>
                    <a:cubicBezTo>
                      <a:pt x="54" y="16"/>
                      <a:pt x="54" y="15"/>
                      <a:pt x="54" y="15"/>
                    </a:cubicBezTo>
                    <a:cubicBezTo>
                      <a:pt x="53" y="16"/>
                      <a:pt x="53" y="16"/>
                      <a:pt x="53" y="16"/>
                    </a:cubicBezTo>
                    <a:cubicBezTo>
                      <a:pt x="53" y="16"/>
                      <a:pt x="53" y="16"/>
                      <a:pt x="53" y="16"/>
                    </a:cubicBezTo>
                    <a:cubicBezTo>
                      <a:pt x="53" y="16"/>
                      <a:pt x="52" y="16"/>
                      <a:pt x="52" y="17"/>
                    </a:cubicBezTo>
                    <a:cubicBezTo>
                      <a:pt x="53" y="16"/>
                      <a:pt x="53" y="17"/>
                      <a:pt x="53" y="17"/>
                    </a:cubicBezTo>
                    <a:cubicBezTo>
                      <a:pt x="53" y="17"/>
                      <a:pt x="53" y="17"/>
                      <a:pt x="52" y="17"/>
                    </a:cubicBezTo>
                    <a:cubicBezTo>
                      <a:pt x="52" y="17"/>
                      <a:pt x="52" y="17"/>
                      <a:pt x="51" y="17"/>
                    </a:cubicBezTo>
                    <a:cubicBezTo>
                      <a:pt x="52" y="17"/>
                      <a:pt x="51" y="17"/>
                      <a:pt x="51" y="17"/>
                    </a:cubicBezTo>
                    <a:cubicBezTo>
                      <a:pt x="51" y="17"/>
                      <a:pt x="51" y="17"/>
                      <a:pt x="52" y="17"/>
                    </a:cubicBezTo>
                    <a:cubicBezTo>
                      <a:pt x="52" y="18"/>
                      <a:pt x="51" y="18"/>
                      <a:pt x="51" y="18"/>
                    </a:cubicBezTo>
                    <a:cubicBezTo>
                      <a:pt x="51" y="18"/>
                      <a:pt x="51" y="18"/>
                      <a:pt x="51" y="17"/>
                    </a:cubicBezTo>
                    <a:cubicBezTo>
                      <a:pt x="51" y="18"/>
                      <a:pt x="51" y="17"/>
                      <a:pt x="51" y="18"/>
                    </a:cubicBezTo>
                    <a:cubicBezTo>
                      <a:pt x="51" y="18"/>
                      <a:pt x="51" y="19"/>
                      <a:pt x="51" y="19"/>
                    </a:cubicBezTo>
                    <a:cubicBezTo>
                      <a:pt x="51" y="19"/>
                      <a:pt x="51" y="19"/>
                      <a:pt x="51" y="19"/>
                    </a:cubicBezTo>
                    <a:cubicBezTo>
                      <a:pt x="51" y="19"/>
                      <a:pt x="51" y="19"/>
                      <a:pt x="51" y="19"/>
                    </a:cubicBezTo>
                    <a:cubicBezTo>
                      <a:pt x="51" y="19"/>
                      <a:pt x="51" y="19"/>
                      <a:pt x="51" y="19"/>
                    </a:cubicBezTo>
                    <a:cubicBezTo>
                      <a:pt x="51" y="19"/>
                      <a:pt x="51" y="20"/>
                      <a:pt x="51" y="19"/>
                    </a:cubicBezTo>
                    <a:cubicBezTo>
                      <a:pt x="51" y="19"/>
                      <a:pt x="51" y="19"/>
                      <a:pt x="51" y="19"/>
                    </a:cubicBezTo>
                    <a:cubicBezTo>
                      <a:pt x="51" y="19"/>
                      <a:pt x="51" y="20"/>
                      <a:pt x="51" y="20"/>
                    </a:cubicBezTo>
                    <a:cubicBezTo>
                      <a:pt x="51" y="20"/>
                      <a:pt x="51" y="19"/>
                      <a:pt x="51" y="19"/>
                    </a:cubicBezTo>
                    <a:cubicBezTo>
                      <a:pt x="51" y="20"/>
                      <a:pt x="51" y="20"/>
                      <a:pt x="51" y="20"/>
                    </a:cubicBezTo>
                    <a:cubicBezTo>
                      <a:pt x="51" y="20"/>
                      <a:pt x="51" y="20"/>
                      <a:pt x="51" y="20"/>
                    </a:cubicBezTo>
                    <a:cubicBezTo>
                      <a:pt x="51" y="20"/>
                      <a:pt x="51" y="20"/>
                      <a:pt x="50" y="20"/>
                    </a:cubicBezTo>
                    <a:cubicBezTo>
                      <a:pt x="50" y="20"/>
                      <a:pt x="50" y="20"/>
                      <a:pt x="51" y="20"/>
                    </a:cubicBezTo>
                    <a:cubicBezTo>
                      <a:pt x="50" y="20"/>
                      <a:pt x="50" y="21"/>
                      <a:pt x="50" y="21"/>
                    </a:cubicBezTo>
                    <a:cubicBezTo>
                      <a:pt x="50" y="21"/>
                      <a:pt x="50" y="21"/>
                      <a:pt x="50" y="21"/>
                    </a:cubicBezTo>
                    <a:cubicBezTo>
                      <a:pt x="50" y="21"/>
                      <a:pt x="50" y="22"/>
                      <a:pt x="50" y="22"/>
                    </a:cubicBezTo>
                    <a:cubicBezTo>
                      <a:pt x="50" y="22"/>
                      <a:pt x="50" y="21"/>
                      <a:pt x="49" y="21"/>
                    </a:cubicBezTo>
                    <a:cubicBezTo>
                      <a:pt x="50" y="22"/>
                      <a:pt x="49" y="22"/>
                      <a:pt x="49" y="22"/>
                    </a:cubicBezTo>
                    <a:cubicBezTo>
                      <a:pt x="50" y="22"/>
                      <a:pt x="49" y="23"/>
                      <a:pt x="50" y="23"/>
                    </a:cubicBezTo>
                    <a:cubicBezTo>
                      <a:pt x="49" y="23"/>
                      <a:pt x="49" y="23"/>
                      <a:pt x="49" y="23"/>
                    </a:cubicBezTo>
                    <a:cubicBezTo>
                      <a:pt x="49" y="23"/>
                      <a:pt x="49" y="23"/>
                      <a:pt x="49" y="23"/>
                    </a:cubicBezTo>
                    <a:cubicBezTo>
                      <a:pt x="49" y="23"/>
                      <a:pt x="49" y="23"/>
                      <a:pt x="50" y="23"/>
                    </a:cubicBezTo>
                    <a:cubicBezTo>
                      <a:pt x="50" y="23"/>
                      <a:pt x="49" y="23"/>
                      <a:pt x="49" y="23"/>
                    </a:cubicBezTo>
                    <a:cubicBezTo>
                      <a:pt x="49" y="23"/>
                      <a:pt x="49" y="24"/>
                      <a:pt x="49" y="24"/>
                    </a:cubicBezTo>
                    <a:cubicBezTo>
                      <a:pt x="49" y="24"/>
                      <a:pt x="49" y="24"/>
                      <a:pt x="49" y="24"/>
                    </a:cubicBezTo>
                    <a:cubicBezTo>
                      <a:pt x="50" y="24"/>
                      <a:pt x="50" y="25"/>
                      <a:pt x="50" y="25"/>
                    </a:cubicBezTo>
                    <a:cubicBezTo>
                      <a:pt x="49" y="26"/>
                      <a:pt x="50" y="25"/>
                      <a:pt x="49" y="25"/>
                    </a:cubicBezTo>
                    <a:cubicBezTo>
                      <a:pt x="49" y="25"/>
                      <a:pt x="49" y="24"/>
                      <a:pt x="48" y="24"/>
                    </a:cubicBezTo>
                    <a:cubicBezTo>
                      <a:pt x="48" y="24"/>
                      <a:pt x="48" y="24"/>
                      <a:pt x="48" y="24"/>
                    </a:cubicBezTo>
                    <a:cubicBezTo>
                      <a:pt x="48" y="24"/>
                      <a:pt x="48" y="24"/>
                      <a:pt x="48" y="24"/>
                    </a:cubicBezTo>
                    <a:cubicBezTo>
                      <a:pt x="48" y="24"/>
                      <a:pt x="48" y="24"/>
                      <a:pt x="48" y="25"/>
                    </a:cubicBezTo>
                    <a:cubicBezTo>
                      <a:pt x="48" y="25"/>
                      <a:pt x="48" y="25"/>
                      <a:pt x="48" y="25"/>
                    </a:cubicBezTo>
                    <a:cubicBezTo>
                      <a:pt x="48" y="25"/>
                      <a:pt x="48" y="25"/>
                      <a:pt x="48" y="26"/>
                    </a:cubicBezTo>
                    <a:cubicBezTo>
                      <a:pt x="48" y="25"/>
                      <a:pt x="48" y="26"/>
                      <a:pt x="47" y="25"/>
                    </a:cubicBezTo>
                    <a:cubicBezTo>
                      <a:pt x="47" y="26"/>
                      <a:pt x="48" y="26"/>
                      <a:pt x="47" y="26"/>
                    </a:cubicBezTo>
                    <a:cubicBezTo>
                      <a:pt x="47" y="27"/>
                      <a:pt x="46" y="28"/>
                      <a:pt x="46" y="30"/>
                    </a:cubicBezTo>
                    <a:cubicBezTo>
                      <a:pt x="46" y="30"/>
                      <a:pt x="45" y="30"/>
                      <a:pt x="45" y="30"/>
                    </a:cubicBezTo>
                    <a:cubicBezTo>
                      <a:pt x="45" y="30"/>
                      <a:pt x="45" y="31"/>
                      <a:pt x="45" y="31"/>
                    </a:cubicBezTo>
                    <a:cubicBezTo>
                      <a:pt x="45" y="31"/>
                      <a:pt x="45" y="31"/>
                      <a:pt x="45" y="31"/>
                    </a:cubicBezTo>
                    <a:cubicBezTo>
                      <a:pt x="44" y="31"/>
                      <a:pt x="44" y="32"/>
                      <a:pt x="44" y="32"/>
                    </a:cubicBezTo>
                    <a:cubicBezTo>
                      <a:pt x="44" y="32"/>
                      <a:pt x="44" y="32"/>
                      <a:pt x="44" y="32"/>
                    </a:cubicBezTo>
                    <a:cubicBezTo>
                      <a:pt x="44" y="32"/>
                      <a:pt x="44" y="32"/>
                      <a:pt x="44" y="32"/>
                    </a:cubicBezTo>
                    <a:cubicBezTo>
                      <a:pt x="44" y="32"/>
                      <a:pt x="44" y="32"/>
                      <a:pt x="44" y="32"/>
                    </a:cubicBezTo>
                    <a:cubicBezTo>
                      <a:pt x="44" y="32"/>
                      <a:pt x="44" y="32"/>
                      <a:pt x="44" y="33"/>
                    </a:cubicBezTo>
                    <a:cubicBezTo>
                      <a:pt x="44" y="33"/>
                      <a:pt x="44" y="33"/>
                      <a:pt x="44" y="33"/>
                    </a:cubicBezTo>
                    <a:cubicBezTo>
                      <a:pt x="44" y="34"/>
                      <a:pt x="43" y="34"/>
                      <a:pt x="42" y="35"/>
                    </a:cubicBezTo>
                    <a:cubicBezTo>
                      <a:pt x="43" y="35"/>
                      <a:pt x="43" y="35"/>
                      <a:pt x="44" y="35"/>
                    </a:cubicBezTo>
                    <a:cubicBezTo>
                      <a:pt x="44" y="35"/>
                      <a:pt x="43" y="35"/>
                      <a:pt x="43" y="35"/>
                    </a:cubicBezTo>
                    <a:cubicBezTo>
                      <a:pt x="42" y="35"/>
                      <a:pt x="42" y="37"/>
                      <a:pt x="41" y="38"/>
                    </a:cubicBezTo>
                    <a:cubicBezTo>
                      <a:pt x="40" y="38"/>
                      <a:pt x="40" y="39"/>
                      <a:pt x="40" y="39"/>
                    </a:cubicBezTo>
                    <a:cubicBezTo>
                      <a:pt x="40" y="39"/>
                      <a:pt x="41" y="39"/>
                      <a:pt x="40" y="40"/>
                    </a:cubicBezTo>
                    <a:cubicBezTo>
                      <a:pt x="40" y="41"/>
                      <a:pt x="40" y="40"/>
                      <a:pt x="40" y="40"/>
                    </a:cubicBezTo>
                    <a:cubicBezTo>
                      <a:pt x="40" y="41"/>
                      <a:pt x="40" y="41"/>
                      <a:pt x="40" y="41"/>
                    </a:cubicBezTo>
                    <a:cubicBezTo>
                      <a:pt x="40" y="41"/>
                      <a:pt x="40" y="42"/>
                      <a:pt x="39" y="42"/>
                    </a:cubicBezTo>
                    <a:cubicBezTo>
                      <a:pt x="39" y="42"/>
                      <a:pt x="39" y="42"/>
                      <a:pt x="39" y="42"/>
                    </a:cubicBezTo>
                    <a:cubicBezTo>
                      <a:pt x="39" y="42"/>
                      <a:pt x="39" y="43"/>
                      <a:pt x="39" y="43"/>
                    </a:cubicBezTo>
                    <a:cubicBezTo>
                      <a:pt x="39" y="43"/>
                      <a:pt x="39" y="43"/>
                      <a:pt x="39" y="43"/>
                    </a:cubicBezTo>
                    <a:cubicBezTo>
                      <a:pt x="39" y="44"/>
                      <a:pt x="38" y="44"/>
                      <a:pt x="38" y="44"/>
                    </a:cubicBezTo>
                    <a:cubicBezTo>
                      <a:pt x="38" y="44"/>
                      <a:pt x="38" y="44"/>
                      <a:pt x="38" y="44"/>
                    </a:cubicBezTo>
                    <a:cubicBezTo>
                      <a:pt x="37" y="44"/>
                      <a:pt x="37" y="45"/>
                      <a:pt x="37" y="44"/>
                    </a:cubicBezTo>
                    <a:cubicBezTo>
                      <a:pt x="37" y="45"/>
                      <a:pt x="37" y="45"/>
                      <a:pt x="37" y="45"/>
                    </a:cubicBezTo>
                    <a:cubicBezTo>
                      <a:pt x="37" y="45"/>
                      <a:pt x="37" y="45"/>
                      <a:pt x="38" y="45"/>
                    </a:cubicBezTo>
                    <a:cubicBezTo>
                      <a:pt x="38" y="45"/>
                      <a:pt x="38" y="45"/>
                      <a:pt x="37" y="45"/>
                    </a:cubicBezTo>
                    <a:cubicBezTo>
                      <a:pt x="37" y="46"/>
                      <a:pt x="37" y="46"/>
                      <a:pt x="37" y="46"/>
                    </a:cubicBezTo>
                    <a:cubicBezTo>
                      <a:pt x="37" y="46"/>
                      <a:pt x="37" y="46"/>
                      <a:pt x="37" y="45"/>
                    </a:cubicBezTo>
                    <a:cubicBezTo>
                      <a:pt x="37" y="45"/>
                      <a:pt x="37" y="45"/>
                      <a:pt x="37" y="46"/>
                    </a:cubicBezTo>
                    <a:cubicBezTo>
                      <a:pt x="37" y="46"/>
                      <a:pt x="37" y="46"/>
                      <a:pt x="37" y="46"/>
                    </a:cubicBezTo>
                    <a:cubicBezTo>
                      <a:pt x="36" y="46"/>
                      <a:pt x="36" y="46"/>
                      <a:pt x="36" y="46"/>
                    </a:cubicBezTo>
                    <a:cubicBezTo>
                      <a:pt x="36" y="46"/>
                      <a:pt x="36" y="46"/>
                      <a:pt x="36" y="47"/>
                    </a:cubicBezTo>
                    <a:cubicBezTo>
                      <a:pt x="36" y="47"/>
                      <a:pt x="36" y="47"/>
                      <a:pt x="36" y="47"/>
                    </a:cubicBezTo>
                    <a:cubicBezTo>
                      <a:pt x="36" y="48"/>
                      <a:pt x="36" y="48"/>
                      <a:pt x="36" y="48"/>
                    </a:cubicBezTo>
                    <a:cubicBezTo>
                      <a:pt x="36" y="48"/>
                      <a:pt x="36" y="48"/>
                      <a:pt x="36" y="48"/>
                    </a:cubicBezTo>
                    <a:cubicBezTo>
                      <a:pt x="36" y="48"/>
                      <a:pt x="36" y="48"/>
                      <a:pt x="36" y="49"/>
                    </a:cubicBezTo>
                    <a:cubicBezTo>
                      <a:pt x="35" y="49"/>
                      <a:pt x="35" y="50"/>
                      <a:pt x="34" y="51"/>
                    </a:cubicBezTo>
                    <a:cubicBezTo>
                      <a:pt x="34" y="51"/>
                      <a:pt x="34" y="51"/>
                      <a:pt x="34" y="52"/>
                    </a:cubicBezTo>
                    <a:cubicBezTo>
                      <a:pt x="34" y="51"/>
                      <a:pt x="34" y="52"/>
                      <a:pt x="33" y="52"/>
                    </a:cubicBezTo>
                    <a:cubicBezTo>
                      <a:pt x="33" y="52"/>
                      <a:pt x="33" y="52"/>
                      <a:pt x="34" y="52"/>
                    </a:cubicBezTo>
                    <a:cubicBezTo>
                      <a:pt x="33" y="52"/>
                      <a:pt x="34" y="53"/>
                      <a:pt x="33" y="53"/>
                    </a:cubicBezTo>
                    <a:cubicBezTo>
                      <a:pt x="33" y="53"/>
                      <a:pt x="33" y="53"/>
                      <a:pt x="33" y="53"/>
                    </a:cubicBezTo>
                    <a:cubicBezTo>
                      <a:pt x="33" y="53"/>
                      <a:pt x="33" y="53"/>
                      <a:pt x="33" y="53"/>
                    </a:cubicBezTo>
                    <a:cubicBezTo>
                      <a:pt x="33" y="53"/>
                      <a:pt x="33" y="53"/>
                      <a:pt x="33" y="52"/>
                    </a:cubicBezTo>
                    <a:cubicBezTo>
                      <a:pt x="32" y="53"/>
                      <a:pt x="33" y="54"/>
                      <a:pt x="32" y="54"/>
                    </a:cubicBezTo>
                    <a:cubicBezTo>
                      <a:pt x="32" y="54"/>
                      <a:pt x="33" y="54"/>
                      <a:pt x="33" y="55"/>
                    </a:cubicBezTo>
                    <a:cubicBezTo>
                      <a:pt x="32" y="55"/>
                      <a:pt x="32" y="55"/>
                      <a:pt x="32" y="55"/>
                    </a:cubicBezTo>
                    <a:cubicBezTo>
                      <a:pt x="32" y="56"/>
                      <a:pt x="32" y="56"/>
                      <a:pt x="32" y="56"/>
                    </a:cubicBezTo>
                    <a:cubicBezTo>
                      <a:pt x="31" y="56"/>
                      <a:pt x="31" y="56"/>
                      <a:pt x="31" y="56"/>
                    </a:cubicBezTo>
                    <a:cubicBezTo>
                      <a:pt x="31" y="56"/>
                      <a:pt x="31" y="57"/>
                      <a:pt x="30" y="57"/>
                    </a:cubicBezTo>
                    <a:cubicBezTo>
                      <a:pt x="30" y="58"/>
                      <a:pt x="30" y="58"/>
                      <a:pt x="30" y="58"/>
                    </a:cubicBezTo>
                    <a:cubicBezTo>
                      <a:pt x="30" y="58"/>
                      <a:pt x="30" y="58"/>
                      <a:pt x="30" y="58"/>
                    </a:cubicBezTo>
                    <a:cubicBezTo>
                      <a:pt x="30" y="58"/>
                      <a:pt x="30" y="58"/>
                      <a:pt x="30" y="59"/>
                    </a:cubicBezTo>
                    <a:cubicBezTo>
                      <a:pt x="30" y="59"/>
                      <a:pt x="30" y="59"/>
                      <a:pt x="30" y="59"/>
                    </a:cubicBezTo>
                    <a:cubicBezTo>
                      <a:pt x="29" y="58"/>
                      <a:pt x="29" y="59"/>
                      <a:pt x="29" y="59"/>
                    </a:cubicBezTo>
                    <a:cubicBezTo>
                      <a:pt x="30" y="59"/>
                      <a:pt x="29" y="59"/>
                      <a:pt x="29" y="60"/>
                    </a:cubicBezTo>
                    <a:cubicBezTo>
                      <a:pt x="29" y="60"/>
                      <a:pt x="29" y="60"/>
                      <a:pt x="29" y="60"/>
                    </a:cubicBezTo>
                    <a:cubicBezTo>
                      <a:pt x="29" y="61"/>
                      <a:pt x="29" y="60"/>
                      <a:pt x="29" y="60"/>
                    </a:cubicBezTo>
                    <a:cubicBezTo>
                      <a:pt x="28" y="60"/>
                      <a:pt x="29" y="61"/>
                      <a:pt x="29" y="61"/>
                    </a:cubicBezTo>
                    <a:cubicBezTo>
                      <a:pt x="29" y="61"/>
                      <a:pt x="29" y="61"/>
                      <a:pt x="29" y="61"/>
                    </a:cubicBezTo>
                    <a:cubicBezTo>
                      <a:pt x="29" y="61"/>
                      <a:pt x="29" y="61"/>
                      <a:pt x="29" y="61"/>
                    </a:cubicBezTo>
                    <a:cubicBezTo>
                      <a:pt x="29" y="61"/>
                      <a:pt x="28" y="61"/>
                      <a:pt x="28" y="61"/>
                    </a:cubicBezTo>
                    <a:cubicBezTo>
                      <a:pt x="28" y="61"/>
                      <a:pt x="28" y="62"/>
                      <a:pt x="28" y="62"/>
                    </a:cubicBezTo>
                    <a:cubicBezTo>
                      <a:pt x="28" y="62"/>
                      <a:pt x="28" y="61"/>
                      <a:pt x="28" y="61"/>
                    </a:cubicBezTo>
                    <a:cubicBezTo>
                      <a:pt x="28" y="61"/>
                      <a:pt x="28" y="61"/>
                      <a:pt x="28" y="61"/>
                    </a:cubicBezTo>
                    <a:cubicBezTo>
                      <a:pt x="28" y="61"/>
                      <a:pt x="28" y="61"/>
                      <a:pt x="28" y="62"/>
                    </a:cubicBezTo>
                    <a:cubicBezTo>
                      <a:pt x="27" y="63"/>
                      <a:pt x="27" y="64"/>
                      <a:pt x="27" y="64"/>
                    </a:cubicBezTo>
                    <a:cubicBezTo>
                      <a:pt x="27" y="64"/>
                      <a:pt x="27" y="64"/>
                      <a:pt x="27" y="65"/>
                    </a:cubicBezTo>
                    <a:cubicBezTo>
                      <a:pt x="27" y="65"/>
                      <a:pt x="26" y="65"/>
                      <a:pt x="26" y="65"/>
                    </a:cubicBezTo>
                    <a:cubicBezTo>
                      <a:pt x="26" y="66"/>
                      <a:pt x="26" y="66"/>
                      <a:pt x="26" y="67"/>
                    </a:cubicBezTo>
                    <a:cubicBezTo>
                      <a:pt x="26" y="67"/>
                      <a:pt x="25" y="67"/>
                      <a:pt x="25" y="67"/>
                    </a:cubicBezTo>
                    <a:cubicBezTo>
                      <a:pt x="25" y="67"/>
                      <a:pt x="25" y="68"/>
                      <a:pt x="25" y="69"/>
                    </a:cubicBezTo>
                    <a:cubicBezTo>
                      <a:pt x="25" y="69"/>
                      <a:pt x="25" y="69"/>
                      <a:pt x="25" y="68"/>
                    </a:cubicBezTo>
                    <a:cubicBezTo>
                      <a:pt x="25" y="69"/>
                      <a:pt x="25" y="69"/>
                      <a:pt x="25" y="69"/>
                    </a:cubicBezTo>
                    <a:cubicBezTo>
                      <a:pt x="25" y="69"/>
                      <a:pt x="25" y="69"/>
                      <a:pt x="25" y="69"/>
                    </a:cubicBezTo>
                    <a:cubicBezTo>
                      <a:pt x="25" y="69"/>
                      <a:pt x="25" y="69"/>
                      <a:pt x="25" y="69"/>
                    </a:cubicBezTo>
                    <a:cubicBezTo>
                      <a:pt x="25" y="69"/>
                      <a:pt x="25" y="70"/>
                      <a:pt x="25" y="70"/>
                    </a:cubicBezTo>
                    <a:cubicBezTo>
                      <a:pt x="25" y="70"/>
                      <a:pt x="25" y="70"/>
                      <a:pt x="25" y="70"/>
                    </a:cubicBezTo>
                    <a:cubicBezTo>
                      <a:pt x="24" y="70"/>
                      <a:pt x="25" y="70"/>
                      <a:pt x="24" y="70"/>
                    </a:cubicBezTo>
                    <a:cubicBezTo>
                      <a:pt x="24" y="70"/>
                      <a:pt x="24" y="70"/>
                      <a:pt x="23" y="71"/>
                    </a:cubicBezTo>
                    <a:cubicBezTo>
                      <a:pt x="23" y="71"/>
                      <a:pt x="23" y="71"/>
                      <a:pt x="23" y="71"/>
                    </a:cubicBezTo>
                    <a:cubicBezTo>
                      <a:pt x="23" y="71"/>
                      <a:pt x="23" y="71"/>
                      <a:pt x="23" y="71"/>
                    </a:cubicBezTo>
                    <a:cubicBezTo>
                      <a:pt x="23" y="71"/>
                      <a:pt x="23" y="71"/>
                      <a:pt x="23" y="73"/>
                    </a:cubicBezTo>
                    <a:cubicBezTo>
                      <a:pt x="23" y="73"/>
                      <a:pt x="23" y="73"/>
                      <a:pt x="23" y="73"/>
                    </a:cubicBezTo>
                    <a:cubicBezTo>
                      <a:pt x="22" y="73"/>
                      <a:pt x="23" y="73"/>
                      <a:pt x="23" y="74"/>
                    </a:cubicBezTo>
                    <a:cubicBezTo>
                      <a:pt x="23" y="74"/>
                      <a:pt x="23" y="74"/>
                      <a:pt x="22" y="75"/>
                    </a:cubicBezTo>
                    <a:cubicBezTo>
                      <a:pt x="22" y="75"/>
                      <a:pt x="22" y="75"/>
                      <a:pt x="22" y="75"/>
                    </a:cubicBezTo>
                    <a:cubicBezTo>
                      <a:pt x="22" y="74"/>
                      <a:pt x="22" y="75"/>
                      <a:pt x="22" y="74"/>
                    </a:cubicBezTo>
                    <a:cubicBezTo>
                      <a:pt x="22" y="75"/>
                      <a:pt x="21" y="75"/>
                      <a:pt x="21" y="76"/>
                    </a:cubicBezTo>
                    <a:cubicBezTo>
                      <a:pt x="22" y="76"/>
                      <a:pt x="21" y="76"/>
                      <a:pt x="21" y="77"/>
                    </a:cubicBezTo>
                    <a:cubicBezTo>
                      <a:pt x="21" y="77"/>
                      <a:pt x="21" y="77"/>
                      <a:pt x="21" y="77"/>
                    </a:cubicBezTo>
                    <a:cubicBezTo>
                      <a:pt x="20" y="78"/>
                      <a:pt x="20" y="78"/>
                      <a:pt x="20" y="79"/>
                    </a:cubicBezTo>
                    <a:cubicBezTo>
                      <a:pt x="20" y="79"/>
                      <a:pt x="19" y="80"/>
                      <a:pt x="19" y="80"/>
                    </a:cubicBezTo>
                    <a:cubicBezTo>
                      <a:pt x="19" y="81"/>
                      <a:pt x="19" y="81"/>
                      <a:pt x="19" y="81"/>
                    </a:cubicBezTo>
                    <a:cubicBezTo>
                      <a:pt x="19" y="81"/>
                      <a:pt x="19" y="81"/>
                      <a:pt x="19" y="81"/>
                    </a:cubicBezTo>
                    <a:cubicBezTo>
                      <a:pt x="19" y="81"/>
                      <a:pt x="18" y="81"/>
                      <a:pt x="18" y="82"/>
                    </a:cubicBezTo>
                    <a:cubicBezTo>
                      <a:pt x="18" y="82"/>
                      <a:pt x="18" y="82"/>
                      <a:pt x="18" y="82"/>
                    </a:cubicBezTo>
                    <a:cubicBezTo>
                      <a:pt x="18" y="82"/>
                      <a:pt x="18" y="83"/>
                      <a:pt x="18" y="83"/>
                    </a:cubicBezTo>
                    <a:cubicBezTo>
                      <a:pt x="18" y="83"/>
                      <a:pt x="18" y="83"/>
                      <a:pt x="18" y="83"/>
                    </a:cubicBezTo>
                    <a:cubicBezTo>
                      <a:pt x="17" y="83"/>
                      <a:pt x="18" y="83"/>
                      <a:pt x="17" y="84"/>
                    </a:cubicBezTo>
                    <a:cubicBezTo>
                      <a:pt x="17" y="84"/>
                      <a:pt x="17" y="84"/>
                      <a:pt x="17" y="84"/>
                    </a:cubicBezTo>
                    <a:cubicBezTo>
                      <a:pt x="17" y="84"/>
                      <a:pt x="17" y="84"/>
                      <a:pt x="16" y="84"/>
                    </a:cubicBezTo>
                    <a:cubicBezTo>
                      <a:pt x="15" y="87"/>
                      <a:pt x="14" y="88"/>
                      <a:pt x="13" y="91"/>
                    </a:cubicBezTo>
                    <a:cubicBezTo>
                      <a:pt x="13" y="91"/>
                      <a:pt x="13" y="90"/>
                      <a:pt x="13" y="90"/>
                    </a:cubicBezTo>
                    <a:cubicBezTo>
                      <a:pt x="13" y="91"/>
                      <a:pt x="13" y="91"/>
                      <a:pt x="13" y="91"/>
                    </a:cubicBezTo>
                    <a:cubicBezTo>
                      <a:pt x="13" y="91"/>
                      <a:pt x="12" y="91"/>
                      <a:pt x="12" y="91"/>
                    </a:cubicBezTo>
                    <a:cubicBezTo>
                      <a:pt x="12" y="91"/>
                      <a:pt x="12" y="91"/>
                      <a:pt x="12" y="92"/>
                    </a:cubicBezTo>
                    <a:cubicBezTo>
                      <a:pt x="12" y="92"/>
                      <a:pt x="12" y="92"/>
                      <a:pt x="12" y="92"/>
                    </a:cubicBezTo>
                    <a:cubicBezTo>
                      <a:pt x="12" y="93"/>
                      <a:pt x="12" y="93"/>
                      <a:pt x="12" y="93"/>
                    </a:cubicBezTo>
                    <a:cubicBezTo>
                      <a:pt x="11" y="94"/>
                      <a:pt x="12" y="94"/>
                      <a:pt x="11" y="94"/>
                    </a:cubicBezTo>
                    <a:cubicBezTo>
                      <a:pt x="11" y="95"/>
                      <a:pt x="11" y="95"/>
                      <a:pt x="11" y="95"/>
                    </a:cubicBezTo>
                    <a:cubicBezTo>
                      <a:pt x="11" y="96"/>
                      <a:pt x="11" y="95"/>
                      <a:pt x="11" y="95"/>
                    </a:cubicBezTo>
                    <a:cubicBezTo>
                      <a:pt x="10" y="97"/>
                      <a:pt x="9" y="98"/>
                      <a:pt x="8" y="100"/>
                    </a:cubicBezTo>
                    <a:cubicBezTo>
                      <a:pt x="8" y="101"/>
                      <a:pt x="7" y="101"/>
                      <a:pt x="8" y="102"/>
                    </a:cubicBezTo>
                    <a:cubicBezTo>
                      <a:pt x="8" y="102"/>
                      <a:pt x="8" y="102"/>
                      <a:pt x="8" y="102"/>
                    </a:cubicBezTo>
                    <a:cubicBezTo>
                      <a:pt x="8" y="102"/>
                      <a:pt x="8" y="102"/>
                      <a:pt x="7" y="102"/>
                    </a:cubicBezTo>
                    <a:cubicBezTo>
                      <a:pt x="7" y="102"/>
                      <a:pt x="7" y="103"/>
                      <a:pt x="7" y="103"/>
                    </a:cubicBezTo>
                    <a:cubicBezTo>
                      <a:pt x="7" y="103"/>
                      <a:pt x="7" y="103"/>
                      <a:pt x="7" y="103"/>
                    </a:cubicBezTo>
                    <a:cubicBezTo>
                      <a:pt x="7" y="103"/>
                      <a:pt x="7" y="104"/>
                      <a:pt x="7" y="105"/>
                    </a:cubicBezTo>
                    <a:cubicBezTo>
                      <a:pt x="7" y="105"/>
                      <a:pt x="7" y="105"/>
                      <a:pt x="6" y="105"/>
                    </a:cubicBezTo>
                    <a:cubicBezTo>
                      <a:pt x="5" y="106"/>
                      <a:pt x="3" y="108"/>
                      <a:pt x="3" y="110"/>
                    </a:cubicBezTo>
                    <a:cubicBezTo>
                      <a:pt x="3" y="110"/>
                      <a:pt x="3" y="110"/>
                      <a:pt x="2" y="110"/>
                    </a:cubicBezTo>
                    <a:cubicBezTo>
                      <a:pt x="2" y="112"/>
                      <a:pt x="0" y="113"/>
                      <a:pt x="0" y="115"/>
                    </a:cubicBezTo>
                    <a:cubicBezTo>
                      <a:pt x="0" y="116"/>
                      <a:pt x="1" y="117"/>
                      <a:pt x="1" y="117"/>
                    </a:cubicBezTo>
                    <a:cubicBezTo>
                      <a:pt x="2" y="114"/>
                      <a:pt x="3" y="112"/>
                      <a:pt x="5" y="110"/>
                    </a:cubicBezTo>
                    <a:cubicBezTo>
                      <a:pt x="5" y="109"/>
                      <a:pt x="6" y="107"/>
                      <a:pt x="7" y="107"/>
                    </a:cubicBezTo>
                    <a:cubicBezTo>
                      <a:pt x="8" y="103"/>
                      <a:pt x="11" y="101"/>
                      <a:pt x="13" y="97"/>
                    </a:cubicBezTo>
                    <a:cubicBezTo>
                      <a:pt x="12" y="97"/>
                      <a:pt x="12" y="97"/>
                      <a:pt x="12" y="96"/>
                    </a:cubicBezTo>
                    <a:cubicBezTo>
                      <a:pt x="13" y="96"/>
                      <a:pt x="13" y="96"/>
                      <a:pt x="13" y="96"/>
                    </a:cubicBezTo>
                    <a:cubicBezTo>
                      <a:pt x="14" y="95"/>
                      <a:pt x="14" y="94"/>
                      <a:pt x="15" y="92"/>
                    </a:cubicBezTo>
                    <a:cubicBezTo>
                      <a:pt x="15" y="92"/>
                      <a:pt x="15" y="91"/>
                      <a:pt x="15" y="91"/>
                    </a:cubicBezTo>
                    <a:cubicBezTo>
                      <a:pt x="16" y="91"/>
                      <a:pt x="16" y="91"/>
                      <a:pt x="16" y="90"/>
                    </a:cubicBezTo>
                    <a:cubicBezTo>
                      <a:pt x="19" y="86"/>
                      <a:pt x="21" y="83"/>
                      <a:pt x="22" y="79"/>
                    </a:cubicBezTo>
                    <a:cubicBezTo>
                      <a:pt x="25" y="75"/>
                      <a:pt x="26" y="72"/>
                      <a:pt x="28" y="68"/>
                    </a:cubicBezTo>
                    <a:cubicBezTo>
                      <a:pt x="28" y="67"/>
                      <a:pt x="29" y="66"/>
                      <a:pt x="29" y="66"/>
                    </a:cubicBezTo>
                    <a:cubicBezTo>
                      <a:pt x="29" y="65"/>
                      <a:pt x="29" y="65"/>
                      <a:pt x="30" y="64"/>
                    </a:cubicBezTo>
                    <a:cubicBezTo>
                      <a:pt x="30" y="64"/>
                      <a:pt x="30" y="64"/>
                      <a:pt x="29" y="64"/>
                    </a:cubicBezTo>
                    <a:cubicBezTo>
                      <a:pt x="29" y="64"/>
                      <a:pt x="30" y="64"/>
                      <a:pt x="30" y="63"/>
                    </a:cubicBezTo>
                    <a:cubicBezTo>
                      <a:pt x="30" y="62"/>
                      <a:pt x="30" y="64"/>
                      <a:pt x="31" y="62"/>
                    </a:cubicBezTo>
                    <a:cubicBezTo>
                      <a:pt x="32" y="61"/>
                      <a:pt x="33" y="59"/>
                      <a:pt x="34" y="57"/>
                    </a:cubicBezTo>
                    <a:cubicBezTo>
                      <a:pt x="34" y="57"/>
                      <a:pt x="34" y="56"/>
                      <a:pt x="34" y="56"/>
                    </a:cubicBezTo>
                    <a:cubicBezTo>
                      <a:pt x="34" y="56"/>
                      <a:pt x="34" y="56"/>
                      <a:pt x="34" y="57"/>
                    </a:cubicBezTo>
                    <a:cubicBezTo>
                      <a:pt x="35" y="56"/>
                      <a:pt x="35" y="56"/>
                      <a:pt x="35" y="55"/>
                    </a:cubicBezTo>
                    <a:cubicBezTo>
                      <a:pt x="35" y="54"/>
                      <a:pt x="36" y="53"/>
                      <a:pt x="36" y="53"/>
                    </a:cubicBezTo>
                    <a:cubicBezTo>
                      <a:pt x="36" y="53"/>
                      <a:pt x="36" y="52"/>
                      <a:pt x="37" y="52"/>
                    </a:cubicBezTo>
                    <a:cubicBezTo>
                      <a:pt x="36" y="52"/>
                      <a:pt x="37" y="52"/>
                      <a:pt x="37" y="51"/>
                    </a:cubicBezTo>
                    <a:cubicBezTo>
                      <a:pt x="39" y="49"/>
                      <a:pt x="40" y="47"/>
                      <a:pt x="40" y="45"/>
                    </a:cubicBezTo>
                    <a:cubicBezTo>
                      <a:pt x="41" y="44"/>
                      <a:pt x="42" y="43"/>
                      <a:pt x="43" y="42"/>
                    </a:cubicBezTo>
                    <a:cubicBezTo>
                      <a:pt x="43" y="42"/>
                      <a:pt x="42" y="42"/>
                      <a:pt x="42" y="42"/>
                    </a:cubicBezTo>
                    <a:cubicBezTo>
                      <a:pt x="43" y="42"/>
                      <a:pt x="43" y="42"/>
                      <a:pt x="43" y="42"/>
                    </a:cubicBezTo>
                    <a:cubicBezTo>
                      <a:pt x="43" y="41"/>
                      <a:pt x="44" y="41"/>
                      <a:pt x="44" y="39"/>
                    </a:cubicBezTo>
                    <a:cubicBezTo>
                      <a:pt x="45" y="38"/>
                      <a:pt x="45" y="38"/>
                      <a:pt x="46" y="37"/>
                    </a:cubicBezTo>
                    <a:cubicBezTo>
                      <a:pt x="45" y="37"/>
                      <a:pt x="46" y="36"/>
                      <a:pt x="46" y="35"/>
                    </a:cubicBezTo>
                    <a:cubicBezTo>
                      <a:pt x="46" y="35"/>
                      <a:pt x="46" y="35"/>
                      <a:pt x="46" y="36"/>
                    </a:cubicBezTo>
                    <a:cubicBezTo>
                      <a:pt x="46" y="35"/>
                      <a:pt x="46" y="35"/>
                      <a:pt x="47" y="34"/>
                    </a:cubicBezTo>
                    <a:cubicBezTo>
                      <a:pt x="47" y="34"/>
                      <a:pt x="47" y="34"/>
                      <a:pt x="47" y="33"/>
                    </a:cubicBezTo>
                    <a:cubicBezTo>
                      <a:pt x="48" y="33"/>
                      <a:pt x="48" y="32"/>
                      <a:pt x="48" y="32"/>
                    </a:cubicBezTo>
                    <a:cubicBezTo>
                      <a:pt x="48" y="32"/>
                      <a:pt x="48" y="31"/>
                      <a:pt x="48" y="31"/>
                    </a:cubicBezTo>
                    <a:cubicBezTo>
                      <a:pt x="49" y="30"/>
                      <a:pt x="50" y="28"/>
                      <a:pt x="51" y="27"/>
                    </a:cubicBezTo>
                    <a:cubicBezTo>
                      <a:pt x="51" y="25"/>
                      <a:pt x="53" y="24"/>
                      <a:pt x="53" y="22"/>
                    </a:cubicBezTo>
                    <a:cubicBezTo>
                      <a:pt x="53" y="21"/>
                      <a:pt x="54" y="21"/>
                      <a:pt x="54" y="21"/>
                    </a:cubicBezTo>
                    <a:cubicBezTo>
                      <a:pt x="54" y="20"/>
                      <a:pt x="54" y="20"/>
                      <a:pt x="54" y="20"/>
                    </a:cubicBezTo>
                    <a:cubicBezTo>
                      <a:pt x="54" y="19"/>
                      <a:pt x="54" y="19"/>
                      <a:pt x="54" y="19"/>
                    </a:cubicBezTo>
                    <a:cubicBezTo>
                      <a:pt x="55" y="19"/>
                      <a:pt x="55" y="18"/>
                      <a:pt x="55" y="17"/>
                    </a:cubicBezTo>
                    <a:cubicBezTo>
                      <a:pt x="55" y="17"/>
                      <a:pt x="55" y="17"/>
                      <a:pt x="55" y="17"/>
                    </a:cubicBezTo>
                    <a:cubicBezTo>
                      <a:pt x="56" y="17"/>
                      <a:pt x="56" y="16"/>
                      <a:pt x="57" y="16"/>
                    </a:cubicBezTo>
                    <a:cubicBezTo>
                      <a:pt x="57" y="15"/>
                      <a:pt x="57" y="15"/>
                      <a:pt x="57" y="15"/>
                    </a:cubicBezTo>
                    <a:cubicBezTo>
                      <a:pt x="57" y="14"/>
                      <a:pt x="57" y="15"/>
                      <a:pt x="57" y="14"/>
                    </a:cubicBezTo>
                    <a:cubicBezTo>
                      <a:pt x="57" y="14"/>
                      <a:pt x="57" y="14"/>
                      <a:pt x="57" y="15"/>
                    </a:cubicBezTo>
                    <a:cubicBezTo>
                      <a:pt x="58" y="13"/>
                      <a:pt x="58" y="12"/>
                      <a:pt x="58" y="11"/>
                    </a:cubicBezTo>
                    <a:cubicBezTo>
                      <a:pt x="59" y="11"/>
                      <a:pt x="59" y="10"/>
                      <a:pt x="60" y="9"/>
                    </a:cubicBezTo>
                    <a:cubicBezTo>
                      <a:pt x="60" y="8"/>
                      <a:pt x="61" y="8"/>
                      <a:pt x="60" y="7"/>
                    </a:cubicBezTo>
                    <a:cubicBezTo>
                      <a:pt x="61" y="7"/>
                      <a:pt x="61" y="6"/>
                      <a:pt x="62" y="6"/>
                    </a:cubicBezTo>
                    <a:cubicBezTo>
                      <a:pt x="62" y="5"/>
                      <a:pt x="62" y="5"/>
                      <a:pt x="62" y="5"/>
                    </a:cubicBezTo>
                    <a:cubicBezTo>
                      <a:pt x="62" y="5"/>
                      <a:pt x="62" y="5"/>
                      <a:pt x="62" y="5"/>
                    </a:cubicBezTo>
                    <a:cubicBezTo>
                      <a:pt x="62" y="4"/>
                      <a:pt x="62" y="4"/>
                      <a:pt x="62" y="3"/>
                    </a:cubicBezTo>
                    <a:cubicBezTo>
                      <a:pt x="62" y="3"/>
                      <a:pt x="62" y="3"/>
                      <a:pt x="62" y="3"/>
                    </a:cubicBezTo>
                    <a:cubicBezTo>
                      <a:pt x="62" y="3"/>
                      <a:pt x="62" y="3"/>
                      <a:pt x="63" y="4"/>
                    </a:cubicBezTo>
                    <a:cubicBezTo>
                      <a:pt x="63" y="3"/>
                      <a:pt x="63" y="3"/>
                      <a:pt x="63" y="3"/>
                    </a:cubicBezTo>
                    <a:cubicBezTo>
                      <a:pt x="63" y="3"/>
                      <a:pt x="63" y="3"/>
                      <a:pt x="63" y="2"/>
                    </a:cubicBezTo>
                    <a:cubicBezTo>
                      <a:pt x="63" y="2"/>
                      <a:pt x="64" y="2"/>
                      <a:pt x="64" y="2"/>
                    </a:cubicBezTo>
                    <a:cubicBezTo>
                      <a:pt x="64" y="2"/>
                      <a:pt x="64" y="2"/>
                      <a:pt x="64" y="2"/>
                    </a:cubicBezTo>
                    <a:cubicBezTo>
                      <a:pt x="63" y="1"/>
                      <a:pt x="63" y="1"/>
                      <a:pt x="63" y="1"/>
                    </a:cubicBezTo>
                    <a:cubicBezTo>
                      <a:pt x="63" y="1"/>
                      <a:pt x="63" y="1"/>
                      <a:pt x="63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18" name="Freeform 90"/>
              <p:cNvSpPr>
                <a:spLocks/>
              </p:cNvSpPr>
              <p:nvPr/>
            </p:nvSpPr>
            <p:spPr bwMode="auto">
              <a:xfrm>
                <a:off x="1147" y="2046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0 w 1"/>
                  <a:gd name="T5" fmla="*/ 1 h 1"/>
                  <a:gd name="T6" fmla="*/ 1 w 1"/>
                  <a:gd name="T7" fmla="*/ 1 h 1"/>
                  <a:gd name="T8" fmla="*/ 1 w 1"/>
                  <a:gd name="T9" fmla="*/ 0 h 1"/>
                  <a:gd name="T10" fmla="*/ 0 w 1"/>
                  <a:gd name="T11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19" name="Freeform 91"/>
              <p:cNvSpPr>
                <a:spLocks/>
              </p:cNvSpPr>
              <p:nvPr/>
            </p:nvSpPr>
            <p:spPr bwMode="auto">
              <a:xfrm>
                <a:off x="1147" y="204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20" name="Freeform 92"/>
              <p:cNvSpPr>
                <a:spLocks/>
              </p:cNvSpPr>
              <p:nvPr/>
            </p:nvSpPr>
            <p:spPr bwMode="auto">
              <a:xfrm>
                <a:off x="1025" y="806"/>
                <a:ext cx="104" cy="198"/>
              </a:xfrm>
              <a:custGeom>
                <a:avLst/>
                <a:gdLst>
                  <a:gd name="T0" fmla="*/ 32 w 52"/>
                  <a:gd name="T1" fmla="*/ 2 h 99"/>
                  <a:gd name="T2" fmla="*/ 8 w 52"/>
                  <a:gd name="T3" fmla="*/ 99 h 99"/>
                  <a:gd name="T4" fmla="*/ 42 w 52"/>
                  <a:gd name="T5" fmla="*/ 61 h 99"/>
                  <a:gd name="T6" fmla="*/ 32 w 52"/>
                  <a:gd name="T7" fmla="*/ 2 h 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2" h="99">
                    <a:moveTo>
                      <a:pt x="32" y="2"/>
                    </a:moveTo>
                    <a:cubicBezTo>
                      <a:pt x="27" y="0"/>
                      <a:pt x="0" y="41"/>
                      <a:pt x="8" y="99"/>
                    </a:cubicBezTo>
                    <a:cubicBezTo>
                      <a:pt x="17" y="96"/>
                      <a:pt x="42" y="61"/>
                      <a:pt x="42" y="61"/>
                    </a:cubicBezTo>
                    <a:cubicBezTo>
                      <a:pt x="42" y="61"/>
                      <a:pt x="52" y="9"/>
                      <a:pt x="32" y="2"/>
                    </a:cubicBezTo>
                    <a:close/>
                  </a:path>
                </a:pathLst>
              </a:custGeom>
              <a:solidFill>
                <a:srgbClr val="F9D43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21" name="Freeform 93"/>
              <p:cNvSpPr>
                <a:spLocks/>
              </p:cNvSpPr>
              <p:nvPr/>
            </p:nvSpPr>
            <p:spPr bwMode="auto">
              <a:xfrm>
                <a:off x="1071" y="810"/>
                <a:ext cx="52" cy="166"/>
              </a:xfrm>
              <a:custGeom>
                <a:avLst/>
                <a:gdLst>
                  <a:gd name="T0" fmla="*/ 9 w 26"/>
                  <a:gd name="T1" fmla="*/ 0 h 83"/>
                  <a:gd name="T2" fmla="*/ 0 w 26"/>
                  <a:gd name="T3" fmla="*/ 83 h 83"/>
                  <a:gd name="T4" fmla="*/ 19 w 26"/>
                  <a:gd name="T5" fmla="*/ 59 h 83"/>
                  <a:gd name="T6" fmla="*/ 9 w 26"/>
                  <a:gd name="T7" fmla="*/ 0 h 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6" h="83">
                    <a:moveTo>
                      <a:pt x="9" y="0"/>
                    </a:moveTo>
                    <a:cubicBezTo>
                      <a:pt x="0" y="83"/>
                      <a:pt x="0" y="83"/>
                      <a:pt x="0" y="83"/>
                    </a:cubicBezTo>
                    <a:cubicBezTo>
                      <a:pt x="0" y="83"/>
                      <a:pt x="14" y="70"/>
                      <a:pt x="19" y="59"/>
                    </a:cubicBezTo>
                    <a:cubicBezTo>
                      <a:pt x="22" y="47"/>
                      <a:pt x="26" y="7"/>
                      <a:pt x="9" y="0"/>
                    </a:cubicBezTo>
                    <a:close/>
                  </a:path>
                </a:pathLst>
              </a:custGeom>
              <a:solidFill>
                <a:srgbClr val="EAA3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22" name="Freeform 94"/>
              <p:cNvSpPr>
                <a:spLocks/>
              </p:cNvSpPr>
              <p:nvPr/>
            </p:nvSpPr>
            <p:spPr bwMode="auto">
              <a:xfrm>
                <a:off x="1033" y="1422"/>
                <a:ext cx="112" cy="220"/>
              </a:xfrm>
              <a:custGeom>
                <a:avLst/>
                <a:gdLst>
                  <a:gd name="T0" fmla="*/ 35 w 56"/>
                  <a:gd name="T1" fmla="*/ 2 h 110"/>
                  <a:gd name="T2" fmla="*/ 8 w 56"/>
                  <a:gd name="T3" fmla="*/ 110 h 110"/>
                  <a:gd name="T4" fmla="*/ 45 w 56"/>
                  <a:gd name="T5" fmla="*/ 68 h 110"/>
                  <a:gd name="T6" fmla="*/ 35 w 56"/>
                  <a:gd name="T7" fmla="*/ 2 h 1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6" h="110">
                    <a:moveTo>
                      <a:pt x="35" y="2"/>
                    </a:moveTo>
                    <a:cubicBezTo>
                      <a:pt x="30" y="0"/>
                      <a:pt x="0" y="46"/>
                      <a:pt x="8" y="110"/>
                    </a:cubicBezTo>
                    <a:cubicBezTo>
                      <a:pt x="18" y="107"/>
                      <a:pt x="45" y="68"/>
                      <a:pt x="45" y="68"/>
                    </a:cubicBezTo>
                    <a:cubicBezTo>
                      <a:pt x="45" y="68"/>
                      <a:pt x="56" y="10"/>
                      <a:pt x="35" y="2"/>
                    </a:cubicBezTo>
                    <a:close/>
                  </a:path>
                </a:pathLst>
              </a:custGeom>
              <a:solidFill>
                <a:srgbClr val="F9D43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23" name="Freeform 95"/>
              <p:cNvSpPr>
                <a:spLocks/>
              </p:cNvSpPr>
              <p:nvPr/>
            </p:nvSpPr>
            <p:spPr bwMode="auto">
              <a:xfrm>
                <a:off x="1083" y="1426"/>
                <a:ext cx="58" cy="184"/>
              </a:xfrm>
              <a:custGeom>
                <a:avLst/>
                <a:gdLst>
                  <a:gd name="T0" fmla="*/ 10 w 29"/>
                  <a:gd name="T1" fmla="*/ 0 h 92"/>
                  <a:gd name="T2" fmla="*/ 0 w 29"/>
                  <a:gd name="T3" fmla="*/ 92 h 92"/>
                  <a:gd name="T4" fmla="*/ 20 w 29"/>
                  <a:gd name="T5" fmla="*/ 65 h 92"/>
                  <a:gd name="T6" fmla="*/ 10 w 29"/>
                  <a:gd name="T7" fmla="*/ 0 h 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9" h="92">
                    <a:moveTo>
                      <a:pt x="10" y="0"/>
                    </a:moveTo>
                    <a:cubicBezTo>
                      <a:pt x="0" y="92"/>
                      <a:pt x="0" y="92"/>
                      <a:pt x="0" y="92"/>
                    </a:cubicBezTo>
                    <a:cubicBezTo>
                      <a:pt x="0" y="92"/>
                      <a:pt x="16" y="78"/>
                      <a:pt x="20" y="65"/>
                    </a:cubicBezTo>
                    <a:cubicBezTo>
                      <a:pt x="25" y="52"/>
                      <a:pt x="29" y="7"/>
                      <a:pt x="10" y="0"/>
                    </a:cubicBezTo>
                    <a:close/>
                  </a:path>
                </a:pathLst>
              </a:custGeom>
              <a:solidFill>
                <a:srgbClr val="EAA3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24" name="Freeform 96"/>
              <p:cNvSpPr>
                <a:spLocks/>
              </p:cNvSpPr>
              <p:nvPr/>
            </p:nvSpPr>
            <p:spPr bwMode="auto">
              <a:xfrm>
                <a:off x="901" y="1318"/>
                <a:ext cx="114" cy="222"/>
              </a:xfrm>
              <a:custGeom>
                <a:avLst/>
                <a:gdLst>
                  <a:gd name="T0" fmla="*/ 21 w 57"/>
                  <a:gd name="T1" fmla="*/ 2 h 111"/>
                  <a:gd name="T2" fmla="*/ 11 w 57"/>
                  <a:gd name="T3" fmla="*/ 68 h 111"/>
                  <a:gd name="T4" fmla="*/ 48 w 57"/>
                  <a:gd name="T5" fmla="*/ 111 h 111"/>
                  <a:gd name="T6" fmla="*/ 21 w 57"/>
                  <a:gd name="T7" fmla="*/ 2 h 1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7" h="111">
                    <a:moveTo>
                      <a:pt x="21" y="2"/>
                    </a:moveTo>
                    <a:cubicBezTo>
                      <a:pt x="0" y="11"/>
                      <a:pt x="11" y="68"/>
                      <a:pt x="11" y="68"/>
                    </a:cubicBezTo>
                    <a:cubicBezTo>
                      <a:pt x="11" y="68"/>
                      <a:pt x="38" y="108"/>
                      <a:pt x="48" y="111"/>
                    </a:cubicBezTo>
                    <a:cubicBezTo>
                      <a:pt x="57" y="47"/>
                      <a:pt x="26" y="0"/>
                      <a:pt x="21" y="2"/>
                    </a:cubicBezTo>
                    <a:close/>
                  </a:path>
                </a:pathLst>
              </a:custGeom>
              <a:solidFill>
                <a:srgbClr val="F9D43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25" name="Freeform 97"/>
              <p:cNvSpPr>
                <a:spLocks/>
              </p:cNvSpPr>
              <p:nvPr/>
            </p:nvSpPr>
            <p:spPr bwMode="auto">
              <a:xfrm>
                <a:off x="905" y="1324"/>
                <a:ext cx="58" cy="184"/>
              </a:xfrm>
              <a:custGeom>
                <a:avLst/>
                <a:gdLst>
                  <a:gd name="T0" fmla="*/ 9 w 29"/>
                  <a:gd name="T1" fmla="*/ 65 h 92"/>
                  <a:gd name="T2" fmla="*/ 29 w 29"/>
                  <a:gd name="T3" fmla="*/ 92 h 92"/>
                  <a:gd name="T4" fmla="*/ 19 w 29"/>
                  <a:gd name="T5" fmla="*/ 0 h 92"/>
                  <a:gd name="T6" fmla="*/ 9 w 29"/>
                  <a:gd name="T7" fmla="*/ 65 h 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9" h="92">
                    <a:moveTo>
                      <a:pt x="9" y="65"/>
                    </a:moveTo>
                    <a:cubicBezTo>
                      <a:pt x="13" y="78"/>
                      <a:pt x="29" y="92"/>
                      <a:pt x="29" y="92"/>
                    </a:cubicBezTo>
                    <a:cubicBezTo>
                      <a:pt x="29" y="92"/>
                      <a:pt x="29" y="92"/>
                      <a:pt x="19" y="0"/>
                    </a:cubicBezTo>
                    <a:cubicBezTo>
                      <a:pt x="0" y="7"/>
                      <a:pt x="5" y="52"/>
                      <a:pt x="9" y="65"/>
                    </a:cubicBezTo>
                    <a:close/>
                  </a:path>
                </a:pathLst>
              </a:custGeom>
              <a:solidFill>
                <a:srgbClr val="EAA3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26" name="Freeform 98"/>
              <p:cNvSpPr>
                <a:spLocks/>
              </p:cNvSpPr>
              <p:nvPr/>
            </p:nvSpPr>
            <p:spPr bwMode="auto">
              <a:xfrm>
                <a:off x="869" y="1650"/>
                <a:ext cx="160" cy="250"/>
              </a:xfrm>
              <a:custGeom>
                <a:avLst/>
                <a:gdLst>
                  <a:gd name="T0" fmla="*/ 6 w 80"/>
                  <a:gd name="T1" fmla="*/ 0 h 125"/>
                  <a:gd name="T2" fmla="*/ 76 w 80"/>
                  <a:gd name="T3" fmla="*/ 125 h 125"/>
                  <a:gd name="T4" fmla="*/ 6 w 80"/>
                  <a:gd name="T5" fmla="*/ 0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80" h="125">
                    <a:moveTo>
                      <a:pt x="6" y="0"/>
                    </a:moveTo>
                    <a:cubicBezTo>
                      <a:pt x="0" y="83"/>
                      <a:pt x="76" y="125"/>
                      <a:pt x="76" y="125"/>
                    </a:cubicBezTo>
                    <a:cubicBezTo>
                      <a:pt x="76" y="125"/>
                      <a:pt x="80" y="37"/>
                      <a:pt x="6" y="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27" name="Freeform 99"/>
              <p:cNvSpPr>
                <a:spLocks/>
              </p:cNvSpPr>
              <p:nvPr/>
            </p:nvSpPr>
            <p:spPr bwMode="auto">
              <a:xfrm>
                <a:off x="1027" y="1468"/>
                <a:ext cx="160" cy="250"/>
              </a:xfrm>
              <a:custGeom>
                <a:avLst/>
                <a:gdLst>
                  <a:gd name="T0" fmla="*/ 4 w 80"/>
                  <a:gd name="T1" fmla="*/ 125 h 125"/>
                  <a:gd name="T2" fmla="*/ 74 w 80"/>
                  <a:gd name="T3" fmla="*/ 0 h 125"/>
                  <a:gd name="T4" fmla="*/ 4 w 80"/>
                  <a:gd name="T5" fmla="*/ 125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80" h="125">
                    <a:moveTo>
                      <a:pt x="4" y="125"/>
                    </a:moveTo>
                    <a:cubicBezTo>
                      <a:pt x="4" y="125"/>
                      <a:pt x="80" y="84"/>
                      <a:pt x="74" y="0"/>
                    </a:cubicBezTo>
                    <a:cubicBezTo>
                      <a:pt x="0" y="37"/>
                      <a:pt x="4" y="125"/>
                      <a:pt x="4" y="125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28" name="Freeform 100"/>
              <p:cNvSpPr>
                <a:spLocks/>
              </p:cNvSpPr>
              <p:nvPr/>
            </p:nvSpPr>
            <p:spPr bwMode="auto">
              <a:xfrm>
                <a:off x="863" y="1352"/>
                <a:ext cx="158" cy="248"/>
              </a:xfrm>
              <a:custGeom>
                <a:avLst/>
                <a:gdLst>
                  <a:gd name="T0" fmla="*/ 5 w 79"/>
                  <a:gd name="T1" fmla="*/ 0 h 124"/>
                  <a:gd name="T2" fmla="*/ 75 w 79"/>
                  <a:gd name="T3" fmla="*/ 124 h 124"/>
                  <a:gd name="T4" fmla="*/ 5 w 79"/>
                  <a:gd name="T5" fmla="*/ 0 h 1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79" h="124">
                    <a:moveTo>
                      <a:pt x="5" y="0"/>
                    </a:moveTo>
                    <a:cubicBezTo>
                      <a:pt x="0" y="83"/>
                      <a:pt x="75" y="124"/>
                      <a:pt x="75" y="124"/>
                    </a:cubicBezTo>
                    <a:cubicBezTo>
                      <a:pt x="75" y="124"/>
                      <a:pt x="79" y="36"/>
                      <a:pt x="5" y="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29" name="Freeform 101"/>
              <p:cNvSpPr>
                <a:spLocks/>
              </p:cNvSpPr>
              <p:nvPr/>
            </p:nvSpPr>
            <p:spPr bwMode="auto">
              <a:xfrm>
                <a:off x="1035" y="1146"/>
                <a:ext cx="158" cy="248"/>
              </a:xfrm>
              <a:custGeom>
                <a:avLst/>
                <a:gdLst>
                  <a:gd name="T0" fmla="*/ 3 w 79"/>
                  <a:gd name="T1" fmla="*/ 124 h 124"/>
                  <a:gd name="T2" fmla="*/ 74 w 79"/>
                  <a:gd name="T3" fmla="*/ 0 h 124"/>
                  <a:gd name="T4" fmla="*/ 3 w 79"/>
                  <a:gd name="T5" fmla="*/ 124 h 1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79" h="124">
                    <a:moveTo>
                      <a:pt x="3" y="124"/>
                    </a:moveTo>
                    <a:cubicBezTo>
                      <a:pt x="3" y="124"/>
                      <a:pt x="79" y="83"/>
                      <a:pt x="74" y="0"/>
                    </a:cubicBezTo>
                    <a:cubicBezTo>
                      <a:pt x="0" y="36"/>
                      <a:pt x="3" y="124"/>
                      <a:pt x="3" y="124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30" name="Freeform 102"/>
              <p:cNvSpPr>
                <a:spLocks/>
              </p:cNvSpPr>
              <p:nvPr/>
            </p:nvSpPr>
            <p:spPr bwMode="auto">
              <a:xfrm>
                <a:off x="863" y="1038"/>
                <a:ext cx="158" cy="248"/>
              </a:xfrm>
              <a:custGeom>
                <a:avLst/>
                <a:gdLst>
                  <a:gd name="T0" fmla="*/ 5 w 79"/>
                  <a:gd name="T1" fmla="*/ 0 h 124"/>
                  <a:gd name="T2" fmla="*/ 75 w 79"/>
                  <a:gd name="T3" fmla="*/ 124 h 124"/>
                  <a:gd name="T4" fmla="*/ 5 w 79"/>
                  <a:gd name="T5" fmla="*/ 0 h 1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79" h="124">
                    <a:moveTo>
                      <a:pt x="5" y="0"/>
                    </a:moveTo>
                    <a:cubicBezTo>
                      <a:pt x="0" y="83"/>
                      <a:pt x="75" y="124"/>
                      <a:pt x="75" y="124"/>
                    </a:cubicBezTo>
                    <a:cubicBezTo>
                      <a:pt x="75" y="124"/>
                      <a:pt x="79" y="36"/>
                      <a:pt x="5" y="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31" name="Freeform 103"/>
              <p:cNvSpPr>
                <a:spLocks/>
              </p:cNvSpPr>
              <p:nvPr/>
            </p:nvSpPr>
            <p:spPr bwMode="auto">
              <a:xfrm>
                <a:off x="855" y="744"/>
                <a:ext cx="160" cy="250"/>
              </a:xfrm>
              <a:custGeom>
                <a:avLst/>
                <a:gdLst>
                  <a:gd name="T0" fmla="*/ 6 w 80"/>
                  <a:gd name="T1" fmla="*/ 0 h 125"/>
                  <a:gd name="T2" fmla="*/ 76 w 80"/>
                  <a:gd name="T3" fmla="*/ 125 h 125"/>
                  <a:gd name="T4" fmla="*/ 6 w 80"/>
                  <a:gd name="T5" fmla="*/ 0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80" h="125">
                    <a:moveTo>
                      <a:pt x="6" y="0"/>
                    </a:moveTo>
                    <a:cubicBezTo>
                      <a:pt x="0" y="84"/>
                      <a:pt x="76" y="125"/>
                      <a:pt x="76" y="125"/>
                    </a:cubicBezTo>
                    <a:cubicBezTo>
                      <a:pt x="76" y="125"/>
                      <a:pt x="80" y="36"/>
                      <a:pt x="6" y="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32" name="Freeform 104"/>
              <p:cNvSpPr>
                <a:spLocks/>
              </p:cNvSpPr>
              <p:nvPr/>
            </p:nvSpPr>
            <p:spPr bwMode="auto">
              <a:xfrm>
                <a:off x="1021" y="856"/>
                <a:ext cx="144" cy="224"/>
              </a:xfrm>
              <a:custGeom>
                <a:avLst/>
                <a:gdLst>
                  <a:gd name="T0" fmla="*/ 4 w 72"/>
                  <a:gd name="T1" fmla="*/ 112 h 112"/>
                  <a:gd name="T2" fmla="*/ 67 w 72"/>
                  <a:gd name="T3" fmla="*/ 0 h 112"/>
                  <a:gd name="T4" fmla="*/ 4 w 72"/>
                  <a:gd name="T5" fmla="*/ 112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72" h="112">
                    <a:moveTo>
                      <a:pt x="4" y="112"/>
                    </a:moveTo>
                    <a:cubicBezTo>
                      <a:pt x="4" y="112"/>
                      <a:pt x="72" y="75"/>
                      <a:pt x="67" y="0"/>
                    </a:cubicBezTo>
                    <a:cubicBezTo>
                      <a:pt x="0" y="33"/>
                      <a:pt x="4" y="112"/>
                      <a:pt x="4" y="112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33" name="Freeform 105"/>
              <p:cNvSpPr>
                <a:spLocks/>
              </p:cNvSpPr>
              <p:nvPr/>
            </p:nvSpPr>
            <p:spPr bwMode="auto">
              <a:xfrm>
                <a:off x="1115" y="1560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1 w 1"/>
                  <a:gd name="T3" fmla="*/ 1 h 1"/>
                  <a:gd name="T4" fmla="*/ 1 w 1"/>
                  <a:gd name="T5" fmla="*/ 0 h 1"/>
                  <a:gd name="T6" fmla="*/ 1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1"/>
                      <a:pt x="1" y="1"/>
                      <a:pt x="1" y="1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34" name="Freeform 106"/>
              <p:cNvSpPr>
                <a:spLocks/>
              </p:cNvSpPr>
              <p:nvPr/>
            </p:nvSpPr>
            <p:spPr bwMode="auto">
              <a:xfrm>
                <a:off x="1117" y="156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35" name="Freeform 107"/>
              <p:cNvSpPr>
                <a:spLocks/>
              </p:cNvSpPr>
              <p:nvPr/>
            </p:nvSpPr>
            <p:spPr bwMode="auto">
              <a:xfrm>
                <a:off x="1115" y="1562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36" name="Freeform 108"/>
              <p:cNvSpPr>
                <a:spLocks/>
              </p:cNvSpPr>
              <p:nvPr/>
            </p:nvSpPr>
            <p:spPr bwMode="auto">
              <a:xfrm>
                <a:off x="1141" y="151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37" name="Freeform 109"/>
              <p:cNvSpPr>
                <a:spLocks/>
              </p:cNvSpPr>
              <p:nvPr/>
            </p:nvSpPr>
            <p:spPr bwMode="auto">
              <a:xfrm>
                <a:off x="1141" y="151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38" name="Freeform 110"/>
              <p:cNvSpPr>
                <a:spLocks/>
              </p:cNvSpPr>
              <p:nvPr/>
            </p:nvSpPr>
            <p:spPr bwMode="auto">
              <a:xfrm>
                <a:off x="1091" y="1608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39" name="Freeform 111"/>
              <p:cNvSpPr>
                <a:spLocks/>
              </p:cNvSpPr>
              <p:nvPr/>
            </p:nvSpPr>
            <p:spPr bwMode="auto">
              <a:xfrm>
                <a:off x="1139" y="1518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40" name="Freeform 112"/>
              <p:cNvSpPr>
                <a:spLocks/>
              </p:cNvSpPr>
              <p:nvPr/>
            </p:nvSpPr>
            <p:spPr bwMode="auto">
              <a:xfrm>
                <a:off x="1111" y="1570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41" name="Freeform 113"/>
              <p:cNvSpPr>
                <a:spLocks/>
              </p:cNvSpPr>
              <p:nvPr/>
            </p:nvSpPr>
            <p:spPr bwMode="auto">
              <a:xfrm>
                <a:off x="1111" y="1570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42" name="Freeform 114"/>
              <p:cNvSpPr>
                <a:spLocks/>
              </p:cNvSpPr>
              <p:nvPr/>
            </p:nvSpPr>
            <p:spPr bwMode="auto">
              <a:xfrm>
                <a:off x="1097" y="1596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43" name="Freeform 115"/>
              <p:cNvSpPr>
                <a:spLocks/>
              </p:cNvSpPr>
              <p:nvPr/>
            </p:nvSpPr>
            <p:spPr bwMode="auto">
              <a:xfrm>
                <a:off x="1159" y="148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44" name="Freeform 116"/>
              <p:cNvSpPr>
                <a:spLocks/>
              </p:cNvSpPr>
              <p:nvPr/>
            </p:nvSpPr>
            <p:spPr bwMode="auto">
              <a:xfrm>
                <a:off x="1159" y="148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45" name="Freeform 117"/>
              <p:cNvSpPr>
                <a:spLocks/>
              </p:cNvSpPr>
              <p:nvPr/>
            </p:nvSpPr>
            <p:spPr bwMode="auto">
              <a:xfrm>
                <a:off x="1169" y="1468"/>
                <a:ext cx="2" cy="4"/>
              </a:xfrm>
              <a:custGeom>
                <a:avLst/>
                <a:gdLst>
                  <a:gd name="T0" fmla="*/ 0 w 1"/>
                  <a:gd name="T1" fmla="*/ 0 h 2"/>
                  <a:gd name="T2" fmla="*/ 0 w 1"/>
                  <a:gd name="T3" fmla="*/ 1 h 2"/>
                  <a:gd name="T4" fmla="*/ 1 w 1"/>
                  <a:gd name="T5" fmla="*/ 1 h 2"/>
                  <a:gd name="T6" fmla="*/ 1 w 1"/>
                  <a:gd name="T7" fmla="*/ 0 h 2"/>
                  <a:gd name="T8" fmla="*/ 0 w 1"/>
                  <a:gd name="T9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2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1" y="1"/>
                      <a:pt x="1" y="2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ubicBezTo>
                      <a:pt x="1" y="0"/>
                      <a:pt x="1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46" name="Freeform 118"/>
              <p:cNvSpPr>
                <a:spLocks/>
              </p:cNvSpPr>
              <p:nvPr/>
            </p:nvSpPr>
            <p:spPr bwMode="auto">
              <a:xfrm>
                <a:off x="1159" y="148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47" name="Freeform 119"/>
              <p:cNvSpPr>
                <a:spLocks/>
              </p:cNvSpPr>
              <p:nvPr/>
            </p:nvSpPr>
            <p:spPr bwMode="auto">
              <a:xfrm>
                <a:off x="1037" y="1470"/>
                <a:ext cx="134" cy="244"/>
              </a:xfrm>
              <a:custGeom>
                <a:avLst/>
                <a:gdLst>
                  <a:gd name="T0" fmla="*/ 65 w 67"/>
                  <a:gd name="T1" fmla="*/ 2 h 122"/>
                  <a:gd name="T2" fmla="*/ 62 w 67"/>
                  <a:gd name="T3" fmla="*/ 7 h 122"/>
                  <a:gd name="T4" fmla="*/ 60 w 67"/>
                  <a:gd name="T5" fmla="*/ 9 h 122"/>
                  <a:gd name="T6" fmla="*/ 59 w 67"/>
                  <a:gd name="T7" fmla="*/ 10 h 122"/>
                  <a:gd name="T8" fmla="*/ 57 w 67"/>
                  <a:gd name="T9" fmla="*/ 12 h 122"/>
                  <a:gd name="T10" fmla="*/ 58 w 67"/>
                  <a:gd name="T11" fmla="*/ 13 h 122"/>
                  <a:gd name="T12" fmla="*/ 57 w 67"/>
                  <a:gd name="T13" fmla="*/ 17 h 122"/>
                  <a:gd name="T14" fmla="*/ 54 w 67"/>
                  <a:gd name="T15" fmla="*/ 17 h 122"/>
                  <a:gd name="T16" fmla="*/ 54 w 67"/>
                  <a:gd name="T17" fmla="*/ 18 h 122"/>
                  <a:gd name="T18" fmla="*/ 53 w 67"/>
                  <a:gd name="T19" fmla="*/ 19 h 122"/>
                  <a:gd name="T20" fmla="*/ 53 w 67"/>
                  <a:gd name="T21" fmla="*/ 21 h 122"/>
                  <a:gd name="T22" fmla="*/ 52 w 67"/>
                  <a:gd name="T23" fmla="*/ 22 h 122"/>
                  <a:gd name="T24" fmla="*/ 52 w 67"/>
                  <a:gd name="T25" fmla="*/ 24 h 122"/>
                  <a:gd name="T26" fmla="*/ 51 w 67"/>
                  <a:gd name="T27" fmla="*/ 24 h 122"/>
                  <a:gd name="T28" fmla="*/ 49 w 67"/>
                  <a:gd name="T29" fmla="*/ 26 h 122"/>
                  <a:gd name="T30" fmla="*/ 47 w 67"/>
                  <a:gd name="T31" fmla="*/ 32 h 122"/>
                  <a:gd name="T32" fmla="*/ 45 w 67"/>
                  <a:gd name="T33" fmla="*/ 35 h 122"/>
                  <a:gd name="T34" fmla="*/ 43 w 67"/>
                  <a:gd name="T35" fmla="*/ 39 h 122"/>
                  <a:gd name="T36" fmla="*/ 41 w 67"/>
                  <a:gd name="T37" fmla="*/ 43 h 122"/>
                  <a:gd name="T38" fmla="*/ 39 w 67"/>
                  <a:gd name="T39" fmla="*/ 46 h 122"/>
                  <a:gd name="T40" fmla="*/ 39 w 67"/>
                  <a:gd name="T41" fmla="*/ 48 h 122"/>
                  <a:gd name="T42" fmla="*/ 35 w 67"/>
                  <a:gd name="T43" fmla="*/ 52 h 122"/>
                  <a:gd name="T44" fmla="*/ 35 w 67"/>
                  <a:gd name="T45" fmla="*/ 55 h 122"/>
                  <a:gd name="T46" fmla="*/ 33 w 67"/>
                  <a:gd name="T47" fmla="*/ 57 h 122"/>
                  <a:gd name="T48" fmla="*/ 32 w 67"/>
                  <a:gd name="T49" fmla="*/ 61 h 122"/>
                  <a:gd name="T50" fmla="*/ 30 w 67"/>
                  <a:gd name="T51" fmla="*/ 63 h 122"/>
                  <a:gd name="T52" fmla="*/ 29 w 67"/>
                  <a:gd name="T53" fmla="*/ 64 h 122"/>
                  <a:gd name="T54" fmla="*/ 27 w 67"/>
                  <a:gd name="T55" fmla="*/ 70 h 122"/>
                  <a:gd name="T56" fmla="*/ 26 w 67"/>
                  <a:gd name="T57" fmla="*/ 73 h 122"/>
                  <a:gd name="T58" fmla="*/ 24 w 67"/>
                  <a:gd name="T59" fmla="*/ 75 h 122"/>
                  <a:gd name="T60" fmla="*/ 23 w 67"/>
                  <a:gd name="T61" fmla="*/ 78 h 122"/>
                  <a:gd name="T62" fmla="*/ 20 w 67"/>
                  <a:gd name="T63" fmla="*/ 84 h 122"/>
                  <a:gd name="T64" fmla="*/ 18 w 67"/>
                  <a:gd name="T65" fmla="*/ 87 h 122"/>
                  <a:gd name="T66" fmla="*/ 14 w 67"/>
                  <a:gd name="T67" fmla="*/ 95 h 122"/>
                  <a:gd name="T68" fmla="*/ 11 w 67"/>
                  <a:gd name="T69" fmla="*/ 98 h 122"/>
                  <a:gd name="T70" fmla="*/ 8 w 67"/>
                  <a:gd name="T71" fmla="*/ 107 h 122"/>
                  <a:gd name="T72" fmla="*/ 3 w 67"/>
                  <a:gd name="T73" fmla="*/ 115 h 122"/>
                  <a:gd name="T74" fmla="*/ 14 w 67"/>
                  <a:gd name="T75" fmla="*/ 101 h 122"/>
                  <a:gd name="T76" fmla="*/ 15 w 67"/>
                  <a:gd name="T77" fmla="*/ 96 h 122"/>
                  <a:gd name="T78" fmla="*/ 30 w 67"/>
                  <a:gd name="T79" fmla="*/ 68 h 122"/>
                  <a:gd name="T80" fmla="*/ 33 w 67"/>
                  <a:gd name="T81" fmla="*/ 65 h 122"/>
                  <a:gd name="T82" fmla="*/ 38 w 67"/>
                  <a:gd name="T83" fmla="*/ 55 h 122"/>
                  <a:gd name="T84" fmla="*/ 44 w 67"/>
                  <a:gd name="T85" fmla="*/ 43 h 122"/>
                  <a:gd name="T86" fmla="*/ 48 w 67"/>
                  <a:gd name="T87" fmla="*/ 37 h 122"/>
                  <a:gd name="T88" fmla="*/ 50 w 67"/>
                  <a:gd name="T89" fmla="*/ 32 h 122"/>
                  <a:gd name="T90" fmla="*/ 57 w 67"/>
                  <a:gd name="T91" fmla="*/ 21 h 122"/>
                  <a:gd name="T92" fmla="*/ 59 w 67"/>
                  <a:gd name="T93" fmla="*/ 15 h 122"/>
                  <a:gd name="T94" fmla="*/ 63 w 67"/>
                  <a:gd name="T95" fmla="*/ 8 h 122"/>
                  <a:gd name="T96" fmla="*/ 65 w 67"/>
                  <a:gd name="T97" fmla="*/ 3 h 122"/>
                  <a:gd name="T98" fmla="*/ 66 w 67"/>
                  <a:gd name="T99" fmla="*/ 2 h 122"/>
                  <a:gd name="T100" fmla="*/ 65 w 67"/>
                  <a:gd name="T101" fmla="*/ 1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67" h="122">
                    <a:moveTo>
                      <a:pt x="66" y="1"/>
                    </a:moveTo>
                    <a:cubicBezTo>
                      <a:pt x="66" y="2"/>
                      <a:pt x="66" y="2"/>
                      <a:pt x="65" y="2"/>
                    </a:cubicBezTo>
                    <a:cubicBezTo>
                      <a:pt x="65" y="2"/>
                      <a:pt x="65" y="2"/>
                      <a:pt x="65" y="2"/>
                    </a:cubicBezTo>
                    <a:cubicBezTo>
                      <a:pt x="65" y="2"/>
                      <a:pt x="65" y="2"/>
                      <a:pt x="65" y="2"/>
                    </a:cubicBezTo>
                    <a:cubicBezTo>
                      <a:pt x="65" y="2"/>
                      <a:pt x="65" y="2"/>
                      <a:pt x="65" y="2"/>
                    </a:cubicBezTo>
                    <a:cubicBezTo>
                      <a:pt x="65" y="2"/>
                      <a:pt x="65" y="2"/>
                      <a:pt x="65" y="2"/>
                    </a:cubicBezTo>
                    <a:cubicBezTo>
                      <a:pt x="65" y="3"/>
                      <a:pt x="64" y="3"/>
                      <a:pt x="64" y="3"/>
                    </a:cubicBezTo>
                    <a:cubicBezTo>
                      <a:pt x="64" y="4"/>
                      <a:pt x="64" y="3"/>
                      <a:pt x="63" y="3"/>
                    </a:cubicBezTo>
                    <a:cubicBezTo>
                      <a:pt x="63" y="4"/>
                      <a:pt x="63" y="5"/>
                      <a:pt x="62" y="5"/>
                    </a:cubicBezTo>
                    <a:cubicBezTo>
                      <a:pt x="62" y="6"/>
                      <a:pt x="62" y="7"/>
                      <a:pt x="62" y="7"/>
                    </a:cubicBezTo>
                    <a:cubicBezTo>
                      <a:pt x="62" y="8"/>
                      <a:pt x="62" y="7"/>
                      <a:pt x="62" y="8"/>
                    </a:cubicBezTo>
                    <a:cubicBezTo>
                      <a:pt x="62" y="7"/>
                      <a:pt x="62" y="7"/>
                      <a:pt x="61" y="7"/>
                    </a:cubicBezTo>
                    <a:cubicBezTo>
                      <a:pt x="61" y="8"/>
                      <a:pt x="61" y="8"/>
                      <a:pt x="61" y="8"/>
                    </a:cubicBezTo>
                    <a:cubicBezTo>
                      <a:pt x="61" y="8"/>
                      <a:pt x="60" y="9"/>
                      <a:pt x="60" y="9"/>
                    </a:cubicBezTo>
                    <a:cubicBezTo>
                      <a:pt x="60" y="9"/>
                      <a:pt x="60" y="9"/>
                      <a:pt x="60" y="9"/>
                    </a:cubicBezTo>
                    <a:cubicBezTo>
                      <a:pt x="60" y="9"/>
                      <a:pt x="60" y="10"/>
                      <a:pt x="59" y="11"/>
                    </a:cubicBezTo>
                    <a:cubicBezTo>
                      <a:pt x="60" y="11"/>
                      <a:pt x="60" y="11"/>
                      <a:pt x="60" y="11"/>
                    </a:cubicBezTo>
                    <a:cubicBezTo>
                      <a:pt x="60" y="11"/>
                      <a:pt x="60" y="11"/>
                      <a:pt x="60" y="12"/>
                    </a:cubicBezTo>
                    <a:cubicBezTo>
                      <a:pt x="60" y="12"/>
                      <a:pt x="59" y="11"/>
                      <a:pt x="59" y="12"/>
                    </a:cubicBezTo>
                    <a:cubicBezTo>
                      <a:pt x="59" y="11"/>
                      <a:pt x="60" y="10"/>
                      <a:pt x="59" y="10"/>
                    </a:cubicBezTo>
                    <a:cubicBezTo>
                      <a:pt x="59" y="11"/>
                      <a:pt x="59" y="10"/>
                      <a:pt x="59" y="11"/>
                    </a:cubicBezTo>
                    <a:cubicBezTo>
                      <a:pt x="59" y="12"/>
                      <a:pt x="58" y="12"/>
                      <a:pt x="58" y="12"/>
                    </a:cubicBezTo>
                    <a:cubicBezTo>
                      <a:pt x="58" y="12"/>
                      <a:pt x="58" y="12"/>
                      <a:pt x="58" y="12"/>
                    </a:cubicBezTo>
                    <a:cubicBezTo>
                      <a:pt x="57" y="12"/>
                      <a:pt x="58" y="12"/>
                      <a:pt x="58" y="11"/>
                    </a:cubicBezTo>
                    <a:cubicBezTo>
                      <a:pt x="58" y="11"/>
                      <a:pt x="58" y="11"/>
                      <a:pt x="57" y="12"/>
                    </a:cubicBezTo>
                    <a:cubicBezTo>
                      <a:pt x="57" y="12"/>
                      <a:pt x="58" y="12"/>
                      <a:pt x="57" y="12"/>
                    </a:cubicBezTo>
                    <a:cubicBezTo>
                      <a:pt x="57" y="12"/>
                      <a:pt x="57" y="12"/>
                      <a:pt x="57" y="13"/>
                    </a:cubicBezTo>
                    <a:cubicBezTo>
                      <a:pt x="57" y="13"/>
                      <a:pt x="57" y="13"/>
                      <a:pt x="58" y="13"/>
                    </a:cubicBezTo>
                    <a:cubicBezTo>
                      <a:pt x="58" y="13"/>
                      <a:pt x="58" y="13"/>
                      <a:pt x="57" y="13"/>
                    </a:cubicBezTo>
                    <a:cubicBezTo>
                      <a:pt x="58" y="13"/>
                      <a:pt x="58" y="13"/>
                      <a:pt x="58" y="13"/>
                    </a:cubicBezTo>
                    <a:cubicBezTo>
                      <a:pt x="58" y="13"/>
                      <a:pt x="58" y="13"/>
                      <a:pt x="58" y="13"/>
                    </a:cubicBezTo>
                    <a:cubicBezTo>
                      <a:pt x="58" y="14"/>
                      <a:pt x="57" y="14"/>
                      <a:pt x="57" y="14"/>
                    </a:cubicBezTo>
                    <a:cubicBezTo>
                      <a:pt x="57" y="15"/>
                      <a:pt x="56" y="14"/>
                      <a:pt x="56" y="14"/>
                    </a:cubicBezTo>
                    <a:cubicBezTo>
                      <a:pt x="57" y="15"/>
                      <a:pt x="56" y="16"/>
                      <a:pt x="57" y="16"/>
                    </a:cubicBezTo>
                    <a:cubicBezTo>
                      <a:pt x="57" y="16"/>
                      <a:pt x="57" y="16"/>
                      <a:pt x="57" y="17"/>
                    </a:cubicBezTo>
                    <a:cubicBezTo>
                      <a:pt x="57" y="16"/>
                      <a:pt x="56" y="17"/>
                      <a:pt x="56" y="16"/>
                    </a:cubicBezTo>
                    <a:cubicBezTo>
                      <a:pt x="56" y="16"/>
                      <a:pt x="56" y="16"/>
                      <a:pt x="56" y="16"/>
                    </a:cubicBezTo>
                    <a:cubicBezTo>
                      <a:pt x="56" y="16"/>
                      <a:pt x="55" y="16"/>
                      <a:pt x="55" y="16"/>
                    </a:cubicBezTo>
                    <a:cubicBezTo>
                      <a:pt x="54" y="17"/>
                      <a:pt x="55" y="16"/>
                      <a:pt x="55" y="17"/>
                    </a:cubicBezTo>
                    <a:cubicBezTo>
                      <a:pt x="55" y="17"/>
                      <a:pt x="55" y="17"/>
                      <a:pt x="54" y="17"/>
                    </a:cubicBezTo>
                    <a:cubicBezTo>
                      <a:pt x="55" y="17"/>
                      <a:pt x="55" y="17"/>
                      <a:pt x="55" y="17"/>
                    </a:cubicBezTo>
                    <a:cubicBezTo>
                      <a:pt x="55" y="18"/>
                      <a:pt x="54" y="18"/>
                      <a:pt x="54" y="18"/>
                    </a:cubicBezTo>
                    <a:cubicBezTo>
                      <a:pt x="54" y="18"/>
                      <a:pt x="54" y="18"/>
                      <a:pt x="54" y="17"/>
                    </a:cubicBezTo>
                    <a:cubicBezTo>
                      <a:pt x="54" y="18"/>
                      <a:pt x="54" y="17"/>
                      <a:pt x="54" y="18"/>
                    </a:cubicBezTo>
                    <a:cubicBezTo>
                      <a:pt x="54" y="18"/>
                      <a:pt x="54" y="18"/>
                      <a:pt x="54" y="18"/>
                    </a:cubicBezTo>
                    <a:cubicBezTo>
                      <a:pt x="54" y="19"/>
                      <a:pt x="54" y="19"/>
                      <a:pt x="54" y="19"/>
                    </a:cubicBezTo>
                    <a:cubicBezTo>
                      <a:pt x="54" y="19"/>
                      <a:pt x="54" y="19"/>
                      <a:pt x="54" y="18"/>
                    </a:cubicBezTo>
                    <a:cubicBezTo>
                      <a:pt x="54" y="19"/>
                      <a:pt x="54" y="18"/>
                      <a:pt x="54" y="19"/>
                    </a:cubicBezTo>
                    <a:cubicBezTo>
                      <a:pt x="54" y="19"/>
                      <a:pt x="54" y="19"/>
                      <a:pt x="54" y="19"/>
                    </a:cubicBezTo>
                    <a:cubicBezTo>
                      <a:pt x="54" y="19"/>
                      <a:pt x="54" y="19"/>
                      <a:pt x="53" y="19"/>
                    </a:cubicBezTo>
                    <a:cubicBezTo>
                      <a:pt x="53" y="19"/>
                      <a:pt x="54" y="19"/>
                      <a:pt x="53" y="20"/>
                    </a:cubicBezTo>
                    <a:cubicBezTo>
                      <a:pt x="54" y="20"/>
                      <a:pt x="53" y="19"/>
                      <a:pt x="54" y="19"/>
                    </a:cubicBezTo>
                    <a:cubicBezTo>
                      <a:pt x="54" y="19"/>
                      <a:pt x="54" y="20"/>
                      <a:pt x="54" y="20"/>
                    </a:cubicBezTo>
                    <a:cubicBezTo>
                      <a:pt x="53" y="19"/>
                      <a:pt x="53" y="21"/>
                      <a:pt x="53" y="21"/>
                    </a:cubicBezTo>
                    <a:cubicBezTo>
                      <a:pt x="53" y="21"/>
                      <a:pt x="53" y="21"/>
                      <a:pt x="53" y="21"/>
                    </a:cubicBezTo>
                    <a:cubicBezTo>
                      <a:pt x="53" y="21"/>
                      <a:pt x="53" y="21"/>
                      <a:pt x="53" y="21"/>
                    </a:cubicBezTo>
                    <a:cubicBezTo>
                      <a:pt x="52" y="21"/>
                      <a:pt x="53" y="22"/>
                      <a:pt x="53" y="22"/>
                    </a:cubicBezTo>
                    <a:cubicBezTo>
                      <a:pt x="52" y="22"/>
                      <a:pt x="52" y="22"/>
                      <a:pt x="52" y="22"/>
                    </a:cubicBezTo>
                    <a:cubicBezTo>
                      <a:pt x="53" y="22"/>
                      <a:pt x="52" y="22"/>
                      <a:pt x="53" y="23"/>
                    </a:cubicBezTo>
                    <a:cubicBezTo>
                      <a:pt x="52" y="23"/>
                      <a:pt x="52" y="22"/>
                      <a:pt x="52" y="22"/>
                    </a:cubicBezTo>
                    <a:cubicBezTo>
                      <a:pt x="52" y="22"/>
                      <a:pt x="51" y="22"/>
                      <a:pt x="52" y="23"/>
                    </a:cubicBezTo>
                    <a:cubicBezTo>
                      <a:pt x="52" y="23"/>
                      <a:pt x="52" y="23"/>
                      <a:pt x="52" y="23"/>
                    </a:cubicBezTo>
                    <a:cubicBezTo>
                      <a:pt x="52" y="23"/>
                      <a:pt x="52" y="23"/>
                      <a:pt x="52" y="23"/>
                    </a:cubicBezTo>
                    <a:cubicBezTo>
                      <a:pt x="52" y="23"/>
                      <a:pt x="52" y="24"/>
                      <a:pt x="52" y="24"/>
                    </a:cubicBezTo>
                    <a:cubicBezTo>
                      <a:pt x="52" y="24"/>
                      <a:pt x="52" y="24"/>
                      <a:pt x="52" y="24"/>
                    </a:cubicBezTo>
                    <a:cubicBezTo>
                      <a:pt x="52" y="24"/>
                      <a:pt x="52" y="24"/>
                      <a:pt x="52" y="24"/>
                    </a:cubicBezTo>
                    <a:cubicBezTo>
                      <a:pt x="51" y="25"/>
                      <a:pt x="52" y="25"/>
                      <a:pt x="52" y="25"/>
                    </a:cubicBezTo>
                    <a:cubicBezTo>
                      <a:pt x="52" y="25"/>
                      <a:pt x="52" y="26"/>
                      <a:pt x="52" y="26"/>
                    </a:cubicBezTo>
                    <a:cubicBezTo>
                      <a:pt x="52" y="26"/>
                      <a:pt x="52" y="26"/>
                      <a:pt x="52" y="26"/>
                    </a:cubicBezTo>
                    <a:cubicBezTo>
                      <a:pt x="51" y="26"/>
                      <a:pt x="51" y="24"/>
                      <a:pt x="51" y="24"/>
                    </a:cubicBezTo>
                    <a:cubicBezTo>
                      <a:pt x="51" y="24"/>
                      <a:pt x="51" y="24"/>
                      <a:pt x="51" y="25"/>
                    </a:cubicBezTo>
                    <a:cubicBezTo>
                      <a:pt x="51" y="25"/>
                      <a:pt x="51" y="24"/>
                      <a:pt x="50" y="24"/>
                    </a:cubicBezTo>
                    <a:cubicBezTo>
                      <a:pt x="51" y="25"/>
                      <a:pt x="50" y="26"/>
                      <a:pt x="50" y="26"/>
                    </a:cubicBezTo>
                    <a:cubicBezTo>
                      <a:pt x="50" y="26"/>
                      <a:pt x="51" y="26"/>
                      <a:pt x="50" y="27"/>
                    </a:cubicBezTo>
                    <a:cubicBezTo>
                      <a:pt x="50" y="26"/>
                      <a:pt x="49" y="26"/>
                      <a:pt x="49" y="26"/>
                    </a:cubicBezTo>
                    <a:cubicBezTo>
                      <a:pt x="49" y="26"/>
                      <a:pt x="50" y="27"/>
                      <a:pt x="49" y="27"/>
                    </a:cubicBezTo>
                    <a:cubicBezTo>
                      <a:pt x="49" y="28"/>
                      <a:pt x="48" y="29"/>
                      <a:pt x="48" y="30"/>
                    </a:cubicBezTo>
                    <a:cubicBezTo>
                      <a:pt x="48" y="30"/>
                      <a:pt x="48" y="31"/>
                      <a:pt x="47" y="31"/>
                    </a:cubicBezTo>
                    <a:cubicBezTo>
                      <a:pt x="48" y="31"/>
                      <a:pt x="48" y="31"/>
                      <a:pt x="48" y="32"/>
                    </a:cubicBezTo>
                    <a:cubicBezTo>
                      <a:pt x="48" y="32"/>
                      <a:pt x="48" y="32"/>
                      <a:pt x="47" y="32"/>
                    </a:cubicBezTo>
                    <a:cubicBezTo>
                      <a:pt x="47" y="32"/>
                      <a:pt x="47" y="32"/>
                      <a:pt x="47" y="33"/>
                    </a:cubicBezTo>
                    <a:cubicBezTo>
                      <a:pt x="46" y="33"/>
                      <a:pt x="47" y="33"/>
                      <a:pt x="47" y="33"/>
                    </a:cubicBezTo>
                    <a:cubicBezTo>
                      <a:pt x="47" y="33"/>
                      <a:pt x="47" y="33"/>
                      <a:pt x="46" y="33"/>
                    </a:cubicBezTo>
                    <a:cubicBezTo>
                      <a:pt x="46" y="33"/>
                      <a:pt x="46" y="33"/>
                      <a:pt x="46" y="34"/>
                    </a:cubicBezTo>
                    <a:cubicBezTo>
                      <a:pt x="46" y="34"/>
                      <a:pt x="46" y="35"/>
                      <a:pt x="45" y="35"/>
                    </a:cubicBezTo>
                    <a:cubicBezTo>
                      <a:pt x="45" y="35"/>
                      <a:pt x="45" y="35"/>
                      <a:pt x="44" y="36"/>
                    </a:cubicBezTo>
                    <a:cubicBezTo>
                      <a:pt x="45" y="36"/>
                      <a:pt x="45" y="36"/>
                      <a:pt x="45" y="36"/>
                    </a:cubicBezTo>
                    <a:cubicBezTo>
                      <a:pt x="45" y="36"/>
                      <a:pt x="45" y="36"/>
                      <a:pt x="45" y="36"/>
                    </a:cubicBezTo>
                    <a:cubicBezTo>
                      <a:pt x="44" y="36"/>
                      <a:pt x="44" y="38"/>
                      <a:pt x="43" y="38"/>
                    </a:cubicBezTo>
                    <a:cubicBezTo>
                      <a:pt x="43" y="39"/>
                      <a:pt x="43" y="39"/>
                      <a:pt x="43" y="39"/>
                    </a:cubicBezTo>
                    <a:cubicBezTo>
                      <a:pt x="43" y="40"/>
                      <a:pt x="43" y="40"/>
                      <a:pt x="42" y="41"/>
                    </a:cubicBezTo>
                    <a:cubicBezTo>
                      <a:pt x="43" y="40"/>
                      <a:pt x="43" y="41"/>
                      <a:pt x="43" y="41"/>
                    </a:cubicBezTo>
                    <a:cubicBezTo>
                      <a:pt x="43" y="42"/>
                      <a:pt x="42" y="41"/>
                      <a:pt x="42" y="41"/>
                    </a:cubicBezTo>
                    <a:cubicBezTo>
                      <a:pt x="42" y="42"/>
                      <a:pt x="42" y="42"/>
                      <a:pt x="42" y="42"/>
                    </a:cubicBezTo>
                    <a:cubicBezTo>
                      <a:pt x="42" y="42"/>
                      <a:pt x="42" y="43"/>
                      <a:pt x="41" y="43"/>
                    </a:cubicBezTo>
                    <a:cubicBezTo>
                      <a:pt x="41" y="43"/>
                      <a:pt x="41" y="43"/>
                      <a:pt x="40" y="43"/>
                    </a:cubicBezTo>
                    <a:cubicBezTo>
                      <a:pt x="41" y="44"/>
                      <a:pt x="40" y="44"/>
                      <a:pt x="40" y="45"/>
                    </a:cubicBezTo>
                    <a:cubicBezTo>
                      <a:pt x="40" y="45"/>
                      <a:pt x="40" y="45"/>
                      <a:pt x="40" y="45"/>
                    </a:cubicBezTo>
                    <a:cubicBezTo>
                      <a:pt x="40" y="46"/>
                      <a:pt x="40" y="46"/>
                      <a:pt x="40" y="46"/>
                    </a:cubicBezTo>
                    <a:cubicBezTo>
                      <a:pt x="39" y="46"/>
                      <a:pt x="39" y="46"/>
                      <a:pt x="39" y="46"/>
                    </a:cubicBezTo>
                    <a:cubicBezTo>
                      <a:pt x="39" y="46"/>
                      <a:pt x="39" y="46"/>
                      <a:pt x="39" y="46"/>
                    </a:cubicBezTo>
                    <a:cubicBezTo>
                      <a:pt x="39" y="46"/>
                      <a:pt x="39" y="46"/>
                      <a:pt x="40" y="46"/>
                    </a:cubicBezTo>
                    <a:cubicBezTo>
                      <a:pt x="39" y="46"/>
                      <a:pt x="39" y="47"/>
                      <a:pt x="39" y="47"/>
                    </a:cubicBezTo>
                    <a:cubicBezTo>
                      <a:pt x="39" y="47"/>
                      <a:pt x="39" y="47"/>
                      <a:pt x="39" y="47"/>
                    </a:cubicBezTo>
                    <a:cubicBezTo>
                      <a:pt x="39" y="47"/>
                      <a:pt x="39" y="47"/>
                      <a:pt x="39" y="48"/>
                    </a:cubicBezTo>
                    <a:cubicBezTo>
                      <a:pt x="38" y="48"/>
                      <a:pt x="38" y="47"/>
                      <a:pt x="38" y="48"/>
                    </a:cubicBezTo>
                    <a:cubicBezTo>
                      <a:pt x="38" y="48"/>
                      <a:pt x="38" y="48"/>
                      <a:pt x="38" y="49"/>
                    </a:cubicBezTo>
                    <a:cubicBezTo>
                      <a:pt x="38" y="49"/>
                      <a:pt x="38" y="50"/>
                      <a:pt x="38" y="50"/>
                    </a:cubicBezTo>
                    <a:cubicBezTo>
                      <a:pt x="38" y="50"/>
                      <a:pt x="38" y="50"/>
                      <a:pt x="38" y="51"/>
                    </a:cubicBezTo>
                    <a:cubicBezTo>
                      <a:pt x="37" y="51"/>
                      <a:pt x="37" y="52"/>
                      <a:pt x="35" y="52"/>
                    </a:cubicBezTo>
                    <a:cubicBezTo>
                      <a:pt x="36" y="52"/>
                      <a:pt x="35" y="53"/>
                      <a:pt x="35" y="53"/>
                    </a:cubicBezTo>
                    <a:cubicBezTo>
                      <a:pt x="35" y="53"/>
                      <a:pt x="35" y="54"/>
                      <a:pt x="35" y="54"/>
                    </a:cubicBezTo>
                    <a:cubicBezTo>
                      <a:pt x="35" y="54"/>
                      <a:pt x="35" y="54"/>
                      <a:pt x="35" y="54"/>
                    </a:cubicBezTo>
                    <a:cubicBezTo>
                      <a:pt x="35" y="54"/>
                      <a:pt x="35" y="55"/>
                      <a:pt x="35" y="55"/>
                    </a:cubicBezTo>
                    <a:cubicBezTo>
                      <a:pt x="34" y="55"/>
                      <a:pt x="35" y="55"/>
                      <a:pt x="35" y="55"/>
                    </a:cubicBezTo>
                    <a:cubicBezTo>
                      <a:pt x="34" y="55"/>
                      <a:pt x="34" y="56"/>
                      <a:pt x="34" y="56"/>
                    </a:cubicBezTo>
                    <a:cubicBezTo>
                      <a:pt x="34" y="56"/>
                      <a:pt x="34" y="56"/>
                      <a:pt x="34" y="57"/>
                    </a:cubicBezTo>
                    <a:cubicBezTo>
                      <a:pt x="34" y="57"/>
                      <a:pt x="33" y="57"/>
                      <a:pt x="33" y="57"/>
                    </a:cubicBezTo>
                    <a:cubicBezTo>
                      <a:pt x="33" y="57"/>
                      <a:pt x="33" y="57"/>
                      <a:pt x="33" y="58"/>
                    </a:cubicBezTo>
                    <a:cubicBezTo>
                      <a:pt x="33" y="58"/>
                      <a:pt x="33" y="58"/>
                      <a:pt x="33" y="57"/>
                    </a:cubicBezTo>
                    <a:cubicBezTo>
                      <a:pt x="33" y="58"/>
                      <a:pt x="33" y="58"/>
                      <a:pt x="33" y="59"/>
                    </a:cubicBezTo>
                    <a:cubicBezTo>
                      <a:pt x="32" y="59"/>
                      <a:pt x="32" y="59"/>
                      <a:pt x="32" y="60"/>
                    </a:cubicBezTo>
                    <a:cubicBezTo>
                      <a:pt x="32" y="60"/>
                      <a:pt x="32" y="60"/>
                      <a:pt x="32" y="61"/>
                    </a:cubicBezTo>
                    <a:cubicBezTo>
                      <a:pt x="32" y="61"/>
                      <a:pt x="32" y="61"/>
                      <a:pt x="32" y="61"/>
                    </a:cubicBezTo>
                    <a:cubicBezTo>
                      <a:pt x="32" y="61"/>
                      <a:pt x="32" y="61"/>
                      <a:pt x="32" y="61"/>
                    </a:cubicBezTo>
                    <a:cubicBezTo>
                      <a:pt x="32" y="61"/>
                      <a:pt x="32" y="61"/>
                      <a:pt x="32" y="61"/>
                    </a:cubicBezTo>
                    <a:cubicBezTo>
                      <a:pt x="31" y="61"/>
                      <a:pt x="31" y="62"/>
                      <a:pt x="31" y="62"/>
                    </a:cubicBezTo>
                    <a:cubicBezTo>
                      <a:pt x="31" y="62"/>
                      <a:pt x="31" y="62"/>
                      <a:pt x="31" y="62"/>
                    </a:cubicBezTo>
                    <a:cubicBezTo>
                      <a:pt x="31" y="63"/>
                      <a:pt x="31" y="62"/>
                      <a:pt x="31" y="63"/>
                    </a:cubicBezTo>
                    <a:cubicBezTo>
                      <a:pt x="30" y="63"/>
                      <a:pt x="30" y="63"/>
                      <a:pt x="30" y="63"/>
                    </a:cubicBezTo>
                    <a:cubicBezTo>
                      <a:pt x="30" y="63"/>
                      <a:pt x="30" y="63"/>
                      <a:pt x="30" y="64"/>
                    </a:cubicBezTo>
                    <a:cubicBezTo>
                      <a:pt x="30" y="64"/>
                      <a:pt x="30" y="64"/>
                      <a:pt x="30" y="64"/>
                    </a:cubicBezTo>
                    <a:cubicBezTo>
                      <a:pt x="29" y="65"/>
                      <a:pt x="29" y="64"/>
                      <a:pt x="30" y="64"/>
                    </a:cubicBezTo>
                    <a:cubicBezTo>
                      <a:pt x="30" y="64"/>
                      <a:pt x="29" y="64"/>
                      <a:pt x="29" y="64"/>
                    </a:cubicBezTo>
                    <a:cubicBezTo>
                      <a:pt x="29" y="64"/>
                      <a:pt x="29" y="64"/>
                      <a:pt x="29" y="64"/>
                    </a:cubicBezTo>
                    <a:cubicBezTo>
                      <a:pt x="29" y="65"/>
                      <a:pt x="28" y="66"/>
                      <a:pt x="28" y="67"/>
                    </a:cubicBezTo>
                    <a:cubicBezTo>
                      <a:pt x="28" y="67"/>
                      <a:pt x="28" y="68"/>
                      <a:pt x="28" y="68"/>
                    </a:cubicBezTo>
                    <a:cubicBezTo>
                      <a:pt x="28" y="68"/>
                      <a:pt x="28" y="68"/>
                      <a:pt x="28" y="68"/>
                    </a:cubicBezTo>
                    <a:cubicBezTo>
                      <a:pt x="27" y="68"/>
                      <a:pt x="27" y="69"/>
                      <a:pt x="27" y="70"/>
                    </a:cubicBezTo>
                    <a:cubicBezTo>
                      <a:pt x="27" y="70"/>
                      <a:pt x="27" y="70"/>
                      <a:pt x="27" y="70"/>
                    </a:cubicBezTo>
                    <a:cubicBezTo>
                      <a:pt x="26" y="70"/>
                      <a:pt x="26" y="70"/>
                      <a:pt x="26" y="71"/>
                    </a:cubicBezTo>
                    <a:cubicBezTo>
                      <a:pt x="26" y="71"/>
                      <a:pt x="26" y="71"/>
                      <a:pt x="26" y="71"/>
                    </a:cubicBezTo>
                    <a:cubicBezTo>
                      <a:pt x="26" y="71"/>
                      <a:pt x="26" y="72"/>
                      <a:pt x="26" y="72"/>
                    </a:cubicBezTo>
                    <a:cubicBezTo>
                      <a:pt x="26" y="71"/>
                      <a:pt x="26" y="73"/>
                      <a:pt x="26" y="73"/>
                    </a:cubicBezTo>
                    <a:cubicBezTo>
                      <a:pt x="26" y="73"/>
                      <a:pt x="26" y="73"/>
                      <a:pt x="26" y="73"/>
                    </a:cubicBezTo>
                    <a:cubicBezTo>
                      <a:pt x="25" y="73"/>
                      <a:pt x="26" y="73"/>
                      <a:pt x="25" y="73"/>
                    </a:cubicBezTo>
                    <a:cubicBezTo>
                      <a:pt x="25" y="73"/>
                      <a:pt x="25" y="74"/>
                      <a:pt x="25" y="74"/>
                    </a:cubicBezTo>
                    <a:cubicBezTo>
                      <a:pt x="25" y="74"/>
                      <a:pt x="24" y="74"/>
                      <a:pt x="24" y="74"/>
                    </a:cubicBezTo>
                    <a:cubicBezTo>
                      <a:pt x="24" y="74"/>
                      <a:pt x="24" y="74"/>
                      <a:pt x="25" y="75"/>
                    </a:cubicBezTo>
                    <a:cubicBezTo>
                      <a:pt x="25" y="75"/>
                      <a:pt x="25" y="75"/>
                      <a:pt x="24" y="75"/>
                    </a:cubicBezTo>
                    <a:cubicBezTo>
                      <a:pt x="24" y="76"/>
                      <a:pt x="24" y="77"/>
                      <a:pt x="24" y="77"/>
                    </a:cubicBezTo>
                    <a:cubicBezTo>
                      <a:pt x="24" y="77"/>
                      <a:pt x="24" y="77"/>
                      <a:pt x="24" y="78"/>
                    </a:cubicBezTo>
                    <a:cubicBezTo>
                      <a:pt x="24" y="78"/>
                      <a:pt x="24" y="78"/>
                      <a:pt x="24" y="78"/>
                    </a:cubicBezTo>
                    <a:cubicBezTo>
                      <a:pt x="24" y="78"/>
                      <a:pt x="24" y="78"/>
                      <a:pt x="23" y="78"/>
                    </a:cubicBezTo>
                    <a:cubicBezTo>
                      <a:pt x="24" y="78"/>
                      <a:pt x="23" y="78"/>
                      <a:pt x="23" y="78"/>
                    </a:cubicBezTo>
                    <a:cubicBezTo>
                      <a:pt x="23" y="78"/>
                      <a:pt x="22" y="79"/>
                      <a:pt x="22" y="79"/>
                    </a:cubicBezTo>
                    <a:cubicBezTo>
                      <a:pt x="23" y="79"/>
                      <a:pt x="22" y="79"/>
                      <a:pt x="22" y="80"/>
                    </a:cubicBezTo>
                    <a:cubicBezTo>
                      <a:pt x="22" y="80"/>
                      <a:pt x="22" y="80"/>
                      <a:pt x="22" y="80"/>
                    </a:cubicBezTo>
                    <a:cubicBezTo>
                      <a:pt x="21" y="80"/>
                      <a:pt x="21" y="81"/>
                      <a:pt x="21" y="82"/>
                    </a:cubicBezTo>
                    <a:cubicBezTo>
                      <a:pt x="21" y="82"/>
                      <a:pt x="20" y="83"/>
                      <a:pt x="20" y="84"/>
                    </a:cubicBezTo>
                    <a:cubicBezTo>
                      <a:pt x="20" y="84"/>
                      <a:pt x="20" y="84"/>
                      <a:pt x="20" y="84"/>
                    </a:cubicBezTo>
                    <a:cubicBezTo>
                      <a:pt x="20" y="84"/>
                      <a:pt x="20" y="84"/>
                      <a:pt x="20" y="84"/>
                    </a:cubicBezTo>
                    <a:cubicBezTo>
                      <a:pt x="20" y="84"/>
                      <a:pt x="19" y="84"/>
                      <a:pt x="19" y="85"/>
                    </a:cubicBezTo>
                    <a:cubicBezTo>
                      <a:pt x="19" y="86"/>
                      <a:pt x="19" y="86"/>
                      <a:pt x="19" y="86"/>
                    </a:cubicBezTo>
                    <a:cubicBezTo>
                      <a:pt x="18" y="86"/>
                      <a:pt x="19" y="87"/>
                      <a:pt x="18" y="87"/>
                    </a:cubicBezTo>
                    <a:cubicBezTo>
                      <a:pt x="18" y="87"/>
                      <a:pt x="18" y="88"/>
                      <a:pt x="18" y="88"/>
                    </a:cubicBezTo>
                    <a:cubicBezTo>
                      <a:pt x="18" y="88"/>
                      <a:pt x="18" y="88"/>
                      <a:pt x="17" y="88"/>
                    </a:cubicBezTo>
                    <a:cubicBezTo>
                      <a:pt x="16" y="90"/>
                      <a:pt x="15" y="92"/>
                      <a:pt x="14" y="94"/>
                    </a:cubicBezTo>
                    <a:cubicBezTo>
                      <a:pt x="14" y="94"/>
                      <a:pt x="14" y="94"/>
                      <a:pt x="14" y="94"/>
                    </a:cubicBezTo>
                    <a:cubicBezTo>
                      <a:pt x="14" y="94"/>
                      <a:pt x="14" y="94"/>
                      <a:pt x="14" y="95"/>
                    </a:cubicBezTo>
                    <a:cubicBezTo>
                      <a:pt x="14" y="95"/>
                      <a:pt x="13" y="95"/>
                      <a:pt x="13" y="95"/>
                    </a:cubicBezTo>
                    <a:cubicBezTo>
                      <a:pt x="13" y="96"/>
                      <a:pt x="13" y="96"/>
                      <a:pt x="13" y="96"/>
                    </a:cubicBezTo>
                    <a:cubicBezTo>
                      <a:pt x="13" y="96"/>
                      <a:pt x="13" y="96"/>
                      <a:pt x="12" y="96"/>
                    </a:cubicBezTo>
                    <a:cubicBezTo>
                      <a:pt x="13" y="97"/>
                      <a:pt x="12" y="97"/>
                      <a:pt x="12" y="97"/>
                    </a:cubicBezTo>
                    <a:cubicBezTo>
                      <a:pt x="11" y="97"/>
                      <a:pt x="12" y="98"/>
                      <a:pt x="11" y="98"/>
                    </a:cubicBezTo>
                    <a:cubicBezTo>
                      <a:pt x="11" y="99"/>
                      <a:pt x="11" y="99"/>
                      <a:pt x="11" y="99"/>
                    </a:cubicBezTo>
                    <a:cubicBezTo>
                      <a:pt x="11" y="99"/>
                      <a:pt x="11" y="99"/>
                      <a:pt x="11" y="99"/>
                    </a:cubicBezTo>
                    <a:cubicBezTo>
                      <a:pt x="10" y="101"/>
                      <a:pt x="10" y="102"/>
                      <a:pt x="9" y="104"/>
                    </a:cubicBezTo>
                    <a:cubicBezTo>
                      <a:pt x="9" y="105"/>
                      <a:pt x="8" y="106"/>
                      <a:pt x="8" y="106"/>
                    </a:cubicBezTo>
                    <a:cubicBezTo>
                      <a:pt x="8" y="107"/>
                      <a:pt x="8" y="106"/>
                      <a:pt x="8" y="107"/>
                    </a:cubicBezTo>
                    <a:cubicBezTo>
                      <a:pt x="8" y="107"/>
                      <a:pt x="7" y="107"/>
                      <a:pt x="8" y="108"/>
                    </a:cubicBezTo>
                    <a:cubicBezTo>
                      <a:pt x="7" y="108"/>
                      <a:pt x="7" y="107"/>
                      <a:pt x="7" y="107"/>
                    </a:cubicBezTo>
                    <a:cubicBezTo>
                      <a:pt x="7" y="108"/>
                      <a:pt x="7" y="108"/>
                      <a:pt x="6" y="109"/>
                    </a:cubicBezTo>
                    <a:cubicBezTo>
                      <a:pt x="5" y="111"/>
                      <a:pt x="4" y="112"/>
                      <a:pt x="3" y="115"/>
                    </a:cubicBezTo>
                    <a:cubicBezTo>
                      <a:pt x="3" y="115"/>
                      <a:pt x="3" y="115"/>
                      <a:pt x="3" y="115"/>
                    </a:cubicBezTo>
                    <a:cubicBezTo>
                      <a:pt x="3" y="117"/>
                      <a:pt x="0" y="118"/>
                      <a:pt x="0" y="120"/>
                    </a:cubicBezTo>
                    <a:cubicBezTo>
                      <a:pt x="0" y="121"/>
                      <a:pt x="0" y="122"/>
                      <a:pt x="0" y="122"/>
                    </a:cubicBezTo>
                    <a:cubicBezTo>
                      <a:pt x="2" y="119"/>
                      <a:pt x="4" y="117"/>
                      <a:pt x="5" y="115"/>
                    </a:cubicBezTo>
                    <a:cubicBezTo>
                      <a:pt x="6" y="113"/>
                      <a:pt x="6" y="112"/>
                      <a:pt x="7" y="111"/>
                    </a:cubicBezTo>
                    <a:cubicBezTo>
                      <a:pt x="9" y="108"/>
                      <a:pt x="11" y="105"/>
                      <a:pt x="14" y="101"/>
                    </a:cubicBezTo>
                    <a:cubicBezTo>
                      <a:pt x="13" y="101"/>
                      <a:pt x="13" y="101"/>
                      <a:pt x="13" y="100"/>
                    </a:cubicBezTo>
                    <a:cubicBezTo>
                      <a:pt x="13" y="100"/>
                      <a:pt x="13" y="100"/>
                      <a:pt x="14" y="100"/>
                    </a:cubicBezTo>
                    <a:cubicBezTo>
                      <a:pt x="14" y="100"/>
                      <a:pt x="14" y="100"/>
                      <a:pt x="13" y="100"/>
                    </a:cubicBezTo>
                    <a:cubicBezTo>
                      <a:pt x="14" y="100"/>
                      <a:pt x="14" y="100"/>
                      <a:pt x="14" y="100"/>
                    </a:cubicBezTo>
                    <a:cubicBezTo>
                      <a:pt x="15" y="99"/>
                      <a:pt x="15" y="97"/>
                      <a:pt x="15" y="96"/>
                    </a:cubicBezTo>
                    <a:cubicBezTo>
                      <a:pt x="15" y="96"/>
                      <a:pt x="16" y="95"/>
                      <a:pt x="16" y="95"/>
                    </a:cubicBezTo>
                    <a:cubicBezTo>
                      <a:pt x="16" y="94"/>
                      <a:pt x="16" y="94"/>
                      <a:pt x="17" y="93"/>
                    </a:cubicBezTo>
                    <a:cubicBezTo>
                      <a:pt x="20" y="90"/>
                      <a:pt x="22" y="86"/>
                      <a:pt x="24" y="82"/>
                    </a:cubicBezTo>
                    <a:cubicBezTo>
                      <a:pt x="26" y="79"/>
                      <a:pt x="28" y="74"/>
                      <a:pt x="30" y="71"/>
                    </a:cubicBezTo>
                    <a:cubicBezTo>
                      <a:pt x="29" y="70"/>
                      <a:pt x="30" y="69"/>
                      <a:pt x="30" y="68"/>
                    </a:cubicBezTo>
                    <a:cubicBezTo>
                      <a:pt x="30" y="68"/>
                      <a:pt x="30" y="68"/>
                      <a:pt x="30" y="68"/>
                    </a:cubicBezTo>
                    <a:cubicBezTo>
                      <a:pt x="30" y="68"/>
                      <a:pt x="31" y="68"/>
                      <a:pt x="32" y="67"/>
                    </a:cubicBezTo>
                    <a:cubicBezTo>
                      <a:pt x="32" y="67"/>
                      <a:pt x="32" y="67"/>
                      <a:pt x="31" y="66"/>
                    </a:cubicBezTo>
                    <a:cubicBezTo>
                      <a:pt x="31" y="66"/>
                      <a:pt x="32" y="66"/>
                      <a:pt x="32" y="66"/>
                    </a:cubicBezTo>
                    <a:cubicBezTo>
                      <a:pt x="32" y="64"/>
                      <a:pt x="32" y="66"/>
                      <a:pt x="33" y="65"/>
                    </a:cubicBezTo>
                    <a:cubicBezTo>
                      <a:pt x="34" y="63"/>
                      <a:pt x="34" y="61"/>
                      <a:pt x="35" y="60"/>
                    </a:cubicBezTo>
                    <a:cubicBezTo>
                      <a:pt x="36" y="60"/>
                      <a:pt x="35" y="59"/>
                      <a:pt x="36" y="59"/>
                    </a:cubicBezTo>
                    <a:cubicBezTo>
                      <a:pt x="36" y="59"/>
                      <a:pt x="36" y="59"/>
                      <a:pt x="36" y="59"/>
                    </a:cubicBezTo>
                    <a:cubicBezTo>
                      <a:pt x="37" y="58"/>
                      <a:pt x="37" y="58"/>
                      <a:pt x="37" y="57"/>
                    </a:cubicBezTo>
                    <a:cubicBezTo>
                      <a:pt x="37" y="56"/>
                      <a:pt x="38" y="56"/>
                      <a:pt x="38" y="55"/>
                    </a:cubicBezTo>
                    <a:cubicBezTo>
                      <a:pt x="38" y="55"/>
                      <a:pt x="38" y="55"/>
                      <a:pt x="38" y="55"/>
                    </a:cubicBezTo>
                    <a:cubicBezTo>
                      <a:pt x="38" y="54"/>
                      <a:pt x="39" y="54"/>
                      <a:pt x="39" y="52"/>
                    </a:cubicBezTo>
                    <a:cubicBezTo>
                      <a:pt x="40" y="51"/>
                      <a:pt x="42" y="49"/>
                      <a:pt x="43" y="47"/>
                    </a:cubicBezTo>
                    <a:cubicBezTo>
                      <a:pt x="43" y="46"/>
                      <a:pt x="44" y="45"/>
                      <a:pt x="45" y="43"/>
                    </a:cubicBezTo>
                    <a:cubicBezTo>
                      <a:pt x="45" y="43"/>
                      <a:pt x="44" y="43"/>
                      <a:pt x="44" y="43"/>
                    </a:cubicBezTo>
                    <a:cubicBezTo>
                      <a:pt x="45" y="43"/>
                      <a:pt x="45" y="43"/>
                      <a:pt x="45" y="43"/>
                    </a:cubicBezTo>
                    <a:cubicBezTo>
                      <a:pt x="45" y="42"/>
                      <a:pt x="46" y="42"/>
                      <a:pt x="46" y="41"/>
                    </a:cubicBezTo>
                    <a:cubicBezTo>
                      <a:pt x="46" y="41"/>
                      <a:pt x="46" y="41"/>
                      <a:pt x="46" y="40"/>
                    </a:cubicBezTo>
                    <a:cubicBezTo>
                      <a:pt x="47" y="40"/>
                      <a:pt x="47" y="38"/>
                      <a:pt x="48" y="38"/>
                    </a:cubicBezTo>
                    <a:cubicBezTo>
                      <a:pt x="47" y="38"/>
                      <a:pt x="48" y="37"/>
                      <a:pt x="48" y="37"/>
                    </a:cubicBezTo>
                    <a:cubicBezTo>
                      <a:pt x="48" y="37"/>
                      <a:pt x="48" y="37"/>
                      <a:pt x="48" y="37"/>
                    </a:cubicBezTo>
                    <a:cubicBezTo>
                      <a:pt x="49" y="36"/>
                      <a:pt x="49" y="36"/>
                      <a:pt x="49" y="35"/>
                    </a:cubicBezTo>
                    <a:cubicBezTo>
                      <a:pt x="49" y="35"/>
                      <a:pt x="49" y="35"/>
                      <a:pt x="49" y="35"/>
                    </a:cubicBezTo>
                    <a:cubicBezTo>
                      <a:pt x="50" y="35"/>
                      <a:pt x="50" y="33"/>
                      <a:pt x="50" y="33"/>
                    </a:cubicBezTo>
                    <a:cubicBezTo>
                      <a:pt x="50" y="33"/>
                      <a:pt x="50" y="32"/>
                      <a:pt x="50" y="32"/>
                    </a:cubicBezTo>
                    <a:cubicBezTo>
                      <a:pt x="50" y="32"/>
                      <a:pt x="50" y="32"/>
                      <a:pt x="51" y="32"/>
                    </a:cubicBezTo>
                    <a:cubicBezTo>
                      <a:pt x="51" y="31"/>
                      <a:pt x="53" y="29"/>
                      <a:pt x="53" y="27"/>
                    </a:cubicBezTo>
                    <a:cubicBezTo>
                      <a:pt x="53" y="27"/>
                      <a:pt x="53" y="27"/>
                      <a:pt x="53" y="28"/>
                    </a:cubicBezTo>
                    <a:cubicBezTo>
                      <a:pt x="54" y="26"/>
                      <a:pt x="55" y="24"/>
                      <a:pt x="55" y="23"/>
                    </a:cubicBezTo>
                    <a:cubicBezTo>
                      <a:pt x="56" y="22"/>
                      <a:pt x="56" y="22"/>
                      <a:pt x="57" y="21"/>
                    </a:cubicBezTo>
                    <a:cubicBezTo>
                      <a:pt x="57" y="21"/>
                      <a:pt x="57" y="21"/>
                      <a:pt x="57" y="19"/>
                    </a:cubicBezTo>
                    <a:cubicBezTo>
                      <a:pt x="57" y="19"/>
                      <a:pt x="57" y="19"/>
                      <a:pt x="57" y="19"/>
                    </a:cubicBezTo>
                    <a:cubicBezTo>
                      <a:pt x="58" y="19"/>
                      <a:pt x="58" y="19"/>
                      <a:pt x="58" y="18"/>
                    </a:cubicBezTo>
                    <a:cubicBezTo>
                      <a:pt x="58" y="17"/>
                      <a:pt x="59" y="16"/>
                      <a:pt x="59" y="16"/>
                    </a:cubicBezTo>
                    <a:cubicBezTo>
                      <a:pt x="59" y="16"/>
                      <a:pt x="59" y="14"/>
                      <a:pt x="59" y="15"/>
                    </a:cubicBezTo>
                    <a:cubicBezTo>
                      <a:pt x="59" y="14"/>
                      <a:pt x="59" y="15"/>
                      <a:pt x="59" y="14"/>
                    </a:cubicBezTo>
                    <a:cubicBezTo>
                      <a:pt x="59" y="14"/>
                      <a:pt x="59" y="14"/>
                      <a:pt x="60" y="15"/>
                    </a:cubicBezTo>
                    <a:cubicBezTo>
                      <a:pt x="60" y="13"/>
                      <a:pt x="61" y="13"/>
                      <a:pt x="61" y="11"/>
                    </a:cubicBezTo>
                    <a:cubicBezTo>
                      <a:pt x="62" y="11"/>
                      <a:pt x="62" y="9"/>
                      <a:pt x="63" y="9"/>
                    </a:cubicBezTo>
                    <a:cubicBezTo>
                      <a:pt x="63" y="8"/>
                      <a:pt x="63" y="8"/>
                      <a:pt x="63" y="8"/>
                    </a:cubicBezTo>
                    <a:cubicBezTo>
                      <a:pt x="64" y="7"/>
                      <a:pt x="64" y="6"/>
                      <a:pt x="65" y="5"/>
                    </a:cubicBezTo>
                    <a:cubicBezTo>
                      <a:pt x="65" y="5"/>
                      <a:pt x="65" y="4"/>
                      <a:pt x="65" y="4"/>
                    </a:cubicBezTo>
                    <a:cubicBezTo>
                      <a:pt x="65" y="4"/>
                      <a:pt x="65" y="4"/>
                      <a:pt x="65" y="4"/>
                    </a:cubicBezTo>
                    <a:cubicBezTo>
                      <a:pt x="65" y="4"/>
                      <a:pt x="65" y="3"/>
                      <a:pt x="65" y="3"/>
                    </a:cubicBezTo>
                    <a:cubicBezTo>
                      <a:pt x="65" y="3"/>
                      <a:pt x="65" y="3"/>
                      <a:pt x="65" y="3"/>
                    </a:cubicBezTo>
                    <a:cubicBezTo>
                      <a:pt x="65" y="3"/>
                      <a:pt x="65" y="3"/>
                      <a:pt x="65" y="4"/>
                    </a:cubicBezTo>
                    <a:cubicBezTo>
                      <a:pt x="66" y="3"/>
                      <a:pt x="66" y="2"/>
                      <a:pt x="66" y="2"/>
                    </a:cubicBezTo>
                    <a:cubicBezTo>
                      <a:pt x="66" y="2"/>
                      <a:pt x="66" y="2"/>
                      <a:pt x="66" y="2"/>
                    </a:cubicBezTo>
                    <a:cubicBezTo>
                      <a:pt x="66" y="1"/>
                      <a:pt x="66" y="2"/>
                      <a:pt x="66" y="1"/>
                    </a:cubicBezTo>
                    <a:cubicBezTo>
                      <a:pt x="66" y="2"/>
                      <a:pt x="66" y="1"/>
                      <a:pt x="66" y="2"/>
                    </a:cubicBezTo>
                    <a:cubicBezTo>
                      <a:pt x="67" y="1"/>
                      <a:pt x="67" y="1"/>
                      <a:pt x="67" y="1"/>
                    </a:cubicBezTo>
                    <a:cubicBezTo>
                      <a:pt x="66" y="1"/>
                      <a:pt x="67" y="0"/>
                      <a:pt x="66" y="0"/>
                    </a:cubicBezTo>
                    <a:cubicBezTo>
                      <a:pt x="66" y="1"/>
                      <a:pt x="66" y="1"/>
                      <a:pt x="66" y="1"/>
                    </a:cubicBezTo>
                    <a:cubicBezTo>
                      <a:pt x="66" y="1"/>
                      <a:pt x="66" y="0"/>
                      <a:pt x="66" y="0"/>
                    </a:cubicBezTo>
                    <a:cubicBezTo>
                      <a:pt x="66" y="0"/>
                      <a:pt x="65" y="1"/>
                      <a:pt x="65" y="1"/>
                    </a:cubicBezTo>
                    <a:cubicBezTo>
                      <a:pt x="65" y="1"/>
                      <a:pt x="65" y="1"/>
                      <a:pt x="66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48" name="Freeform 120"/>
              <p:cNvSpPr>
                <a:spLocks/>
              </p:cNvSpPr>
              <p:nvPr/>
            </p:nvSpPr>
            <p:spPr bwMode="auto">
              <a:xfrm>
                <a:off x="1141" y="151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49" name="Freeform 121"/>
              <p:cNvSpPr>
                <a:spLocks/>
              </p:cNvSpPr>
              <p:nvPr/>
            </p:nvSpPr>
            <p:spPr bwMode="auto">
              <a:xfrm>
                <a:off x="1141" y="151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50" name="Freeform 122"/>
              <p:cNvSpPr>
                <a:spLocks/>
              </p:cNvSpPr>
              <p:nvPr/>
            </p:nvSpPr>
            <p:spPr bwMode="auto">
              <a:xfrm>
                <a:off x="1149" y="1496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1 w 1"/>
                  <a:gd name="T3" fmla="*/ 1 h 1"/>
                  <a:gd name="T4" fmla="*/ 1 w 1"/>
                  <a:gd name="T5" fmla="*/ 1 h 1"/>
                  <a:gd name="T6" fmla="*/ 1 w 1"/>
                  <a:gd name="T7" fmla="*/ 0 h 1"/>
                  <a:gd name="T8" fmla="*/ 1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0"/>
                      <a:pt x="1" y="0"/>
                      <a:pt x="1" y="1"/>
                    </a:cubicBezTo>
                    <a:cubicBezTo>
                      <a:pt x="1" y="0"/>
                      <a:pt x="1" y="1"/>
                      <a:pt x="1" y="1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51" name="Freeform 123"/>
              <p:cNvSpPr>
                <a:spLocks/>
              </p:cNvSpPr>
              <p:nvPr/>
            </p:nvSpPr>
            <p:spPr bwMode="auto">
              <a:xfrm>
                <a:off x="1157" y="1484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1" y="1"/>
                      <a:pt x="1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52" name="Freeform 124"/>
              <p:cNvSpPr>
                <a:spLocks/>
              </p:cNvSpPr>
              <p:nvPr/>
            </p:nvSpPr>
            <p:spPr bwMode="auto">
              <a:xfrm>
                <a:off x="1159" y="1484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0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53" name="Freeform 125"/>
              <p:cNvSpPr>
                <a:spLocks/>
              </p:cNvSpPr>
              <p:nvPr/>
            </p:nvSpPr>
            <p:spPr bwMode="auto">
              <a:xfrm>
                <a:off x="1155" y="1488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54" name="Freeform 126"/>
              <p:cNvSpPr>
                <a:spLocks/>
              </p:cNvSpPr>
              <p:nvPr/>
            </p:nvSpPr>
            <p:spPr bwMode="auto">
              <a:xfrm>
                <a:off x="1119" y="125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55" name="Freeform 127"/>
              <p:cNvSpPr>
                <a:spLocks/>
              </p:cNvSpPr>
              <p:nvPr/>
            </p:nvSpPr>
            <p:spPr bwMode="auto">
              <a:xfrm>
                <a:off x="1147" y="120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56" name="Freeform 128"/>
              <p:cNvSpPr>
                <a:spLocks/>
              </p:cNvSpPr>
              <p:nvPr/>
            </p:nvSpPr>
            <p:spPr bwMode="auto">
              <a:xfrm>
                <a:off x="1147" y="1202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0" y="1"/>
                      <a:pt x="1" y="0"/>
                    </a:cubicBezTo>
                    <a:cubicBezTo>
                      <a:pt x="1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57" name="Freeform 129"/>
              <p:cNvSpPr>
                <a:spLocks/>
              </p:cNvSpPr>
              <p:nvPr/>
            </p:nvSpPr>
            <p:spPr bwMode="auto">
              <a:xfrm>
                <a:off x="1147" y="120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58" name="Freeform 130"/>
              <p:cNvSpPr>
                <a:spLocks/>
              </p:cNvSpPr>
              <p:nvPr/>
            </p:nvSpPr>
            <p:spPr bwMode="auto">
              <a:xfrm>
                <a:off x="1151" y="1192"/>
                <a:ext cx="0" cy="2"/>
              </a:xfrm>
              <a:custGeom>
                <a:avLst/>
                <a:gdLst>
                  <a:gd name="T0" fmla="*/ 1 h 1"/>
                  <a:gd name="T1" fmla="*/ 1 h 1"/>
                  <a:gd name="T2" fmla="*/ 0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59" name="Freeform 131"/>
              <p:cNvSpPr>
                <a:spLocks/>
              </p:cNvSpPr>
              <p:nvPr/>
            </p:nvSpPr>
            <p:spPr bwMode="auto">
              <a:xfrm>
                <a:off x="1179" y="1156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0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60" name="Freeform 132"/>
              <p:cNvSpPr>
                <a:spLocks/>
              </p:cNvSpPr>
              <p:nvPr/>
            </p:nvSpPr>
            <p:spPr bwMode="auto">
              <a:xfrm>
                <a:off x="1095" y="129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61" name="Freeform 133"/>
              <p:cNvSpPr>
                <a:spLocks/>
              </p:cNvSpPr>
              <p:nvPr/>
            </p:nvSpPr>
            <p:spPr bwMode="auto">
              <a:xfrm>
                <a:off x="1095" y="1298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0 h 1"/>
                  <a:gd name="T4" fmla="*/ 0 w 1"/>
                  <a:gd name="T5" fmla="*/ 1 h 1"/>
                  <a:gd name="T6" fmla="*/ 1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62" name="Freeform 134"/>
              <p:cNvSpPr>
                <a:spLocks/>
              </p:cNvSpPr>
              <p:nvPr/>
            </p:nvSpPr>
            <p:spPr bwMode="auto">
              <a:xfrm>
                <a:off x="1119" y="125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63" name="Freeform 135"/>
              <p:cNvSpPr>
                <a:spLocks/>
              </p:cNvSpPr>
              <p:nvPr/>
            </p:nvSpPr>
            <p:spPr bwMode="auto">
              <a:xfrm>
                <a:off x="1097" y="129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64" name="Freeform 136"/>
              <p:cNvSpPr>
                <a:spLocks/>
              </p:cNvSpPr>
              <p:nvPr/>
            </p:nvSpPr>
            <p:spPr bwMode="auto">
              <a:xfrm>
                <a:off x="1105" y="128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65" name="Freeform 137"/>
              <p:cNvSpPr>
                <a:spLocks/>
              </p:cNvSpPr>
              <p:nvPr/>
            </p:nvSpPr>
            <p:spPr bwMode="auto">
              <a:xfrm>
                <a:off x="1103" y="1282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1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66" name="Freeform 138"/>
              <p:cNvSpPr>
                <a:spLocks/>
              </p:cNvSpPr>
              <p:nvPr/>
            </p:nvSpPr>
            <p:spPr bwMode="auto">
              <a:xfrm>
                <a:off x="1095" y="1298"/>
                <a:ext cx="2" cy="0"/>
              </a:xfrm>
              <a:custGeom>
                <a:avLst/>
                <a:gdLst>
                  <a:gd name="T0" fmla="*/ 0 w 1"/>
                  <a:gd name="T1" fmla="*/ 0 w 1"/>
                  <a:gd name="T2" fmla="*/ 1 w 1"/>
                  <a:gd name="T3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1" y="0"/>
                      <a:pt x="1" y="0"/>
                    </a:cubicBezTo>
                    <a:cubicBezTo>
                      <a:pt x="1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67" name="Freeform 139"/>
              <p:cNvSpPr>
                <a:spLocks/>
              </p:cNvSpPr>
              <p:nvPr/>
            </p:nvSpPr>
            <p:spPr bwMode="auto">
              <a:xfrm>
                <a:off x="1045" y="1154"/>
                <a:ext cx="134" cy="246"/>
              </a:xfrm>
              <a:custGeom>
                <a:avLst/>
                <a:gdLst>
                  <a:gd name="T0" fmla="*/ 66 w 67"/>
                  <a:gd name="T1" fmla="*/ 2 h 123"/>
                  <a:gd name="T2" fmla="*/ 63 w 67"/>
                  <a:gd name="T3" fmla="*/ 4 h 123"/>
                  <a:gd name="T4" fmla="*/ 61 w 67"/>
                  <a:gd name="T5" fmla="*/ 8 h 123"/>
                  <a:gd name="T6" fmla="*/ 59 w 67"/>
                  <a:gd name="T7" fmla="*/ 11 h 123"/>
                  <a:gd name="T8" fmla="*/ 58 w 67"/>
                  <a:gd name="T9" fmla="*/ 13 h 123"/>
                  <a:gd name="T10" fmla="*/ 57 w 67"/>
                  <a:gd name="T11" fmla="*/ 14 h 123"/>
                  <a:gd name="T12" fmla="*/ 56 w 67"/>
                  <a:gd name="T13" fmla="*/ 16 h 123"/>
                  <a:gd name="T14" fmla="*/ 54 w 67"/>
                  <a:gd name="T15" fmla="*/ 18 h 123"/>
                  <a:gd name="T16" fmla="*/ 54 w 67"/>
                  <a:gd name="T17" fmla="*/ 19 h 123"/>
                  <a:gd name="T18" fmla="*/ 53 w 67"/>
                  <a:gd name="T19" fmla="*/ 20 h 123"/>
                  <a:gd name="T20" fmla="*/ 52 w 67"/>
                  <a:gd name="T21" fmla="*/ 23 h 123"/>
                  <a:gd name="T22" fmla="*/ 52 w 67"/>
                  <a:gd name="T23" fmla="*/ 24 h 123"/>
                  <a:gd name="T24" fmla="*/ 52 w 67"/>
                  <a:gd name="T25" fmla="*/ 26 h 123"/>
                  <a:gd name="T26" fmla="*/ 50 w 67"/>
                  <a:gd name="T27" fmla="*/ 27 h 123"/>
                  <a:gd name="T28" fmla="*/ 47 w 67"/>
                  <a:gd name="T29" fmla="*/ 32 h 123"/>
                  <a:gd name="T30" fmla="*/ 46 w 67"/>
                  <a:gd name="T31" fmla="*/ 34 h 123"/>
                  <a:gd name="T32" fmla="*/ 45 w 67"/>
                  <a:gd name="T33" fmla="*/ 37 h 123"/>
                  <a:gd name="T34" fmla="*/ 42 w 67"/>
                  <a:gd name="T35" fmla="*/ 42 h 123"/>
                  <a:gd name="T36" fmla="*/ 40 w 67"/>
                  <a:gd name="T37" fmla="*/ 44 h 123"/>
                  <a:gd name="T38" fmla="*/ 40 w 67"/>
                  <a:gd name="T39" fmla="*/ 46 h 123"/>
                  <a:gd name="T40" fmla="*/ 39 w 67"/>
                  <a:gd name="T41" fmla="*/ 47 h 123"/>
                  <a:gd name="T42" fmla="*/ 38 w 67"/>
                  <a:gd name="T43" fmla="*/ 49 h 123"/>
                  <a:gd name="T44" fmla="*/ 35 w 67"/>
                  <a:gd name="T45" fmla="*/ 54 h 123"/>
                  <a:gd name="T46" fmla="*/ 34 w 67"/>
                  <a:gd name="T47" fmla="*/ 57 h 123"/>
                  <a:gd name="T48" fmla="*/ 33 w 67"/>
                  <a:gd name="T49" fmla="*/ 59 h 123"/>
                  <a:gd name="T50" fmla="*/ 31 w 67"/>
                  <a:gd name="T51" fmla="*/ 62 h 123"/>
                  <a:gd name="T52" fmla="*/ 29 w 67"/>
                  <a:gd name="T53" fmla="*/ 64 h 123"/>
                  <a:gd name="T54" fmla="*/ 29 w 67"/>
                  <a:gd name="T55" fmla="*/ 65 h 123"/>
                  <a:gd name="T56" fmla="*/ 28 w 67"/>
                  <a:gd name="T57" fmla="*/ 68 h 123"/>
                  <a:gd name="T58" fmla="*/ 25 w 67"/>
                  <a:gd name="T59" fmla="*/ 72 h 123"/>
                  <a:gd name="T60" fmla="*/ 24 w 67"/>
                  <a:gd name="T61" fmla="*/ 74 h 123"/>
                  <a:gd name="T62" fmla="*/ 24 w 67"/>
                  <a:gd name="T63" fmla="*/ 77 h 123"/>
                  <a:gd name="T64" fmla="*/ 22 w 67"/>
                  <a:gd name="T65" fmla="*/ 80 h 123"/>
                  <a:gd name="T66" fmla="*/ 19 w 67"/>
                  <a:gd name="T67" fmla="*/ 85 h 123"/>
                  <a:gd name="T68" fmla="*/ 18 w 67"/>
                  <a:gd name="T69" fmla="*/ 86 h 123"/>
                  <a:gd name="T70" fmla="*/ 13 w 67"/>
                  <a:gd name="T71" fmla="*/ 94 h 123"/>
                  <a:gd name="T72" fmla="*/ 11 w 67"/>
                  <a:gd name="T73" fmla="*/ 99 h 123"/>
                  <a:gd name="T74" fmla="*/ 7 w 67"/>
                  <a:gd name="T75" fmla="*/ 107 h 123"/>
                  <a:gd name="T76" fmla="*/ 6 w 67"/>
                  <a:gd name="T77" fmla="*/ 109 h 123"/>
                  <a:gd name="T78" fmla="*/ 5 w 67"/>
                  <a:gd name="T79" fmla="*/ 115 h 123"/>
                  <a:gd name="T80" fmla="*/ 13 w 67"/>
                  <a:gd name="T81" fmla="*/ 101 h 123"/>
                  <a:gd name="T82" fmla="*/ 24 w 67"/>
                  <a:gd name="T83" fmla="*/ 83 h 123"/>
                  <a:gd name="T84" fmla="*/ 32 w 67"/>
                  <a:gd name="T85" fmla="*/ 66 h 123"/>
                  <a:gd name="T86" fmla="*/ 37 w 67"/>
                  <a:gd name="T87" fmla="*/ 57 h 123"/>
                  <a:gd name="T88" fmla="*/ 42 w 67"/>
                  <a:gd name="T89" fmla="*/ 47 h 123"/>
                  <a:gd name="T90" fmla="*/ 46 w 67"/>
                  <a:gd name="T91" fmla="*/ 41 h 123"/>
                  <a:gd name="T92" fmla="*/ 49 w 67"/>
                  <a:gd name="T93" fmla="*/ 35 h 123"/>
                  <a:gd name="T94" fmla="*/ 56 w 67"/>
                  <a:gd name="T95" fmla="*/ 23 h 123"/>
                  <a:gd name="T96" fmla="*/ 59 w 67"/>
                  <a:gd name="T97" fmla="*/ 16 h 123"/>
                  <a:gd name="T98" fmla="*/ 63 w 67"/>
                  <a:gd name="T99" fmla="*/ 9 h 123"/>
                  <a:gd name="T100" fmla="*/ 65 w 67"/>
                  <a:gd name="T101" fmla="*/ 4 h 123"/>
                  <a:gd name="T102" fmla="*/ 66 w 67"/>
                  <a:gd name="T103" fmla="*/ 2 h 1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67" h="123">
                    <a:moveTo>
                      <a:pt x="66" y="1"/>
                    </a:moveTo>
                    <a:cubicBezTo>
                      <a:pt x="66" y="1"/>
                      <a:pt x="66" y="1"/>
                      <a:pt x="66" y="1"/>
                    </a:cubicBezTo>
                    <a:cubicBezTo>
                      <a:pt x="66" y="1"/>
                      <a:pt x="66" y="1"/>
                      <a:pt x="66" y="0"/>
                    </a:cubicBezTo>
                    <a:cubicBezTo>
                      <a:pt x="66" y="1"/>
                      <a:pt x="66" y="1"/>
                      <a:pt x="65" y="2"/>
                    </a:cubicBezTo>
                    <a:cubicBezTo>
                      <a:pt x="65" y="2"/>
                      <a:pt x="65" y="2"/>
                      <a:pt x="66" y="2"/>
                    </a:cubicBezTo>
                    <a:cubicBezTo>
                      <a:pt x="66" y="2"/>
                      <a:pt x="66" y="3"/>
                      <a:pt x="65" y="3"/>
                    </a:cubicBezTo>
                    <a:cubicBezTo>
                      <a:pt x="65" y="3"/>
                      <a:pt x="65" y="3"/>
                      <a:pt x="65" y="3"/>
                    </a:cubicBezTo>
                    <a:cubicBezTo>
                      <a:pt x="65" y="3"/>
                      <a:pt x="64" y="4"/>
                      <a:pt x="64" y="4"/>
                    </a:cubicBezTo>
                    <a:cubicBezTo>
                      <a:pt x="63" y="4"/>
                      <a:pt x="64" y="4"/>
                      <a:pt x="64" y="4"/>
                    </a:cubicBezTo>
                    <a:cubicBezTo>
                      <a:pt x="64" y="4"/>
                      <a:pt x="63" y="4"/>
                      <a:pt x="63" y="4"/>
                    </a:cubicBezTo>
                    <a:cubicBezTo>
                      <a:pt x="63" y="5"/>
                      <a:pt x="63" y="6"/>
                      <a:pt x="62" y="6"/>
                    </a:cubicBezTo>
                    <a:cubicBezTo>
                      <a:pt x="62" y="7"/>
                      <a:pt x="62" y="7"/>
                      <a:pt x="62" y="8"/>
                    </a:cubicBezTo>
                    <a:cubicBezTo>
                      <a:pt x="62" y="8"/>
                      <a:pt x="62" y="7"/>
                      <a:pt x="62" y="8"/>
                    </a:cubicBezTo>
                    <a:cubicBezTo>
                      <a:pt x="61" y="8"/>
                      <a:pt x="61" y="8"/>
                      <a:pt x="61" y="7"/>
                    </a:cubicBezTo>
                    <a:cubicBezTo>
                      <a:pt x="61" y="7"/>
                      <a:pt x="60" y="7"/>
                      <a:pt x="61" y="8"/>
                    </a:cubicBezTo>
                    <a:cubicBezTo>
                      <a:pt x="61" y="8"/>
                      <a:pt x="61" y="8"/>
                      <a:pt x="61" y="8"/>
                    </a:cubicBezTo>
                    <a:cubicBezTo>
                      <a:pt x="62" y="8"/>
                      <a:pt x="61" y="8"/>
                      <a:pt x="61" y="8"/>
                    </a:cubicBezTo>
                    <a:cubicBezTo>
                      <a:pt x="61" y="9"/>
                      <a:pt x="60" y="9"/>
                      <a:pt x="60" y="10"/>
                    </a:cubicBezTo>
                    <a:cubicBezTo>
                      <a:pt x="60" y="10"/>
                      <a:pt x="60" y="10"/>
                      <a:pt x="60" y="10"/>
                    </a:cubicBezTo>
                    <a:cubicBezTo>
                      <a:pt x="60" y="10"/>
                      <a:pt x="60" y="11"/>
                      <a:pt x="59" y="11"/>
                    </a:cubicBezTo>
                    <a:cubicBezTo>
                      <a:pt x="60" y="11"/>
                      <a:pt x="60" y="11"/>
                      <a:pt x="60" y="11"/>
                    </a:cubicBezTo>
                    <a:cubicBezTo>
                      <a:pt x="60" y="12"/>
                      <a:pt x="60" y="12"/>
                      <a:pt x="60" y="12"/>
                    </a:cubicBezTo>
                    <a:cubicBezTo>
                      <a:pt x="60" y="12"/>
                      <a:pt x="59" y="11"/>
                      <a:pt x="59" y="12"/>
                    </a:cubicBezTo>
                    <a:cubicBezTo>
                      <a:pt x="58" y="12"/>
                      <a:pt x="60" y="11"/>
                      <a:pt x="58" y="11"/>
                    </a:cubicBezTo>
                    <a:cubicBezTo>
                      <a:pt x="59" y="13"/>
                      <a:pt x="58" y="12"/>
                      <a:pt x="58" y="13"/>
                    </a:cubicBezTo>
                    <a:cubicBezTo>
                      <a:pt x="58" y="12"/>
                      <a:pt x="58" y="12"/>
                      <a:pt x="58" y="12"/>
                    </a:cubicBezTo>
                    <a:cubicBezTo>
                      <a:pt x="57" y="12"/>
                      <a:pt x="58" y="13"/>
                      <a:pt x="57" y="13"/>
                    </a:cubicBezTo>
                    <a:cubicBezTo>
                      <a:pt x="58" y="13"/>
                      <a:pt x="57" y="13"/>
                      <a:pt x="57" y="14"/>
                    </a:cubicBezTo>
                    <a:cubicBezTo>
                      <a:pt x="57" y="14"/>
                      <a:pt x="57" y="13"/>
                      <a:pt x="57" y="14"/>
                    </a:cubicBezTo>
                    <a:cubicBezTo>
                      <a:pt x="58" y="14"/>
                      <a:pt x="57" y="14"/>
                      <a:pt x="57" y="14"/>
                    </a:cubicBezTo>
                    <a:cubicBezTo>
                      <a:pt x="57" y="15"/>
                      <a:pt x="57" y="14"/>
                      <a:pt x="57" y="14"/>
                    </a:cubicBezTo>
                    <a:cubicBezTo>
                      <a:pt x="57" y="15"/>
                      <a:pt x="56" y="14"/>
                      <a:pt x="56" y="15"/>
                    </a:cubicBezTo>
                    <a:cubicBezTo>
                      <a:pt x="57" y="15"/>
                      <a:pt x="56" y="16"/>
                      <a:pt x="57" y="16"/>
                    </a:cubicBezTo>
                    <a:cubicBezTo>
                      <a:pt x="57" y="16"/>
                      <a:pt x="57" y="17"/>
                      <a:pt x="57" y="17"/>
                    </a:cubicBezTo>
                    <a:cubicBezTo>
                      <a:pt x="57" y="16"/>
                      <a:pt x="57" y="17"/>
                      <a:pt x="56" y="16"/>
                    </a:cubicBezTo>
                    <a:cubicBezTo>
                      <a:pt x="56" y="17"/>
                      <a:pt x="56" y="17"/>
                      <a:pt x="56" y="17"/>
                    </a:cubicBezTo>
                    <a:cubicBezTo>
                      <a:pt x="56" y="17"/>
                      <a:pt x="56" y="17"/>
                      <a:pt x="56" y="16"/>
                    </a:cubicBezTo>
                    <a:cubicBezTo>
                      <a:pt x="56" y="16"/>
                      <a:pt x="55" y="17"/>
                      <a:pt x="55" y="17"/>
                    </a:cubicBezTo>
                    <a:cubicBezTo>
                      <a:pt x="54" y="17"/>
                      <a:pt x="55" y="17"/>
                      <a:pt x="55" y="18"/>
                    </a:cubicBezTo>
                    <a:cubicBezTo>
                      <a:pt x="55" y="17"/>
                      <a:pt x="54" y="17"/>
                      <a:pt x="54" y="18"/>
                    </a:cubicBezTo>
                    <a:cubicBezTo>
                      <a:pt x="55" y="17"/>
                      <a:pt x="55" y="18"/>
                      <a:pt x="55" y="18"/>
                    </a:cubicBezTo>
                    <a:cubicBezTo>
                      <a:pt x="55" y="18"/>
                      <a:pt x="54" y="18"/>
                      <a:pt x="54" y="18"/>
                    </a:cubicBezTo>
                    <a:cubicBezTo>
                      <a:pt x="54" y="18"/>
                      <a:pt x="54" y="18"/>
                      <a:pt x="54" y="18"/>
                    </a:cubicBezTo>
                    <a:cubicBezTo>
                      <a:pt x="54" y="18"/>
                      <a:pt x="54" y="18"/>
                      <a:pt x="54" y="18"/>
                    </a:cubicBezTo>
                    <a:cubicBezTo>
                      <a:pt x="54" y="18"/>
                      <a:pt x="54" y="18"/>
                      <a:pt x="54" y="19"/>
                    </a:cubicBezTo>
                    <a:cubicBezTo>
                      <a:pt x="54" y="19"/>
                      <a:pt x="54" y="19"/>
                      <a:pt x="54" y="19"/>
                    </a:cubicBezTo>
                    <a:cubicBezTo>
                      <a:pt x="54" y="19"/>
                      <a:pt x="54" y="19"/>
                      <a:pt x="54" y="18"/>
                    </a:cubicBezTo>
                    <a:cubicBezTo>
                      <a:pt x="54" y="19"/>
                      <a:pt x="53" y="18"/>
                      <a:pt x="53" y="19"/>
                    </a:cubicBezTo>
                    <a:cubicBezTo>
                      <a:pt x="53" y="19"/>
                      <a:pt x="53" y="19"/>
                      <a:pt x="53" y="19"/>
                    </a:cubicBezTo>
                    <a:cubicBezTo>
                      <a:pt x="53" y="20"/>
                      <a:pt x="53" y="20"/>
                      <a:pt x="53" y="20"/>
                    </a:cubicBezTo>
                    <a:cubicBezTo>
                      <a:pt x="54" y="20"/>
                      <a:pt x="53" y="20"/>
                      <a:pt x="53" y="20"/>
                    </a:cubicBezTo>
                    <a:cubicBezTo>
                      <a:pt x="53" y="20"/>
                      <a:pt x="53" y="21"/>
                      <a:pt x="53" y="21"/>
                    </a:cubicBezTo>
                    <a:cubicBezTo>
                      <a:pt x="52" y="21"/>
                      <a:pt x="52" y="22"/>
                      <a:pt x="52" y="23"/>
                    </a:cubicBezTo>
                    <a:cubicBezTo>
                      <a:pt x="52" y="22"/>
                      <a:pt x="52" y="22"/>
                      <a:pt x="52" y="22"/>
                    </a:cubicBezTo>
                    <a:cubicBezTo>
                      <a:pt x="52" y="22"/>
                      <a:pt x="52" y="23"/>
                      <a:pt x="52" y="23"/>
                    </a:cubicBezTo>
                    <a:cubicBezTo>
                      <a:pt x="52" y="24"/>
                      <a:pt x="52" y="23"/>
                      <a:pt x="52" y="23"/>
                    </a:cubicBezTo>
                    <a:cubicBezTo>
                      <a:pt x="52" y="23"/>
                      <a:pt x="51" y="23"/>
                      <a:pt x="52" y="24"/>
                    </a:cubicBezTo>
                    <a:cubicBezTo>
                      <a:pt x="52" y="23"/>
                      <a:pt x="52" y="24"/>
                      <a:pt x="52" y="24"/>
                    </a:cubicBezTo>
                    <a:cubicBezTo>
                      <a:pt x="52" y="24"/>
                      <a:pt x="52" y="24"/>
                      <a:pt x="52" y="24"/>
                    </a:cubicBezTo>
                    <a:cubicBezTo>
                      <a:pt x="52" y="24"/>
                      <a:pt x="52" y="24"/>
                      <a:pt x="52" y="24"/>
                    </a:cubicBezTo>
                    <a:cubicBezTo>
                      <a:pt x="52" y="24"/>
                      <a:pt x="52" y="25"/>
                      <a:pt x="52" y="25"/>
                    </a:cubicBezTo>
                    <a:cubicBezTo>
                      <a:pt x="51" y="25"/>
                      <a:pt x="51" y="25"/>
                      <a:pt x="51" y="25"/>
                    </a:cubicBezTo>
                    <a:cubicBezTo>
                      <a:pt x="51" y="25"/>
                      <a:pt x="52" y="25"/>
                      <a:pt x="52" y="25"/>
                    </a:cubicBezTo>
                    <a:cubicBezTo>
                      <a:pt x="52" y="25"/>
                      <a:pt x="52" y="26"/>
                      <a:pt x="52" y="27"/>
                    </a:cubicBezTo>
                    <a:cubicBezTo>
                      <a:pt x="52" y="27"/>
                      <a:pt x="52" y="26"/>
                      <a:pt x="52" y="26"/>
                    </a:cubicBezTo>
                    <a:cubicBezTo>
                      <a:pt x="52" y="26"/>
                      <a:pt x="52" y="26"/>
                      <a:pt x="52" y="27"/>
                    </a:cubicBezTo>
                    <a:cubicBezTo>
                      <a:pt x="51" y="27"/>
                      <a:pt x="51" y="25"/>
                      <a:pt x="51" y="25"/>
                    </a:cubicBezTo>
                    <a:cubicBezTo>
                      <a:pt x="51" y="25"/>
                      <a:pt x="51" y="25"/>
                      <a:pt x="50" y="26"/>
                    </a:cubicBezTo>
                    <a:cubicBezTo>
                      <a:pt x="51" y="27"/>
                      <a:pt x="50" y="26"/>
                      <a:pt x="51" y="26"/>
                    </a:cubicBezTo>
                    <a:cubicBezTo>
                      <a:pt x="50" y="27"/>
                      <a:pt x="51" y="27"/>
                      <a:pt x="50" y="27"/>
                    </a:cubicBezTo>
                    <a:cubicBezTo>
                      <a:pt x="50" y="27"/>
                      <a:pt x="49" y="27"/>
                      <a:pt x="49" y="27"/>
                    </a:cubicBezTo>
                    <a:cubicBezTo>
                      <a:pt x="49" y="27"/>
                      <a:pt x="49" y="27"/>
                      <a:pt x="49" y="27"/>
                    </a:cubicBezTo>
                    <a:cubicBezTo>
                      <a:pt x="49" y="27"/>
                      <a:pt x="49" y="27"/>
                      <a:pt x="49" y="27"/>
                    </a:cubicBezTo>
                    <a:cubicBezTo>
                      <a:pt x="49" y="28"/>
                      <a:pt x="48" y="30"/>
                      <a:pt x="48" y="31"/>
                    </a:cubicBezTo>
                    <a:cubicBezTo>
                      <a:pt x="48" y="31"/>
                      <a:pt x="47" y="32"/>
                      <a:pt x="47" y="32"/>
                    </a:cubicBezTo>
                    <a:cubicBezTo>
                      <a:pt x="47" y="32"/>
                      <a:pt x="47" y="32"/>
                      <a:pt x="47" y="32"/>
                    </a:cubicBezTo>
                    <a:cubicBezTo>
                      <a:pt x="47" y="32"/>
                      <a:pt x="47" y="32"/>
                      <a:pt x="47" y="32"/>
                    </a:cubicBezTo>
                    <a:cubicBezTo>
                      <a:pt x="46" y="33"/>
                      <a:pt x="46" y="33"/>
                      <a:pt x="46" y="34"/>
                    </a:cubicBezTo>
                    <a:cubicBezTo>
                      <a:pt x="46" y="34"/>
                      <a:pt x="46" y="34"/>
                      <a:pt x="46" y="34"/>
                    </a:cubicBezTo>
                    <a:cubicBezTo>
                      <a:pt x="46" y="34"/>
                      <a:pt x="46" y="34"/>
                      <a:pt x="46" y="34"/>
                    </a:cubicBezTo>
                    <a:cubicBezTo>
                      <a:pt x="46" y="35"/>
                      <a:pt x="46" y="35"/>
                      <a:pt x="46" y="35"/>
                    </a:cubicBezTo>
                    <a:cubicBezTo>
                      <a:pt x="46" y="35"/>
                      <a:pt x="46" y="35"/>
                      <a:pt x="46" y="35"/>
                    </a:cubicBezTo>
                    <a:cubicBezTo>
                      <a:pt x="46" y="35"/>
                      <a:pt x="45" y="35"/>
                      <a:pt x="44" y="37"/>
                    </a:cubicBezTo>
                    <a:cubicBezTo>
                      <a:pt x="45" y="36"/>
                      <a:pt x="45" y="36"/>
                      <a:pt x="46" y="37"/>
                    </a:cubicBezTo>
                    <a:cubicBezTo>
                      <a:pt x="46" y="37"/>
                      <a:pt x="46" y="37"/>
                      <a:pt x="45" y="37"/>
                    </a:cubicBezTo>
                    <a:cubicBezTo>
                      <a:pt x="45" y="37"/>
                      <a:pt x="45" y="37"/>
                      <a:pt x="45" y="37"/>
                    </a:cubicBezTo>
                    <a:cubicBezTo>
                      <a:pt x="45" y="37"/>
                      <a:pt x="45" y="37"/>
                      <a:pt x="45" y="37"/>
                    </a:cubicBezTo>
                    <a:cubicBezTo>
                      <a:pt x="44" y="37"/>
                      <a:pt x="44" y="38"/>
                      <a:pt x="43" y="39"/>
                    </a:cubicBezTo>
                    <a:cubicBezTo>
                      <a:pt x="42" y="40"/>
                      <a:pt x="42" y="41"/>
                      <a:pt x="42" y="41"/>
                    </a:cubicBezTo>
                    <a:cubicBezTo>
                      <a:pt x="42" y="41"/>
                      <a:pt x="42" y="42"/>
                      <a:pt x="42" y="42"/>
                    </a:cubicBezTo>
                    <a:cubicBezTo>
                      <a:pt x="42" y="42"/>
                      <a:pt x="42" y="42"/>
                      <a:pt x="41" y="42"/>
                    </a:cubicBezTo>
                    <a:cubicBezTo>
                      <a:pt x="42" y="42"/>
                      <a:pt x="41" y="43"/>
                      <a:pt x="41" y="43"/>
                    </a:cubicBezTo>
                    <a:cubicBezTo>
                      <a:pt x="41" y="43"/>
                      <a:pt x="41" y="43"/>
                      <a:pt x="41" y="44"/>
                    </a:cubicBezTo>
                    <a:cubicBezTo>
                      <a:pt x="41" y="44"/>
                      <a:pt x="41" y="44"/>
                      <a:pt x="41" y="43"/>
                    </a:cubicBezTo>
                    <a:cubicBezTo>
                      <a:pt x="41" y="44"/>
                      <a:pt x="40" y="44"/>
                      <a:pt x="40" y="44"/>
                    </a:cubicBezTo>
                    <a:cubicBezTo>
                      <a:pt x="41" y="44"/>
                      <a:pt x="40" y="45"/>
                      <a:pt x="40" y="45"/>
                    </a:cubicBezTo>
                    <a:cubicBezTo>
                      <a:pt x="40" y="45"/>
                      <a:pt x="40" y="45"/>
                      <a:pt x="40" y="45"/>
                    </a:cubicBezTo>
                    <a:cubicBezTo>
                      <a:pt x="40" y="45"/>
                      <a:pt x="40" y="45"/>
                      <a:pt x="40" y="45"/>
                    </a:cubicBezTo>
                    <a:cubicBezTo>
                      <a:pt x="40" y="45"/>
                      <a:pt x="40" y="45"/>
                      <a:pt x="40" y="46"/>
                    </a:cubicBezTo>
                    <a:cubicBezTo>
                      <a:pt x="40" y="46"/>
                      <a:pt x="40" y="46"/>
                      <a:pt x="40" y="46"/>
                    </a:cubicBezTo>
                    <a:cubicBezTo>
                      <a:pt x="40" y="46"/>
                      <a:pt x="40" y="46"/>
                      <a:pt x="40" y="46"/>
                    </a:cubicBezTo>
                    <a:cubicBezTo>
                      <a:pt x="39" y="46"/>
                      <a:pt x="39" y="47"/>
                      <a:pt x="39" y="47"/>
                    </a:cubicBezTo>
                    <a:cubicBezTo>
                      <a:pt x="39" y="47"/>
                      <a:pt x="39" y="47"/>
                      <a:pt x="39" y="47"/>
                    </a:cubicBezTo>
                    <a:cubicBezTo>
                      <a:pt x="39" y="47"/>
                      <a:pt x="39" y="47"/>
                      <a:pt x="40" y="47"/>
                    </a:cubicBezTo>
                    <a:cubicBezTo>
                      <a:pt x="40" y="47"/>
                      <a:pt x="39" y="47"/>
                      <a:pt x="39" y="47"/>
                    </a:cubicBezTo>
                    <a:cubicBezTo>
                      <a:pt x="39" y="47"/>
                      <a:pt x="39" y="48"/>
                      <a:pt x="39" y="48"/>
                    </a:cubicBezTo>
                    <a:cubicBezTo>
                      <a:pt x="39" y="48"/>
                      <a:pt x="39" y="48"/>
                      <a:pt x="39" y="48"/>
                    </a:cubicBezTo>
                    <a:cubicBezTo>
                      <a:pt x="39" y="48"/>
                      <a:pt x="39" y="48"/>
                      <a:pt x="39" y="48"/>
                    </a:cubicBezTo>
                    <a:cubicBezTo>
                      <a:pt x="38" y="48"/>
                      <a:pt x="38" y="48"/>
                      <a:pt x="38" y="48"/>
                    </a:cubicBezTo>
                    <a:cubicBezTo>
                      <a:pt x="38" y="48"/>
                      <a:pt x="38" y="48"/>
                      <a:pt x="38" y="49"/>
                    </a:cubicBezTo>
                    <a:cubicBezTo>
                      <a:pt x="38" y="49"/>
                      <a:pt x="38" y="49"/>
                      <a:pt x="38" y="49"/>
                    </a:cubicBezTo>
                    <a:cubicBezTo>
                      <a:pt x="37" y="50"/>
                      <a:pt x="38" y="51"/>
                      <a:pt x="37" y="51"/>
                    </a:cubicBezTo>
                    <a:cubicBezTo>
                      <a:pt x="36" y="52"/>
                      <a:pt x="36" y="52"/>
                      <a:pt x="35" y="53"/>
                    </a:cubicBezTo>
                    <a:cubicBezTo>
                      <a:pt x="35" y="53"/>
                      <a:pt x="35" y="53"/>
                      <a:pt x="35" y="54"/>
                    </a:cubicBezTo>
                    <a:cubicBezTo>
                      <a:pt x="35" y="53"/>
                      <a:pt x="35" y="54"/>
                      <a:pt x="35" y="54"/>
                    </a:cubicBezTo>
                    <a:cubicBezTo>
                      <a:pt x="35" y="54"/>
                      <a:pt x="35" y="54"/>
                      <a:pt x="35" y="54"/>
                    </a:cubicBezTo>
                    <a:cubicBezTo>
                      <a:pt x="35" y="55"/>
                      <a:pt x="35" y="56"/>
                      <a:pt x="35" y="56"/>
                    </a:cubicBezTo>
                    <a:cubicBezTo>
                      <a:pt x="35" y="56"/>
                      <a:pt x="35" y="56"/>
                      <a:pt x="35" y="56"/>
                    </a:cubicBezTo>
                    <a:cubicBezTo>
                      <a:pt x="35" y="56"/>
                      <a:pt x="35" y="56"/>
                      <a:pt x="35" y="56"/>
                    </a:cubicBezTo>
                    <a:cubicBezTo>
                      <a:pt x="34" y="56"/>
                      <a:pt x="34" y="57"/>
                      <a:pt x="34" y="57"/>
                    </a:cubicBezTo>
                    <a:cubicBezTo>
                      <a:pt x="34" y="57"/>
                      <a:pt x="34" y="57"/>
                      <a:pt x="34" y="57"/>
                    </a:cubicBezTo>
                    <a:cubicBezTo>
                      <a:pt x="34" y="57"/>
                      <a:pt x="33" y="57"/>
                      <a:pt x="33" y="57"/>
                    </a:cubicBezTo>
                    <a:cubicBezTo>
                      <a:pt x="33" y="58"/>
                      <a:pt x="33" y="58"/>
                      <a:pt x="33" y="58"/>
                    </a:cubicBezTo>
                    <a:cubicBezTo>
                      <a:pt x="33" y="58"/>
                      <a:pt x="33" y="58"/>
                      <a:pt x="33" y="58"/>
                    </a:cubicBezTo>
                    <a:cubicBezTo>
                      <a:pt x="33" y="58"/>
                      <a:pt x="33" y="58"/>
                      <a:pt x="33" y="59"/>
                    </a:cubicBezTo>
                    <a:cubicBezTo>
                      <a:pt x="32" y="59"/>
                      <a:pt x="32" y="60"/>
                      <a:pt x="32" y="60"/>
                    </a:cubicBezTo>
                    <a:cubicBezTo>
                      <a:pt x="32" y="61"/>
                      <a:pt x="31" y="61"/>
                      <a:pt x="32" y="61"/>
                    </a:cubicBezTo>
                    <a:cubicBezTo>
                      <a:pt x="31" y="61"/>
                      <a:pt x="31" y="61"/>
                      <a:pt x="31" y="61"/>
                    </a:cubicBezTo>
                    <a:cubicBezTo>
                      <a:pt x="31" y="61"/>
                      <a:pt x="32" y="62"/>
                      <a:pt x="32" y="62"/>
                    </a:cubicBezTo>
                    <a:cubicBezTo>
                      <a:pt x="32" y="62"/>
                      <a:pt x="32" y="62"/>
                      <a:pt x="31" y="62"/>
                    </a:cubicBezTo>
                    <a:cubicBezTo>
                      <a:pt x="30" y="62"/>
                      <a:pt x="30" y="62"/>
                      <a:pt x="30" y="62"/>
                    </a:cubicBezTo>
                    <a:cubicBezTo>
                      <a:pt x="30" y="62"/>
                      <a:pt x="30" y="62"/>
                      <a:pt x="30" y="63"/>
                    </a:cubicBezTo>
                    <a:cubicBezTo>
                      <a:pt x="30" y="63"/>
                      <a:pt x="30" y="63"/>
                      <a:pt x="30" y="63"/>
                    </a:cubicBezTo>
                    <a:cubicBezTo>
                      <a:pt x="30" y="63"/>
                      <a:pt x="30" y="63"/>
                      <a:pt x="30" y="63"/>
                    </a:cubicBezTo>
                    <a:cubicBezTo>
                      <a:pt x="29" y="63"/>
                      <a:pt x="29" y="64"/>
                      <a:pt x="29" y="64"/>
                    </a:cubicBezTo>
                    <a:cubicBezTo>
                      <a:pt x="29" y="64"/>
                      <a:pt x="29" y="64"/>
                      <a:pt x="29" y="64"/>
                    </a:cubicBezTo>
                    <a:cubicBezTo>
                      <a:pt x="30" y="64"/>
                      <a:pt x="30" y="64"/>
                      <a:pt x="30" y="64"/>
                    </a:cubicBezTo>
                    <a:cubicBezTo>
                      <a:pt x="30" y="64"/>
                      <a:pt x="30" y="64"/>
                      <a:pt x="30" y="64"/>
                    </a:cubicBezTo>
                    <a:cubicBezTo>
                      <a:pt x="30" y="64"/>
                      <a:pt x="30" y="64"/>
                      <a:pt x="30" y="64"/>
                    </a:cubicBezTo>
                    <a:cubicBezTo>
                      <a:pt x="30" y="64"/>
                      <a:pt x="29" y="65"/>
                      <a:pt x="29" y="65"/>
                    </a:cubicBezTo>
                    <a:cubicBezTo>
                      <a:pt x="29" y="65"/>
                      <a:pt x="29" y="65"/>
                      <a:pt x="29" y="65"/>
                    </a:cubicBezTo>
                    <a:cubicBezTo>
                      <a:pt x="29" y="64"/>
                      <a:pt x="29" y="64"/>
                      <a:pt x="29" y="64"/>
                    </a:cubicBezTo>
                    <a:cubicBezTo>
                      <a:pt x="29" y="65"/>
                      <a:pt x="29" y="65"/>
                      <a:pt x="29" y="65"/>
                    </a:cubicBezTo>
                    <a:cubicBezTo>
                      <a:pt x="29" y="66"/>
                      <a:pt x="28" y="67"/>
                      <a:pt x="28" y="68"/>
                    </a:cubicBezTo>
                    <a:cubicBezTo>
                      <a:pt x="28" y="68"/>
                      <a:pt x="28" y="68"/>
                      <a:pt x="28" y="68"/>
                    </a:cubicBezTo>
                    <a:cubicBezTo>
                      <a:pt x="27" y="69"/>
                      <a:pt x="27" y="70"/>
                      <a:pt x="26" y="70"/>
                    </a:cubicBezTo>
                    <a:cubicBezTo>
                      <a:pt x="26" y="70"/>
                      <a:pt x="26" y="70"/>
                      <a:pt x="26" y="70"/>
                    </a:cubicBezTo>
                    <a:cubicBezTo>
                      <a:pt x="26" y="71"/>
                      <a:pt x="26" y="71"/>
                      <a:pt x="26" y="72"/>
                    </a:cubicBezTo>
                    <a:cubicBezTo>
                      <a:pt x="26" y="72"/>
                      <a:pt x="26" y="72"/>
                      <a:pt x="26" y="71"/>
                    </a:cubicBezTo>
                    <a:cubicBezTo>
                      <a:pt x="26" y="72"/>
                      <a:pt x="25" y="72"/>
                      <a:pt x="25" y="72"/>
                    </a:cubicBezTo>
                    <a:cubicBezTo>
                      <a:pt x="25" y="72"/>
                      <a:pt x="26" y="72"/>
                      <a:pt x="26" y="72"/>
                    </a:cubicBezTo>
                    <a:cubicBezTo>
                      <a:pt x="26" y="72"/>
                      <a:pt x="26" y="73"/>
                      <a:pt x="25" y="73"/>
                    </a:cubicBezTo>
                    <a:cubicBezTo>
                      <a:pt x="25" y="73"/>
                      <a:pt x="25" y="73"/>
                      <a:pt x="25" y="74"/>
                    </a:cubicBezTo>
                    <a:cubicBezTo>
                      <a:pt x="25" y="74"/>
                      <a:pt x="25" y="74"/>
                      <a:pt x="25" y="74"/>
                    </a:cubicBezTo>
                    <a:cubicBezTo>
                      <a:pt x="24" y="73"/>
                      <a:pt x="24" y="74"/>
                      <a:pt x="24" y="74"/>
                    </a:cubicBezTo>
                    <a:cubicBezTo>
                      <a:pt x="24" y="74"/>
                      <a:pt x="24" y="74"/>
                      <a:pt x="24" y="75"/>
                    </a:cubicBezTo>
                    <a:cubicBezTo>
                      <a:pt x="24" y="75"/>
                      <a:pt x="24" y="75"/>
                      <a:pt x="24" y="75"/>
                    </a:cubicBezTo>
                    <a:cubicBezTo>
                      <a:pt x="24" y="75"/>
                      <a:pt x="24" y="75"/>
                      <a:pt x="24" y="76"/>
                    </a:cubicBezTo>
                    <a:cubicBezTo>
                      <a:pt x="24" y="76"/>
                      <a:pt x="24" y="76"/>
                      <a:pt x="24" y="76"/>
                    </a:cubicBezTo>
                    <a:cubicBezTo>
                      <a:pt x="24" y="76"/>
                      <a:pt x="24" y="77"/>
                      <a:pt x="24" y="77"/>
                    </a:cubicBezTo>
                    <a:cubicBezTo>
                      <a:pt x="24" y="78"/>
                      <a:pt x="24" y="78"/>
                      <a:pt x="24" y="78"/>
                    </a:cubicBezTo>
                    <a:cubicBezTo>
                      <a:pt x="24" y="78"/>
                      <a:pt x="24" y="78"/>
                      <a:pt x="23" y="78"/>
                    </a:cubicBezTo>
                    <a:cubicBezTo>
                      <a:pt x="24" y="78"/>
                      <a:pt x="23" y="78"/>
                      <a:pt x="23" y="78"/>
                    </a:cubicBezTo>
                    <a:cubicBezTo>
                      <a:pt x="23" y="78"/>
                      <a:pt x="22" y="79"/>
                      <a:pt x="22" y="80"/>
                    </a:cubicBezTo>
                    <a:cubicBezTo>
                      <a:pt x="23" y="80"/>
                      <a:pt x="21" y="80"/>
                      <a:pt x="22" y="80"/>
                    </a:cubicBezTo>
                    <a:cubicBezTo>
                      <a:pt x="22" y="81"/>
                      <a:pt x="21" y="80"/>
                      <a:pt x="21" y="81"/>
                    </a:cubicBezTo>
                    <a:cubicBezTo>
                      <a:pt x="21" y="81"/>
                      <a:pt x="21" y="82"/>
                      <a:pt x="20" y="82"/>
                    </a:cubicBezTo>
                    <a:cubicBezTo>
                      <a:pt x="20" y="83"/>
                      <a:pt x="20" y="83"/>
                      <a:pt x="20" y="85"/>
                    </a:cubicBezTo>
                    <a:cubicBezTo>
                      <a:pt x="20" y="84"/>
                      <a:pt x="19" y="84"/>
                      <a:pt x="19" y="84"/>
                    </a:cubicBezTo>
                    <a:cubicBezTo>
                      <a:pt x="19" y="85"/>
                      <a:pt x="20" y="85"/>
                      <a:pt x="19" y="85"/>
                    </a:cubicBezTo>
                    <a:cubicBezTo>
                      <a:pt x="19" y="85"/>
                      <a:pt x="19" y="85"/>
                      <a:pt x="19" y="85"/>
                    </a:cubicBezTo>
                    <a:cubicBezTo>
                      <a:pt x="19" y="85"/>
                      <a:pt x="19" y="85"/>
                      <a:pt x="19" y="86"/>
                    </a:cubicBezTo>
                    <a:cubicBezTo>
                      <a:pt x="19" y="86"/>
                      <a:pt x="19" y="86"/>
                      <a:pt x="19" y="85"/>
                    </a:cubicBezTo>
                    <a:cubicBezTo>
                      <a:pt x="18" y="86"/>
                      <a:pt x="18" y="86"/>
                      <a:pt x="18" y="87"/>
                    </a:cubicBezTo>
                    <a:cubicBezTo>
                      <a:pt x="18" y="87"/>
                      <a:pt x="18" y="87"/>
                      <a:pt x="18" y="86"/>
                    </a:cubicBezTo>
                    <a:cubicBezTo>
                      <a:pt x="18" y="87"/>
                      <a:pt x="18" y="87"/>
                      <a:pt x="18" y="87"/>
                    </a:cubicBezTo>
                    <a:cubicBezTo>
                      <a:pt x="18" y="88"/>
                      <a:pt x="18" y="89"/>
                      <a:pt x="18" y="89"/>
                    </a:cubicBezTo>
                    <a:cubicBezTo>
                      <a:pt x="18" y="89"/>
                      <a:pt x="17" y="89"/>
                      <a:pt x="17" y="89"/>
                    </a:cubicBezTo>
                    <a:cubicBezTo>
                      <a:pt x="16" y="91"/>
                      <a:pt x="15" y="92"/>
                      <a:pt x="14" y="95"/>
                    </a:cubicBezTo>
                    <a:cubicBezTo>
                      <a:pt x="13" y="95"/>
                      <a:pt x="14" y="94"/>
                      <a:pt x="13" y="94"/>
                    </a:cubicBezTo>
                    <a:cubicBezTo>
                      <a:pt x="14" y="95"/>
                      <a:pt x="13" y="95"/>
                      <a:pt x="13" y="95"/>
                    </a:cubicBezTo>
                    <a:cubicBezTo>
                      <a:pt x="13" y="96"/>
                      <a:pt x="13" y="96"/>
                      <a:pt x="13" y="96"/>
                    </a:cubicBezTo>
                    <a:cubicBezTo>
                      <a:pt x="13" y="97"/>
                      <a:pt x="12" y="96"/>
                      <a:pt x="12" y="97"/>
                    </a:cubicBezTo>
                    <a:cubicBezTo>
                      <a:pt x="12" y="97"/>
                      <a:pt x="12" y="97"/>
                      <a:pt x="12" y="97"/>
                    </a:cubicBezTo>
                    <a:cubicBezTo>
                      <a:pt x="11" y="98"/>
                      <a:pt x="12" y="99"/>
                      <a:pt x="11" y="99"/>
                    </a:cubicBezTo>
                    <a:cubicBezTo>
                      <a:pt x="11" y="99"/>
                      <a:pt x="11" y="100"/>
                      <a:pt x="11" y="100"/>
                    </a:cubicBezTo>
                    <a:cubicBezTo>
                      <a:pt x="11" y="100"/>
                      <a:pt x="11" y="100"/>
                      <a:pt x="11" y="100"/>
                    </a:cubicBezTo>
                    <a:cubicBezTo>
                      <a:pt x="10" y="101"/>
                      <a:pt x="9" y="103"/>
                      <a:pt x="9" y="105"/>
                    </a:cubicBezTo>
                    <a:cubicBezTo>
                      <a:pt x="9" y="105"/>
                      <a:pt x="9" y="105"/>
                      <a:pt x="9" y="104"/>
                    </a:cubicBezTo>
                    <a:cubicBezTo>
                      <a:pt x="9" y="105"/>
                      <a:pt x="7" y="106"/>
                      <a:pt x="7" y="107"/>
                    </a:cubicBezTo>
                    <a:cubicBezTo>
                      <a:pt x="7" y="107"/>
                      <a:pt x="7" y="107"/>
                      <a:pt x="7" y="108"/>
                    </a:cubicBezTo>
                    <a:cubicBezTo>
                      <a:pt x="7" y="108"/>
                      <a:pt x="7" y="108"/>
                      <a:pt x="7" y="108"/>
                    </a:cubicBezTo>
                    <a:cubicBezTo>
                      <a:pt x="7" y="108"/>
                      <a:pt x="7" y="108"/>
                      <a:pt x="7" y="108"/>
                    </a:cubicBezTo>
                    <a:cubicBezTo>
                      <a:pt x="7" y="108"/>
                      <a:pt x="7" y="108"/>
                      <a:pt x="7" y="108"/>
                    </a:cubicBezTo>
                    <a:cubicBezTo>
                      <a:pt x="7" y="108"/>
                      <a:pt x="7" y="109"/>
                      <a:pt x="6" y="109"/>
                    </a:cubicBezTo>
                    <a:cubicBezTo>
                      <a:pt x="5" y="111"/>
                      <a:pt x="3" y="113"/>
                      <a:pt x="2" y="115"/>
                    </a:cubicBezTo>
                    <a:cubicBezTo>
                      <a:pt x="2" y="115"/>
                      <a:pt x="2" y="115"/>
                      <a:pt x="2" y="115"/>
                    </a:cubicBezTo>
                    <a:cubicBezTo>
                      <a:pt x="2" y="117"/>
                      <a:pt x="0" y="119"/>
                      <a:pt x="0" y="120"/>
                    </a:cubicBezTo>
                    <a:cubicBezTo>
                      <a:pt x="0" y="121"/>
                      <a:pt x="0" y="123"/>
                      <a:pt x="0" y="123"/>
                    </a:cubicBezTo>
                    <a:cubicBezTo>
                      <a:pt x="2" y="119"/>
                      <a:pt x="3" y="118"/>
                      <a:pt x="5" y="115"/>
                    </a:cubicBezTo>
                    <a:cubicBezTo>
                      <a:pt x="6" y="114"/>
                      <a:pt x="6" y="113"/>
                      <a:pt x="7" y="112"/>
                    </a:cubicBezTo>
                    <a:cubicBezTo>
                      <a:pt x="9" y="108"/>
                      <a:pt x="11" y="105"/>
                      <a:pt x="13" y="101"/>
                    </a:cubicBezTo>
                    <a:cubicBezTo>
                      <a:pt x="13" y="102"/>
                      <a:pt x="13" y="101"/>
                      <a:pt x="13" y="101"/>
                    </a:cubicBezTo>
                    <a:cubicBezTo>
                      <a:pt x="13" y="101"/>
                      <a:pt x="13" y="101"/>
                      <a:pt x="13" y="101"/>
                    </a:cubicBezTo>
                    <a:cubicBezTo>
                      <a:pt x="13" y="101"/>
                      <a:pt x="13" y="101"/>
                      <a:pt x="13" y="101"/>
                    </a:cubicBezTo>
                    <a:cubicBezTo>
                      <a:pt x="13" y="100"/>
                      <a:pt x="13" y="101"/>
                      <a:pt x="13" y="101"/>
                    </a:cubicBezTo>
                    <a:cubicBezTo>
                      <a:pt x="14" y="99"/>
                      <a:pt x="15" y="98"/>
                      <a:pt x="15" y="97"/>
                    </a:cubicBezTo>
                    <a:cubicBezTo>
                      <a:pt x="15" y="96"/>
                      <a:pt x="16" y="96"/>
                      <a:pt x="16" y="96"/>
                    </a:cubicBezTo>
                    <a:cubicBezTo>
                      <a:pt x="16" y="95"/>
                      <a:pt x="16" y="95"/>
                      <a:pt x="17" y="94"/>
                    </a:cubicBezTo>
                    <a:cubicBezTo>
                      <a:pt x="19" y="91"/>
                      <a:pt x="21" y="86"/>
                      <a:pt x="24" y="83"/>
                    </a:cubicBezTo>
                    <a:cubicBezTo>
                      <a:pt x="25" y="79"/>
                      <a:pt x="28" y="75"/>
                      <a:pt x="29" y="71"/>
                    </a:cubicBezTo>
                    <a:cubicBezTo>
                      <a:pt x="29" y="70"/>
                      <a:pt x="30" y="70"/>
                      <a:pt x="30" y="69"/>
                    </a:cubicBezTo>
                    <a:cubicBezTo>
                      <a:pt x="30" y="68"/>
                      <a:pt x="30" y="68"/>
                      <a:pt x="31" y="68"/>
                    </a:cubicBezTo>
                    <a:cubicBezTo>
                      <a:pt x="31" y="67"/>
                      <a:pt x="31" y="67"/>
                      <a:pt x="30" y="67"/>
                    </a:cubicBezTo>
                    <a:cubicBezTo>
                      <a:pt x="30" y="67"/>
                      <a:pt x="32" y="67"/>
                      <a:pt x="32" y="66"/>
                    </a:cubicBezTo>
                    <a:cubicBezTo>
                      <a:pt x="32" y="65"/>
                      <a:pt x="32" y="67"/>
                      <a:pt x="33" y="66"/>
                    </a:cubicBezTo>
                    <a:cubicBezTo>
                      <a:pt x="34" y="63"/>
                      <a:pt x="34" y="62"/>
                      <a:pt x="35" y="60"/>
                    </a:cubicBezTo>
                    <a:cubicBezTo>
                      <a:pt x="35" y="60"/>
                      <a:pt x="35" y="59"/>
                      <a:pt x="35" y="59"/>
                    </a:cubicBezTo>
                    <a:cubicBezTo>
                      <a:pt x="35" y="59"/>
                      <a:pt x="35" y="59"/>
                      <a:pt x="35" y="59"/>
                    </a:cubicBezTo>
                    <a:cubicBezTo>
                      <a:pt x="36" y="59"/>
                      <a:pt x="36" y="58"/>
                      <a:pt x="37" y="57"/>
                    </a:cubicBezTo>
                    <a:cubicBezTo>
                      <a:pt x="37" y="57"/>
                      <a:pt x="38" y="56"/>
                      <a:pt x="38" y="56"/>
                    </a:cubicBezTo>
                    <a:cubicBezTo>
                      <a:pt x="38" y="56"/>
                      <a:pt x="38" y="56"/>
                      <a:pt x="38" y="55"/>
                    </a:cubicBezTo>
                    <a:cubicBezTo>
                      <a:pt x="38" y="54"/>
                      <a:pt x="39" y="54"/>
                      <a:pt x="39" y="53"/>
                    </a:cubicBezTo>
                    <a:cubicBezTo>
                      <a:pt x="39" y="53"/>
                      <a:pt x="39" y="53"/>
                      <a:pt x="39" y="53"/>
                    </a:cubicBezTo>
                    <a:cubicBezTo>
                      <a:pt x="40" y="52"/>
                      <a:pt x="42" y="49"/>
                      <a:pt x="42" y="47"/>
                    </a:cubicBezTo>
                    <a:cubicBezTo>
                      <a:pt x="43" y="46"/>
                      <a:pt x="44" y="45"/>
                      <a:pt x="45" y="44"/>
                    </a:cubicBezTo>
                    <a:cubicBezTo>
                      <a:pt x="45" y="44"/>
                      <a:pt x="45" y="44"/>
                      <a:pt x="44" y="44"/>
                    </a:cubicBezTo>
                    <a:cubicBezTo>
                      <a:pt x="45" y="43"/>
                      <a:pt x="45" y="44"/>
                      <a:pt x="45" y="44"/>
                    </a:cubicBezTo>
                    <a:cubicBezTo>
                      <a:pt x="45" y="43"/>
                      <a:pt x="46" y="42"/>
                      <a:pt x="46" y="42"/>
                    </a:cubicBezTo>
                    <a:cubicBezTo>
                      <a:pt x="46" y="41"/>
                      <a:pt x="46" y="41"/>
                      <a:pt x="46" y="41"/>
                    </a:cubicBezTo>
                    <a:cubicBezTo>
                      <a:pt x="47" y="41"/>
                      <a:pt x="47" y="39"/>
                      <a:pt x="48" y="38"/>
                    </a:cubicBezTo>
                    <a:cubicBezTo>
                      <a:pt x="47" y="38"/>
                      <a:pt x="48" y="38"/>
                      <a:pt x="48" y="37"/>
                    </a:cubicBezTo>
                    <a:cubicBezTo>
                      <a:pt x="48" y="37"/>
                      <a:pt x="48" y="37"/>
                      <a:pt x="48" y="38"/>
                    </a:cubicBezTo>
                    <a:cubicBezTo>
                      <a:pt x="48" y="37"/>
                      <a:pt x="48" y="37"/>
                      <a:pt x="49" y="35"/>
                    </a:cubicBezTo>
                    <a:cubicBezTo>
                      <a:pt x="49" y="35"/>
                      <a:pt x="49" y="35"/>
                      <a:pt x="49" y="35"/>
                    </a:cubicBezTo>
                    <a:cubicBezTo>
                      <a:pt x="50" y="35"/>
                      <a:pt x="50" y="34"/>
                      <a:pt x="50" y="34"/>
                    </a:cubicBezTo>
                    <a:cubicBezTo>
                      <a:pt x="50" y="34"/>
                      <a:pt x="50" y="34"/>
                      <a:pt x="50" y="33"/>
                    </a:cubicBezTo>
                    <a:cubicBezTo>
                      <a:pt x="50" y="33"/>
                      <a:pt x="50" y="33"/>
                      <a:pt x="51" y="33"/>
                    </a:cubicBezTo>
                    <a:cubicBezTo>
                      <a:pt x="51" y="32"/>
                      <a:pt x="52" y="30"/>
                      <a:pt x="53" y="28"/>
                    </a:cubicBezTo>
                    <a:cubicBezTo>
                      <a:pt x="53" y="27"/>
                      <a:pt x="55" y="25"/>
                      <a:pt x="56" y="23"/>
                    </a:cubicBezTo>
                    <a:cubicBezTo>
                      <a:pt x="56" y="23"/>
                      <a:pt x="56" y="22"/>
                      <a:pt x="57" y="22"/>
                    </a:cubicBezTo>
                    <a:cubicBezTo>
                      <a:pt x="57" y="21"/>
                      <a:pt x="57" y="21"/>
                      <a:pt x="57" y="20"/>
                    </a:cubicBezTo>
                    <a:cubicBezTo>
                      <a:pt x="57" y="20"/>
                      <a:pt x="57" y="20"/>
                      <a:pt x="57" y="20"/>
                    </a:cubicBezTo>
                    <a:cubicBezTo>
                      <a:pt x="57" y="19"/>
                      <a:pt x="58" y="19"/>
                      <a:pt x="58" y="18"/>
                    </a:cubicBezTo>
                    <a:cubicBezTo>
                      <a:pt x="58" y="18"/>
                      <a:pt x="58" y="17"/>
                      <a:pt x="59" y="16"/>
                    </a:cubicBezTo>
                    <a:cubicBezTo>
                      <a:pt x="59" y="16"/>
                      <a:pt x="59" y="15"/>
                      <a:pt x="59" y="15"/>
                    </a:cubicBezTo>
                    <a:cubicBezTo>
                      <a:pt x="59" y="15"/>
                      <a:pt x="59" y="15"/>
                      <a:pt x="59" y="15"/>
                    </a:cubicBezTo>
                    <a:cubicBezTo>
                      <a:pt x="59" y="15"/>
                      <a:pt x="59" y="15"/>
                      <a:pt x="60" y="15"/>
                    </a:cubicBezTo>
                    <a:cubicBezTo>
                      <a:pt x="60" y="14"/>
                      <a:pt x="61" y="13"/>
                      <a:pt x="61" y="11"/>
                    </a:cubicBezTo>
                    <a:cubicBezTo>
                      <a:pt x="62" y="11"/>
                      <a:pt x="62" y="10"/>
                      <a:pt x="63" y="9"/>
                    </a:cubicBezTo>
                    <a:cubicBezTo>
                      <a:pt x="63" y="9"/>
                      <a:pt x="63" y="8"/>
                      <a:pt x="63" y="8"/>
                    </a:cubicBezTo>
                    <a:cubicBezTo>
                      <a:pt x="63" y="7"/>
                      <a:pt x="64" y="6"/>
                      <a:pt x="65" y="6"/>
                    </a:cubicBezTo>
                    <a:cubicBezTo>
                      <a:pt x="65" y="5"/>
                      <a:pt x="65" y="5"/>
                      <a:pt x="65" y="5"/>
                    </a:cubicBezTo>
                    <a:cubicBezTo>
                      <a:pt x="65" y="5"/>
                      <a:pt x="65" y="5"/>
                      <a:pt x="65" y="5"/>
                    </a:cubicBezTo>
                    <a:cubicBezTo>
                      <a:pt x="65" y="4"/>
                      <a:pt x="65" y="4"/>
                      <a:pt x="65" y="4"/>
                    </a:cubicBezTo>
                    <a:cubicBezTo>
                      <a:pt x="65" y="4"/>
                      <a:pt x="65" y="4"/>
                      <a:pt x="65" y="3"/>
                    </a:cubicBezTo>
                    <a:cubicBezTo>
                      <a:pt x="65" y="4"/>
                      <a:pt x="65" y="4"/>
                      <a:pt x="65" y="4"/>
                    </a:cubicBezTo>
                    <a:cubicBezTo>
                      <a:pt x="66" y="4"/>
                      <a:pt x="66" y="3"/>
                      <a:pt x="66" y="3"/>
                    </a:cubicBezTo>
                    <a:cubicBezTo>
                      <a:pt x="66" y="3"/>
                      <a:pt x="66" y="2"/>
                      <a:pt x="66" y="2"/>
                    </a:cubicBezTo>
                    <a:cubicBezTo>
                      <a:pt x="66" y="2"/>
                      <a:pt x="66" y="2"/>
                      <a:pt x="66" y="2"/>
                    </a:cubicBezTo>
                    <a:cubicBezTo>
                      <a:pt x="66" y="2"/>
                      <a:pt x="66" y="2"/>
                      <a:pt x="66" y="2"/>
                    </a:cubicBezTo>
                    <a:cubicBezTo>
                      <a:pt x="66" y="2"/>
                      <a:pt x="67" y="2"/>
                      <a:pt x="67" y="1"/>
                    </a:cubicBezTo>
                    <a:cubicBezTo>
                      <a:pt x="66" y="1"/>
                      <a:pt x="67" y="1"/>
                      <a:pt x="66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68" name="Freeform 140"/>
              <p:cNvSpPr>
                <a:spLocks/>
              </p:cNvSpPr>
              <p:nvPr/>
            </p:nvSpPr>
            <p:spPr bwMode="auto">
              <a:xfrm>
                <a:off x="1177" y="1154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1 w 1"/>
                  <a:gd name="T5" fmla="*/ 1 h 1"/>
                  <a:gd name="T6" fmla="*/ 1 w 1"/>
                  <a:gd name="T7" fmla="*/ 0 h 1"/>
                  <a:gd name="T8" fmla="*/ 0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69" name="Freeform 141"/>
              <p:cNvSpPr>
                <a:spLocks/>
              </p:cNvSpPr>
              <p:nvPr/>
            </p:nvSpPr>
            <p:spPr bwMode="auto">
              <a:xfrm>
                <a:off x="1157" y="1180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1 w 1"/>
                  <a:gd name="T3" fmla="*/ 1 h 1"/>
                  <a:gd name="T4" fmla="*/ 1 w 1"/>
                  <a:gd name="T5" fmla="*/ 1 h 1"/>
                  <a:gd name="T6" fmla="*/ 1 w 1"/>
                  <a:gd name="T7" fmla="*/ 1 h 1"/>
                  <a:gd name="T8" fmla="*/ 1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0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70" name="Freeform 142"/>
              <p:cNvSpPr>
                <a:spLocks/>
              </p:cNvSpPr>
              <p:nvPr/>
            </p:nvSpPr>
            <p:spPr bwMode="auto">
              <a:xfrm>
                <a:off x="1159" y="1178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  <a:gd name="T4" fmla="*/ 0 w 1"/>
                  <a:gd name="T5" fmla="*/ 1 h 1"/>
                  <a:gd name="T6" fmla="*/ 0 w 1"/>
                  <a:gd name="T7" fmla="*/ 1 h 1"/>
                  <a:gd name="T8" fmla="*/ 0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71" name="Freeform 143"/>
              <p:cNvSpPr>
                <a:spLocks/>
              </p:cNvSpPr>
              <p:nvPr/>
            </p:nvSpPr>
            <p:spPr bwMode="auto">
              <a:xfrm>
                <a:off x="1167" y="116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72" name="Freeform 144"/>
              <p:cNvSpPr>
                <a:spLocks/>
              </p:cNvSpPr>
              <p:nvPr/>
            </p:nvSpPr>
            <p:spPr bwMode="auto">
              <a:xfrm>
                <a:off x="1161" y="1172"/>
                <a:ext cx="4" cy="4"/>
              </a:xfrm>
              <a:custGeom>
                <a:avLst/>
                <a:gdLst>
                  <a:gd name="T0" fmla="*/ 2 w 2"/>
                  <a:gd name="T1" fmla="*/ 1 h 2"/>
                  <a:gd name="T2" fmla="*/ 0 w 2"/>
                  <a:gd name="T3" fmla="*/ 1 h 2"/>
                  <a:gd name="T4" fmla="*/ 0 w 2"/>
                  <a:gd name="T5" fmla="*/ 2 h 2"/>
                  <a:gd name="T6" fmla="*/ 2 w 2"/>
                  <a:gd name="T7" fmla="*/ 1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2">
                    <a:moveTo>
                      <a:pt x="2" y="1"/>
                    </a:moveTo>
                    <a:cubicBezTo>
                      <a:pt x="1" y="0"/>
                      <a:pt x="1" y="1"/>
                      <a:pt x="0" y="1"/>
                    </a:cubicBezTo>
                    <a:cubicBezTo>
                      <a:pt x="0" y="1"/>
                      <a:pt x="0" y="2"/>
                      <a:pt x="0" y="2"/>
                    </a:cubicBezTo>
                    <a:cubicBezTo>
                      <a:pt x="0" y="2"/>
                      <a:pt x="1" y="1"/>
                      <a:pt x="2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73" name="Freeform 145"/>
              <p:cNvSpPr>
                <a:spLocks/>
              </p:cNvSpPr>
              <p:nvPr/>
            </p:nvSpPr>
            <p:spPr bwMode="auto">
              <a:xfrm>
                <a:off x="1075" y="99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74" name="Freeform 146"/>
              <p:cNvSpPr>
                <a:spLocks/>
              </p:cNvSpPr>
              <p:nvPr/>
            </p:nvSpPr>
            <p:spPr bwMode="auto">
              <a:xfrm>
                <a:off x="1101" y="94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75" name="Freeform 147"/>
              <p:cNvSpPr>
                <a:spLocks/>
              </p:cNvSpPr>
              <p:nvPr/>
            </p:nvSpPr>
            <p:spPr bwMode="auto">
              <a:xfrm>
                <a:off x="1083" y="97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76" name="Freeform 148"/>
              <p:cNvSpPr>
                <a:spLocks/>
              </p:cNvSpPr>
              <p:nvPr/>
            </p:nvSpPr>
            <p:spPr bwMode="auto">
              <a:xfrm>
                <a:off x="1127" y="89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77" name="Freeform 149"/>
              <p:cNvSpPr>
                <a:spLocks/>
              </p:cNvSpPr>
              <p:nvPr/>
            </p:nvSpPr>
            <p:spPr bwMode="auto">
              <a:xfrm>
                <a:off x="1111" y="924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78" name="Freeform 150"/>
              <p:cNvSpPr>
                <a:spLocks/>
              </p:cNvSpPr>
              <p:nvPr/>
            </p:nvSpPr>
            <p:spPr bwMode="auto">
              <a:xfrm>
                <a:off x="1119" y="906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1 w 1"/>
                  <a:gd name="T3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1" y="0"/>
                      <a:pt x="0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79" name="Freeform 151"/>
              <p:cNvSpPr>
                <a:spLocks/>
              </p:cNvSpPr>
              <p:nvPr/>
            </p:nvSpPr>
            <p:spPr bwMode="auto">
              <a:xfrm>
                <a:off x="1075" y="98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80" name="Freeform 152"/>
              <p:cNvSpPr>
                <a:spLocks/>
              </p:cNvSpPr>
              <p:nvPr/>
            </p:nvSpPr>
            <p:spPr bwMode="auto">
              <a:xfrm>
                <a:off x="1053" y="1028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81" name="Freeform 153"/>
              <p:cNvSpPr>
                <a:spLocks/>
              </p:cNvSpPr>
              <p:nvPr/>
            </p:nvSpPr>
            <p:spPr bwMode="auto">
              <a:xfrm>
                <a:off x="1077" y="984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82" name="Freeform 154"/>
              <p:cNvSpPr>
                <a:spLocks/>
              </p:cNvSpPr>
              <p:nvPr/>
            </p:nvSpPr>
            <p:spPr bwMode="auto">
              <a:xfrm>
                <a:off x="1115" y="926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0 w 1"/>
                  <a:gd name="T5" fmla="*/ 1 h 1"/>
                  <a:gd name="T6" fmla="*/ 1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1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83" name="Freeform 155"/>
              <p:cNvSpPr>
                <a:spLocks/>
              </p:cNvSpPr>
              <p:nvPr/>
            </p:nvSpPr>
            <p:spPr bwMode="auto">
              <a:xfrm>
                <a:off x="1053" y="1040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84" name="Freeform 156"/>
              <p:cNvSpPr>
                <a:spLocks/>
              </p:cNvSpPr>
              <p:nvPr/>
            </p:nvSpPr>
            <p:spPr bwMode="auto">
              <a:xfrm>
                <a:off x="1127" y="89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85" name="Freeform 157"/>
              <p:cNvSpPr>
                <a:spLocks/>
              </p:cNvSpPr>
              <p:nvPr/>
            </p:nvSpPr>
            <p:spPr bwMode="auto">
              <a:xfrm>
                <a:off x="1075" y="988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0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86" name="Freeform 158"/>
              <p:cNvSpPr>
                <a:spLocks/>
              </p:cNvSpPr>
              <p:nvPr/>
            </p:nvSpPr>
            <p:spPr bwMode="auto">
              <a:xfrm>
                <a:off x="1095" y="950"/>
                <a:ext cx="2" cy="0"/>
              </a:xfrm>
              <a:custGeom>
                <a:avLst/>
                <a:gdLst>
                  <a:gd name="T0" fmla="*/ 0 w 1"/>
                  <a:gd name="T1" fmla="*/ 0 w 1"/>
                  <a:gd name="T2" fmla="*/ 1 w 1"/>
                  <a:gd name="T3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1" y="0"/>
                      <a:pt x="0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87" name="Freeform 159"/>
              <p:cNvSpPr>
                <a:spLocks/>
              </p:cNvSpPr>
              <p:nvPr/>
            </p:nvSpPr>
            <p:spPr bwMode="auto">
              <a:xfrm>
                <a:off x="1083" y="97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88" name="Freeform 160"/>
              <p:cNvSpPr>
                <a:spLocks/>
              </p:cNvSpPr>
              <p:nvPr/>
            </p:nvSpPr>
            <p:spPr bwMode="auto">
              <a:xfrm>
                <a:off x="1081" y="974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1 w 1"/>
                  <a:gd name="T3" fmla="*/ 0 h 1"/>
                  <a:gd name="T4" fmla="*/ 1 w 1"/>
                  <a:gd name="T5" fmla="*/ 0 h 1"/>
                  <a:gd name="T6" fmla="*/ 1 w 1"/>
                  <a:gd name="T7" fmla="*/ 0 h 1"/>
                  <a:gd name="T8" fmla="*/ 1 w 1"/>
                  <a:gd name="T9" fmla="*/ 1 h 1"/>
                  <a:gd name="T10" fmla="*/ 1 w 1"/>
                  <a:gd name="T11" fmla="*/ 1 h 1"/>
                  <a:gd name="T12" fmla="*/ 1 w 1"/>
                  <a:gd name="T1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89" name="Freeform 161"/>
              <p:cNvSpPr>
                <a:spLocks/>
              </p:cNvSpPr>
              <p:nvPr/>
            </p:nvSpPr>
            <p:spPr bwMode="auto">
              <a:xfrm>
                <a:off x="1101" y="940"/>
                <a:ext cx="0" cy="2"/>
              </a:xfrm>
              <a:custGeom>
                <a:avLst/>
                <a:gdLst>
                  <a:gd name="T0" fmla="*/ 0 h 1"/>
                  <a:gd name="T1" fmla="*/ 0 h 1"/>
                  <a:gd name="T2" fmla="*/ 1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90" name="Freeform 162"/>
              <p:cNvSpPr>
                <a:spLocks/>
              </p:cNvSpPr>
              <p:nvPr/>
            </p:nvSpPr>
            <p:spPr bwMode="auto">
              <a:xfrm>
                <a:off x="1029" y="866"/>
                <a:ext cx="118" cy="214"/>
              </a:xfrm>
              <a:custGeom>
                <a:avLst/>
                <a:gdLst>
                  <a:gd name="T0" fmla="*/ 56 w 59"/>
                  <a:gd name="T1" fmla="*/ 4 h 107"/>
                  <a:gd name="T2" fmla="*/ 55 w 59"/>
                  <a:gd name="T3" fmla="*/ 4 h 107"/>
                  <a:gd name="T4" fmla="*/ 53 w 59"/>
                  <a:gd name="T5" fmla="*/ 7 h 107"/>
                  <a:gd name="T6" fmla="*/ 52 w 59"/>
                  <a:gd name="T7" fmla="*/ 8 h 107"/>
                  <a:gd name="T8" fmla="*/ 52 w 59"/>
                  <a:gd name="T9" fmla="*/ 10 h 107"/>
                  <a:gd name="T10" fmla="*/ 51 w 59"/>
                  <a:gd name="T11" fmla="*/ 10 h 107"/>
                  <a:gd name="T12" fmla="*/ 52 w 59"/>
                  <a:gd name="T13" fmla="*/ 11 h 107"/>
                  <a:gd name="T14" fmla="*/ 50 w 59"/>
                  <a:gd name="T15" fmla="*/ 12 h 107"/>
                  <a:gd name="T16" fmla="*/ 49 w 59"/>
                  <a:gd name="T17" fmla="*/ 13 h 107"/>
                  <a:gd name="T18" fmla="*/ 49 w 59"/>
                  <a:gd name="T19" fmla="*/ 14 h 107"/>
                  <a:gd name="T20" fmla="*/ 48 w 59"/>
                  <a:gd name="T21" fmla="*/ 14 h 107"/>
                  <a:gd name="T22" fmla="*/ 48 w 59"/>
                  <a:gd name="T23" fmla="*/ 15 h 107"/>
                  <a:gd name="T24" fmla="*/ 47 w 59"/>
                  <a:gd name="T25" fmla="*/ 17 h 107"/>
                  <a:gd name="T26" fmla="*/ 47 w 59"/>
                  <a:gd name="T27" fmla="*/ 17 h 107"/>
                  <a:gd name="T28" fmla="*/ 47 w 59"/>
                  <a:gd name="T29" fmla="*/ 19 h 107"/>
                  <a:gd name="T30" fmla="*/ 47 w 59"/>
                  <a:gd name="T31" fmla="*/ 20 h 107"/>
                  <a:gd name="T32" fmla="*/ 45 w 59"/>
                  <a:gd name="T33" fmla="*/ 21 h 107"/>
                  <a:gd name="T34" fmla="*/ 42 w 59"/>
                  <a:gd name="T35" fmla="*/ 26 h 107"/>
                  <a:gd name="T36" fmla="*/ 42 w 59"/>
                  <a:gd name="T37" fmla="*/ 27 h 107"/>
                  <a:gd name="T38" fmla="*/ 41 w 59"/>
                  <a:gd name="T39" fmla="*/ 30 h 107"/>
                  <a:gd name="T40" fmla="*/ 39 w 59"/>
                  <a:gd name="T41" fmla="*/ 32 h 107"/>
                  <a:gd name="T42" fmla="*/ 37 w 59"/>
                  <a:gd name="T43" fmla="*/ 35 h 107"/>
                  <a:gd name="T44" fmla="*/ 37 w 59"/>
                  <a:gd name="T45" fmla="*/ 37 h 107"/>
                  <a:gd name="T46" fmla="*/ 35 w 59"/>
                  <a:gd name="T47" fmla="*/ 39 h 107"/>
                  <a:gd name="T48" fmla="*/ 35 w 59"/>
                  <a:gd name="T49" fmla="*/ 40 h 107"/>
                  <a:gd name="T50" fmla="*/ 34 w 59"/>
                  <a:gd name="T51" fmla="*/ 42 h 107"/>
                  <a:gd name="T52" fmla="*/ 31 w 59"/>
                  <a:gd name="T53" fmla="*/ 45 h 107"/>
                  <a:gd name="T54" fmla="*/ 30 w 59"/>
                  <a:gd name="T55" fmla="*/ 47 h 107"/>
                  <a:gd name="T56" fmla="*/ 30 w 59"/>
                  <a:gd name="T57" fmla="*/ 50 h 107"/>
                  <a:gd name="T58" fmla="*/ 29 w 59"/>
                  <a:gd name="T59" fmla="*/ 52 h 107"/>
                  <a:gd name="T60" fmla="*/ 28 w 59"/>
                  <a:gd name="T61" fmla="*/ 53 h 107"/>
                  <a:gd name="T62" fmla="*/ 27 w 59"/>
                  <a:gd name="T63" fmla="*/ 54 h 107"/>
                  <a:gd name="T64" fmla="*/ 26 w 59"/>
                  <a:gd name="T65" fmla="*/ 57 h 107"/>
                  <a:gd name="T66" fmla="*/ 24 w 59"/>
                  <a:gd name="T67" fmla="*/ 60 h 107"/>
                  <a:gd name="T68" fmla="*/ 23 w 59"/>
                  <a:gd name="T69" fmla="*/ 61 h 107"/>
                  <a:gd name="T70" fmla="*/ 22 w 59"/>
                  <a:gd name="T71" fmla="*/ 64 h 107"/>
                  <a:gd name="T72" fmla="*/ 23 w 59"/>
                  <a:gd name="T73" fmla="*/ 65 h 107"/>
                  <a:gd name="T74" fmla="*/ 21 w 59"/>
                  <a:gd name="T75" fmla="*/ 67 h 107"/>
                  <a:gd name="T76" fmla="*/ 20 w 59"/>
                  <a:gd name="T77" fmla="*/ 69 h 107"/>
                  <a:gd name="T78" fmla="*/ 18 w 59"/>
                  <a:gd name="T79" fmla="*/ 72 h 107"/>
                  <a:gd name="T80" fmla="*/ 17 w 59"/>
                  <a:gd name="T81" fmla="*/ 74 h 107"/>
                  <a:gd name="T82" fmla="*/ 15 w 59"/>
                  <a:gd name="T83" fmla="*/ 76 h 107"/>
                  <a:gd name="T84" fmla="*/ 12 w 59"/>
                  <a:gd name="T85" fmla="*/ 83 h 107"/>
                  <a:gd name="T86" fmla="*/ 10 w 59"/>
                  <a:gd name="T87" fmla="*/ 86 h 107"/>
                  <a:gd name="T88" fmla="*/ 7 w 59"/>
                  <a:gd name="T89" fmla="*/ 93 h 107"/>
                  <a:gd name="T90" fmla="*/ 7 w 59"/>
                  <a:gd name="T91" fmla="*/ 93 h 107"/>
                  <a:gd name="T92" fmla="*/ 3 w 59"/>
                  <a:gd name="T93" fmla="*/ 100 h 107"/>
                  <a:gd name="T94" fmla="*/ 7 w 59"/>
                  <a:gd name="T95" fmla="*/ 97 h 107"/>
                  <a:gd name="T96" fmla="*/ 13 w 59"/>
                  <a:gd name="T97" fmla="*/ 87 h 107"/>
                  <a:gd name="T98" fmla="*/ 16 w 59"/>
                  <a:gd name="T99" fmla="*/ 81 h 107"/>
                  <a:gd name="T100" fmla="*/ 28 w 59"/>
                  <a:gd name="T101" fmla="*/ 58 h 107"/>
                  <a:gd name="T102" fmla="*/ 30 w 59"/>
                  <a:gd name="T103" fmla="*/ 55 h 107"/>
                  <a:gd name="T104" fmla="*/ 32 w 59"/>
                  <a:gd name="T105" fmla="*/ 50 h 107"/>
                  <a:gd name="T106" fmla="*/ 35 w 59"/>
                  <a:gd name="T107" fmla="*/ 47 h 107"/>
                  <a:gd name="T108" fmla="*/ 41 w 59"/>
                  <a:gd name="T109" fmla="*/ 36 h 107"/>
                  <a:gd name="T110" fmla="*/ 42 w 59"/>
                  <a:gd name="T111" fmla="*/ 33 h 107"/>
                  <a:gd name="T112" fmla="*/ 44 w 59"/>
                  <a:gd name="T113" fmla="*/ 29 h 107"/>
                  <a:gd name="T114" fmla="*/ 46 w 59"/>
                  <a:gd name="T115" fmla="*/ 26 h 107"/>
                  <a:gd name="T116" fmla="*/ 51 w 59"/>
                  <a:gd name="T117" fmla="*/ 15 h 107"/>
                  <a:gd name="T118" fmla="*/ 53 w 59"/>
                  <a:gd name="T119" fmla="*/ 11 h 107"/>
                  <a:gd name="T120" fmla="*/ 57 w 59"/>
                  <a:gd name="T121" fmla="*/ 5 h 107"/>
                  <a:gd name="T122" fmla="*/ 58 w 59"/>
                  <a:gd name="T123" fmla="*/ 0 h 1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59" h="107">
                    <a:moveTo>
                      <a:pt x="58" y="1"/>
                    </a:moveTo>
                    <a:cubicBezTo>
                      <a:pt x="57" y="1"/>
                      <a:pt x="57" y="0"/>
                      <a:pt x="57" y="1"/>
                    </a:cubicBezTo>
                    <a:cubicBezTo>
                      <a:pt x="57" y="1"/>
                      <a:pt x="57" y="2"/>
                      <a:pt x="56" y="2"/>
                    </a:cubicBezTo>
                    <a:cubicBezTo>
                      <a:pt x="56" y="3"/>
                      <a:pt x="56" y="3"/>
                      <a:pt x="56" y="4"/>
                    </a:cubicBezTo>
                    <a:cubicBezTo>
                      <a:pt x="56" y="4"/>
                      <a:pt x="56" y="3"/>
                      <a:pt x="56" y="4"/>
                    </a:cubicBezTo>
                    <a:cubicBezTo>
                      <a:pt x="55" y="4"/>
                      <a:pt x="55" y="4"/>
                      <a:pt x="55" y="3"/>
                    </a:cubicBezTo>
                    <a:cubicBezTo>
                      <a:pt x="55" y="4"/>
                      <a:pt x="54" y="3"/>
                      <a:pt x="55" y="4"/>
                    </a:cubicBezTo>
                    <a:cubicBezTo>
                      <a:pt x="55" y="4"/>
                      <a:pt x="55" y="4"/>
                      <a:pt x="55" y="4"/>
                    </a:cubicBezTo>
                    <a:cubicBezTo>
                      <a:pt x="56" y="4"/>
                      <a:pt x="55" y="4"/>
                      <a:pt x="55" y="4"/>
                    </a:cubicBezTo>
                    <a:cubicBezTo>
                      <a:pt x="55" y="4"/>
                      <a:pt x="55" y="5"/>
                      <a:pt x="54" y="6"/>
                    </a:cubicBezTo>
                    <a:cubicBezTo>
                      <a:pt x="54" y="6"/>
                      <a:pt x="54" y="6"/>
                      <a:pt x="53" y="6"/>
                    </a:cubicBezTo>
                    <a:cubicBezTo>
                      <a:pt x="54" y="6"/>
                      <a:pt x="53" y="7"/>
                      <a:pt x="53" y="7"/>
                    </a:cubicBezTo>
                    <a:cubicBezTo>
                      <a:pt x="53" y="7"/>
                      <a:pt x="54" y="7"/>
                      <a:pt x="54" y="7"/>
                    </a:cubicBezTo>
                    <a:cubicBezTo>
                      <a:pt x="53" y="7"/>
                      <a:pt x="53" y="7"/>
                      <a:pt x="53" y="8"/>
                    </a:cubicBezTo>
                    <a:cubicBezTo>
                      <a:pt x="53" y="8"/>
                      <a:pt x="53" y="7"/>
                      <a:pt x="53" y="7"/>
                    </a:cubicBezTo>
                    <a:cubicBezTo>
                      <a:pt x="53" y="7"/>
                      <a:pt x="52" y="7"/>
                      <a:pt x="52" y="8"/>
                    </a:cubicBezTo>
                    <a:cubicBezTo>
                      <a:pt x="52" y="8"/>
                      <a:pt x="52" y="8"/>
                      <a:pt x="52" y="8"/>
                    </a:cubicBezTo>
                    <a:cubicBezTo>
                      <a:pt x="52" y="9"/>
                      <a:pt x="52" y="9"/>
                      <a:pt x="52" y="9"/>
                    </a:cubicBezTo>
                    <a:cubicBezTo>
                      <a:pt x="52" y="9"/>
                      <a:pt x="52" y="9"/>
                      <a:pt x="52" y="9"/>
                    </a:cubicBezTo>
                    <a:cubicBezTo>
                      <a:pt x="52" y="9"/>
                      <a:pt x="52" y="9"/>
                      <a:pt x="52" y="10"/>
                    </a:cubicBezTo>
                    <a:cubicBezTo>
                      <a:pt x="52" y="10"/>
                      <a:pt x="52" y="10"/>
                      <a:pt x="52" y="10"/>
                    </a:cubicBezTo>
                    <a:cubicBezTo>
                      <a:pt x="52" y="10"/>
                      <a:pt x="52" y="10"/>
                      <a:pt x="52" y="9"/>
                    </a:cubicBezTo>
                    <a:cubicBezTo>
                      <a:pt x="52" y="9"/>
                      <a:pt x="51" y="9"/>
                      <a:pt x="51" y="9"/>
                    </a:cubicBezTo>
                    <a:cubicBezTo>
                      <a:pt x="51" y="9"/>
                      <a:pt x="51" y="9"/>
                      <a:pt x="51" y="10"/>
                    </a:cubicBezTo>
                    <a:cubicBezTo>
                      <a:pt x="51" y="10"/>
                      <a:pt x="51" y="9"/>
                      <a:pt x="51" y="10"/>
                    </a:cubicBezTo>
                    <a:cubicBezTo>
                      <a:pt x="51" y="9"/>
                      <a:pt x="51" y="10"/>
                      <a:pt x="51" y="10"/>
                    </a:cubicBezTo>
                    <a:cubicBezTo>
                      <a:pt x="52" y="11"/>
                      <a:pt x="51" y="10"/>
                      <a:pt x="51" y="10"/>
                    </a:cubicBezTo>
                    <a:cubicBezTo>
                      <a:pt x="51" y="10"/>
                      <a:pt x="51" y="11"/>
                      <a:pt x="52" y="11"/>
                    </a:cubicBezTo>
                    <a:cubicBezTo>
                      <a:pt x="52" y="12"/>
                      <a:pt x="52" y="12"/>
                      <a:pt x="51" y="12"/>
                    </a:cubicBezTo>
                    <a:cubicBezTo>
                      <a:pt x="51" y="12"/>
                      <a:pt x="51" y="12"/>
                      <a:pt x="51" y="12"/>
                    </a:cubicBezTo>
                    <a:cubicBezTo>
                      <a:pt x="51" y="12"/>
                      <a:pt x="51" y="12"/>
                      <a:pt x="51" y="11"/>
                    </a:cubicBezTo>
                    <a:cubicBezTo>
                      <a:pt x="50" y="11"/>
                      <a:pt x="50" y="12"/>
                      <a:pt x="50" y="12"/>
                    </a:cubicBezTo>
                    <a:cubicBezTo>
                      <a:pt x="50" y="12"/>
                      <a:pt x="50" y="12"/>
                      <a:pt x="50" y="12"/>
                    </a:cubicBezTo>
                    <a:cubicBezTo>
                      <a:pt x="50" y="12"/>
                      <a:pt x="50" y="12"/>
                      <a:pt x="49" y="12"/>
                    </a:cubicBezTo>
                    <a:cubicBezTo>
                      <a:pt x="50" y="12"/>
                      <a:pt x="50" y="12"/>
                      <a:pt x="50" y="13"/>
                    </a:cubicBezTo>
                    <a:cubicBezTo>
                      <a:pt x="50" y="13"/>
                      <a:pt x="49" y="13"/>
                      <a:pt x="49" y="13"/>
                    </a:cubicBezTo>
                    <a:cubicBezTo>
                      <a:pt x="49" y="13"/>
                      <a:pt x="49" y="13"/>
                      <a:pt x="49" y="12"/>
                    </a:cubicBezTo>
                    <a:cubicBezTo>
                      <a:pt x="49" y="13"/>
                      <a:pt x="48" y="13"/>
                      <a:pt x="48" y="13"/>
                    </a:cubicBezTo>
                    <a:cubicBezTo>
                      <a:pt x="48" y="13"/>
                      <a:pt x="48" y="13"/>
                      <a:pt x="49" y="13"/>
                    </a:cubicBezTo>
                    <a:cubicBezTo>
                      <a:pt x="49" y="14"/>
                      <a:pt x="49" y="14"/>
                      <a:pt x="49" y="14"/>
                    </a:cubicBezTo>
                    <a:cubicBezTo>
                      <a:pt x="49" y="14"/>
                      <a:pt x="49" y="14"/>
                      <a:pt x="48" y="13"/>
                    </a:cubicBezTo>
                    <a:cubicBezTo>
                      <a:pt x="48" y="14"/>
                      <a:pt x="48" y="13"/>
                      <a:pt x="48" y="14"/>
                    </a:cubicBezTo>
                    <a:cubicBezTo>
                      <a:pt x="48" y="14"/>
                      <a:pt x="48" y="14"/>
                      <a:pt x="48" y="14"/>
                    </a:cubicBezTo>
                    <a:cubicBezTo>
                      <a:pt x="48" y="14"/>
                      <a:pt x="48" y="14"/>
                      <a:pt x="48" y="14"/>
                    </a:cubicBezTo>
                    <a:cubicBezTo>
                      <a:pt x="48" y="14"/>
                      <a:pt x="48" y="14"/>
                      <a:pt x="48" y="14"/>
                    </a:cubicBezTo>
                    <a:cubicBezTo>
                      <a:pt x="48" y="14"/>
                      <a:pt x="48" y="15"/>
                      <a:pt x="47" y="15"/>
                    </a:cubicBezTo>
                    <a:cubicBezTo>
                      <a:pt x="48" y="15"/>
                      <a:pt x="48" y="15"/>
                      <a:pt x="48" y="15"/>
                    </a:cubicBezTo>
                    <a:cubicBezTo>
                      <a:pt x="48" y="15"/>
                      <a:pt x="48" y="15"/>
                      <a:pt x="48" y="15"/>
                    </a:cubicBezTo>
                    <a:cubicBezTo>
                      <a:pt x="48" y="16"/>
                      <a:pt x="48" y="16"/>
                      <a:pt x="48" y="16"/>
                    </a:cubicBezTo>
                    <a:cubicBezTo>
                      <a:pt x="47" y="16"/>
                      <a:pt x="47" y="16"/>
                      <a:pt x="47" y="16"/>
                    </a:cubicBezTo>
                    <a:cubicBezTo>
                      <a:pt x="47" y="16"/>
                      <a:pt x="47" y="16"/>
                      <a:pt x="47" y="16"/>
                    </a:cubicBezTo>
                    <a:cubicBezTo>
                      <a:pt x="47" y="16"/>
                      <a:pt x="47" y="17"/>
                      <a:pt x="47" y="17"/>
                    </a:cubicBezTo>
                    <a:cubicBezTo>
                      <a:pt x="47" y="16"/>
                      <a:pt x="47" y="16"/>
                      <a:pt x="47" y="16"/>
                    </a:cubicBezTo>
                    <a:cubicBezTo>
                      <a:pt x="47" y="16"/>
                      <a:pt x="47" y="17"/>
                      <a:pt x="47" y="17"/>
                    </a:cubicBezTo>
                    <a:cubicBezTo>
                      <a:pt x="47" y="18"/>
                      <a:pt x="47" y="17"/>
                      <a:pt x="47" y="17"/>
                    </a:cubicBezTo>
                    <a:cubicBezTo>
                      <a:pt x="47" y="17"/>
                      <a:pt x="46" y="17"/>
                      <a:pt x="47" y="17"/>
                    </a:cubicBezTo>
                    <a:cubicBezTo>
                      <a:pt x="47" y="17"/>
                      <a:pt x="47" y="17"/>
                      <a:pt x="47" y="18"/>
                    </a:cubicBezTo>
                    <a:cubicBezTo>
                      <a:pt x="47" y="18"/>
                      <a:pt x="47" y="18"/>
                      <a:pt x="47" y="18"/>
                    </a:cubicBezTo>
                    <a:cubicBezTo>
                      <a:pt x="47" y="18"/>
                      <a:pt x="47" y="18"/>
                      <a:pt x="47" y="18"/>
                    </a:cubicBezTo>
                    <a:cubicBezTo>
                      <a:pt x="47" y="18"/>
                      <a:pt x="47" y="18"/>
                      <a:pt x="47" y="19"/>
                    </a:cubicBezTo>
                    <a:cubicBezTo>
                      <a:pt x="46" y="19"/>
                      <a:pt x="47" y="18"/>
                      <a:pt x="46" y="19"/>
                    </a:cubicBezTo>
                    <a:cubicBezTo>
                      <a:pt x="46" y="20"/>
                      <a:pt x="47" y="20"/>
                      <a:pt x="47" y="20"/>
                    </a:cubicBezTo>
                    <a:cubicBezTo>
                      <a:pt x="47" y="20"/>
                      <a:pt x="47" y="20"/>
                      <a:pt x="47" y="20"/>
                    </a:cubicBezTo>
                    <a:cubicBezTo>
                      <a:pt x="47" y="21"/>
                      <a:pt x="47" y="20"/>
                      <a:pt x="47" y="20"/>
                    </a:cubicBezTo>
                    <a:cubicBezTo>
                      <a:pt x="46" y="20"/>
                      <a:pt x="46" y="20"/>
                      <a:pt x="46" y="20"/>
                    </a:cubicBezTo>
                    <a:cubicBezTo>
                      <a:pt x="46" y="20"/>
                      <a:pt x="46" y="20"/>
                      <a:pt x="46" y="20"/>
                    </a:cubicBezTo>
                    <a:cubicBezTo>
                      <a:pt x="45" y="20"/>
                      <a:pt x="46" y="21"/>
                      <a:pt x="45" y="21"/>
                    </a:cubicBezTo>
                    <a:cubicBezTo>
                      <a:pt x="45" y="21"/>
                      <a:pt x="45" y="21"/>
                      <a:pt x="45" y="21"/>
                    </a:cubicBezTo>
                    <a:cubicBezTo>
                      <a:pt x="45" y="21"/>
                      <a:pt x="44" y="21"/>
                      <a:pt x="44" y="21"/>
                    </a:cubicBezTo>
                    <a:cubicBezTo>
                      <a:pt x="44" y="22"/>
                      <a:pt x="43" y="23"/>
                      <a:pt x="43" y="25"/>
                    </a:cubicBezTo>
                    <a:cubicBezTo>
                      <a:pt x="43" y="25"/>
                      <a:pt x="43" y="25"/>
                      <a:pt x="42" y="26"/>
                    </a:cubicBezTo>
                    <a:cubicBezTo>
                      <a:pt x="42" y="26"/>
                      <a:pt x="42" y="26"/>
                      <a:pt x="42" y="26"/>
                    </a:cubicBezTo>
                    <a:cubicBezTo>
                      <a:pt x="42" y="26"/>
                      <a:pt x="42" y="26"/>
                      <a:pt x="42" y="26"/>
                    </a:cubicBezTo>
                    <a:cubicBezTo>
                      <a:pt x="42" y="26"/>
                      <a:pt x="42" y="26"/>
                      <a:pt x="42" y="26"/>
                    </a:cubicBezTo>
                    <a:cubicBezTo>
                      <a:pt x="42" y="27"/>
                      <a:pt x="42" y="27"/>
                      <a:pt x="42" y="27"/>
                    </a:cubicBezTo>
                    <a:cubicBezTo>
                      <a:pt x="42" y="27"/>
                      <a:pt x="42" y="27"/>
                      <a:pt x="42" y="27"/>
                    </a:cubicBezTo>
                    <a:cubicBezTo>
                      <a:pt x="42" y="27"/>
                      <a:pt x="42" y="27"/>
                      <a:pt x="42" y="27"/>
                    </a:cubicBezTo>
                    <a:cubicBezTo>
                      <a:pt x="42" y="27"/>
                      <a:pt x="42" y="28"/>
                      <a:pt x="41" y="28"/>
                    </a:cubicBezTo>
                    <a:cubicBezTo>
                      <a:pt x="41" y="28"/>
                      <a:pt x="41" y="29"/>
                      <a:pt x="41" y="29"/>
                    </a:cubicBezTo>
                    <a:cubicBezTo>
                      <a:pt x="41" y="29"/>
                      <a:pt x="41" y="30"/>
                      <a:pt x="41" y="30"/>
                    </a:cubicBezTo>
                    <a:cubicBezTo>
                      <a:pt x="41" y="30"/>
                      <a:pt x="41" y="30"/>
                      <a:pt x="41" y="30"/>
                    </a:cubicBezTo>
                    <a:cubicBezTo>
                      <a:pt x="41" y="30"/>
                      <a:pt x="41" y="30"/>
                      <a:pt x="41" y="30"/>
                    </a:cubicBezTo>
                    <a:cubicBezTo>
                      <a:pt x="39" y="30"/>
                      <a:pt x="39" y="31"/>
                      <a:pt x="39" y="31"/>
                    </a:cubicBezTo>
                    <a:cubicBezTo>
                      <a:pt x="39" y="32"/>
                      <a:pt x="39" y="32"/>
                      <a:pt x="39" y="32"/>
                    </a:cubicBezTo>
                    <a:cubicBezTo>
                      <a:pt x="38" y="32"/>
                      <a:pt x="38" y="33"/>
                      <a:pt x="38" y="33"/>
                    </a:cubicBezTo>
                    <a:cubicBezTo>
                      <a:pt x="38" y="33"/>
                      <a:pt x="38" y="34"/>
                      <a:pt x="38" y="34"/>
                    </a:cubicBezTo>
                    <a:cubicBezTo>
                      <a:pt x="38" y="35"/>
                      <a:pt x="38" y="34"/>
                      <a:pt x="37" y="35"/>
                    </a:cubicBezTo>
                    <a:cubicBezTo>
                      <a:pt x="37" y="35"/>
                      <a:pt x="37" y="35"/>
                      <a:pt x="37" y="35"/>
                    </a:cubicBezTo>
                    <a:cubicBezTo>
                      <a:pt x="37" y="35"/>
                      <a:pt x="37" y="36"/>
                      <a:pt x="37" y="36"/>
                    </a:cubicBezTo>
                    <a:cubicBezTo>
                      <a:pt x="37" y="36"/>
                      <a:pt x="37" y="36"/>
                      <a:pt x="36" y="36"/>
                    </a:cubicBezTo>
                    <a:cubicBezTo>
                      <a:pt x="37" y="37"/>
                      <a:pt x="36" y="37"/>
                      <a:pt x="36" y="37"/>
                    </a:cubicBezTo>
                    <a:cubicBezTo>
                      <a:pt x="36" y="37"/>
                      <a:pt x="36" y="37"/>
                      <a:pt x="37" y="37"/>
                    </a:cubicBezTo>
                    <a:cubicBezTo>
                      <a:pt x="37" y="37"/>
                      <a:pt x="37" y="37"/>
                      <a:pt x="36" y="37"/>
                    </a:cubicBezTo>
                    <a:cubicBezTo>
                      <a:pt x="36" y="38"/>
                      <a:pt x="36" y="37"/>
                      <a:pt x="36" y="38"/>
                    </a:cubicBezTo>
                    <a:cubicBezTo>
                      <a:pt x="36" y="38"/>
                      <a:pt x="36" y="39"/>
                      <a:pt x="35" y="39"/>
                    </a:cubicBezTo>
                    <a:cubicBezTo>
                      <a:pt x="35" y="39"/>
                      <a:pt x="35" y="39"/>
                      <a:pt x="35" y="39"/>
                    </a:cubicBezTo>
                    <a:cubicBezTo>
                      <a:pt x="35" y="39"/>
                      <a:pt x="35" y="39"/>
                      <a:pt x="36" y="39"/>
                    </a:cubicBezTo>
                    <a:cubicBezTo>
                      <a:pt x="36" y="39"/>
                      <a:pt x="36" y="39"/>
                      <a:pt x="36" y="39"/>
                    </a:cubicBezTo>
                    <a:cubicBezTo>
                      <a:pt x="36" y="39"/>
                      <a:pt x="35" y="40"/>
                      <a:pt x="36" y="40"/>
                    </a:cubicBezTo>
                    <a:cubicBezTo>
                      <a:pt x="36" y="40"/>
                      <a:pt x="36" y="40"/>
                      <a:pt x="35" y="40"/>
                    </a:cubicBezTo>
                    <a:cubicBezTo>
                      <a:pt x="35" y="40"/>
                      <a:pt x="35" y="40"/>
                      <a:pt x="35" y="40"/>
                    </a:cubicBezTo>
                    <a:cubicBezTo>
                      <a:pt x="35" y="40"/>
                      <a:pt x="35" y="40"/>
                      <a:pt x="34" y="40"/>
                    </a:cubicBezTo>
                    <a:cubicBezTo>
                      <a:pt x="34" y="40"/>
                      <a:pt x="34" y="40"/>
                      <a:pt x="34" y="41"/>
                    </a:cubicBezTo>
                    <a:cubicBezTo>
                      <a:pt x="34" y="41"/>
                      <a:pt x="34" y="42"/>
                      <a:pt x="34" y="42"/>
                    </a:cubicBezTo>
                    <a:cubicBezTo>
                      <a:pt x="34" y="42"/>
                      <a:pt x="34" y="42"/>
                      <a:pt x="34" y="42"/>
                    </a:cubicBezTo>
                    <a:cubicBezTo>
                      <a:pt x="33" y="42"/>
                      <a:pt x="33" y="44"/>
                      <a:pt x="32" y="44"/>
                    </a:cubicBezTo>
                    <a:cubicBezTo>
                      <a:pt x="32" y="45"/>
                      <a:pt x="32" y="45"/>
                      <a:pt x="32" y="45"/>
                    </a:cubicBezTo>
                    <a:cubicBezTo>
                      <a:pt x="32" y="45"/>
                      <a:pt x="32" y="45"/>
                      <a:pt x="31" y="45"/>
                    </a:cubicBezTo>
                    <a:cubicBezTo>
                      <a:pt x="31" y="45"/>
                      <a:pt x="31" y="45"/>
                      <a:pt x="32" y="46"/>
                    </a:cubicBezTo>
                    <a:cubicBezTo>
                      <a:pt x="31" y="46"/>
                      <a:pt x="32" y="47"/>
                      <a:pt x="31" y="47"/>
                    </a:cubicBezTo>
                    <a:cubicBezTo>
                      <a:pt x="31" y="47"/>
                      <a:pt x="31" y="47"/>
                      <a:pt x="31" y="46"/>
                    </a:cubicBezTo>
                    <a:cubicBezTo>
                      <a:pt x="31" y="46"/>
                      <a:pt x="31" y="47"/>
                      <a:pt x="30" y="47"/>
                    </a:cubicBezTo>
                    <a:cubicBezTo>
                      <a:pt x="31" y="47"/>
                      <a:pt x="31" y="47"/>
                      <a:pt x="31" y="47"/>
                    </a:cubicBezTo>
                    <a:cubicBezTo>
                      <a:pt x="31" y="48"/>
                      <a:pt x="30" y="48"/>
                      <a:pt x="30" y="48"/>
                    </a:cubicBezTo>
                    <a:cubicBezTo>
                      <a:pt x="30" y="49"/>
                      <a:pt x="30" y="49"/>
                      <a:pt x="30" y="49"/>
                    </a:cubicBezTo>
                    <a:cubicBezTo>
                      <a:pt x="30" y="49"/>
                      <a:pt x="30" y="49"/>
                      <a:pt x="30" y="50"/>
                    </a:cubicBezTo>
                    <a:cubicBezTo>
                      <a:pt x="29" y="50"/>
                      <a:pt x="29" y="50"/>
                      <a:pt x="29" y="51"/>
                    </a:cubicBezTo>
                    <a:cubicBezTo>
                      <a:pt x="29" y="51"/>
                      <a:pt x="28" y="51"/>
                      <a:pt x="29" y="51"/>
                    </a:cubicBezTo>
                    <a:cubicBezTo>
                      <a:pt x="29" y="51"/>
                      <a:pt x="29" y="51"/>
                      <a:pt x="28" y="51"/>
                    </a:cubicBezTo>
                    <a:cubicBezTo>
                      <a:pt x="28" y="52"/>
                      <a:pt x="29" y="52"/>
                      <a:pt x="29" y="52"/>
                    </a:cubicBezTo>
                    <a:cubicBezTo>
                      <a:pt x="29" y="52"/>
                      <a:pt x="29" y="52"/>
                      <a:pt x="28" y="52"/>
                    </a:cubicBezTo>
                    <a:cubicBezTo>
                      <a:pt x="28" y="52"/>
                      <a:pt x="28" y="52"/>
                      <a:pt x="28" y="52"/>
                    </a:cubicBezTo>
                    <a:cubicBezTo>
                      <a:pt x="28" y="52"/>
                      <a:pt x="28" y="52"/>
                      <a:pt x="28" y="53"/>
                    </a:cubicBezTo>
                    <a:cubicBezTo>
                      <a:pt x="28" y="53"/>
                      <a:pt x="28" y="53"/>
                      <a:pt x="28" y="53"/>
                    </a:cubicBezTo>
                    <a:cubicBezTo>
                      <a:pt x="28" y="54"/>
                      <a:pt x="27" y="53"/>
                      <a:pt x="27" y="53"/>
                    </a:cubicBezTo>
                    <a:cubicBezTo>
                      <a:pt x="27" y="53"/>
                      <a:pt x="27" y="54"/>
                      <a:pt x="27" y="54"/>
                    </a:cubicBezTo>
                    <a:cubicBezTo>
                      <a:pt x="27" y="54"/>
                      <a:pt x="27" y="54"/>
                      <a:pt x="27" y="54"/>
                    </a:cubicBezTo>
                    <a:cubicBezTo>
                      <a:pt x="27" y="54"/>
                      <a:pt x="27" y="54"/>
                      <a:pt x="27" y="54"/>
                    </a:cubicBezTo>
                    <a:cubicBezTo>
                      <a:pt x="27" y="54"/>
                      <a:pt x="27" y="54"/>
                      <a:pt x="27" y="54"/>
                    </a:cubicBezTo>
                    <a:cubicBezTo>
                      <a:pt x="27" y="54"/>
                      <a:pt x="27" y="55"/>
                      <a:pt x="27" y="55"/>
                    </a:cubicBezTo>
                    <a:cubicBezTo>
                      <a:pt x="27" y="55"/>
                      <a:pt x="27" y="55"/>
                      <a:pt x="27" y="55"/>
                    </a:cubicBezTo>
                    <a:cubicBezTo>
                      <a:pt x="26" y="55"/>
                      <a:pt x="26" y="57"/>
                      <a:pt x="26" y="57"/>
                    </a:cubicBezTo>
                    <a:cubicBezTo>
                      <a:pt x="26" y="57"/>
                      <a:pt x="26" y="57"/>
                      <a:pt x="25" y="57"/>
                    </a:cubicBezTo>
                    <a:cubicBezTo>
                      <a:pt x="25" y="58"/>
                      <a:pt x="25" y="57"/>
                      <a:pt x="25" y="58"/>
                    </a:cubicBezTo>
                    <a:cubicBezTo>
                      <a:pt x="25" y="58"/>
                      <a:pt x="25" y="58"/>
                      <a:pt x="25" y="58"/>
                    </a:cubicBezTo>
                    <a:cubicBezTo>
                      <a:pt x="25" y="58"/>
                      <a:pt x="25" y="59"/>
                      <a:pt x="24" y="60"/>
                    </a:cubicBezTo>
                    <a:cubicBezTo>
                      <a:pt x="24" y="60"/>
                      <a:pt x="24" y="60"/>
                      <a:pt x="24" y="60"/>
                    </a:cubicBezTo>
                    <a:cubicBezTo>
                      <a:pt x="24" y="60"/>
                      <a:pt x="24" y="60"/>
                      <a:pt x="24" y="61"/>
                    </a:cubicBezTo>
                    <a:cubicBezTo>
                      <a:pt x="23" y="61"/>
                      <a:pt x="23" y="61"/>
                      <a:pt x="23" y="61"/>
                    </a:cubicBezTo>
                    <a:cubicBezTo>
                      <a:pt x="23" y="61"/>
                      <a:pt x="23" y="61"/>
                      <a:pt x="23" y="61"/>
                    </a:cubicBezTo>
                    <a:cubicBezTo>
                      <a:pt x="24" y="61"/>
                      <a:pt x="24" y="62"/>
                      <a:pt x="24" y="62"/>
                    </a:cubicBezTo>
                    <a:cubicBezTo>
                      <a:pt x="23" y="63"/>
                      <a:pt x="23" y="63"/>
                      <a:pt x="23" y="63"/>
                    </a:cubicBezTo>
                    <a:cubicBezTo>
                      <a:pt x="23" y="63"/>
                      <a:pt x="23" y="63"/>
                      <a:pt x="23" y="63"/>
                    </a:cubicBezTo>
                    <a:cubicBezTo>
                      <a:pt x="23" y="63"/>
                      <a:pt x="22" y="63"/>
                      <a:pt x="22" y="64"/>
                    </a:cubicBezTo>
                    <a:cubicBezTo>
                      <a:pt x="22" y="64"/>
                      <a:pt x="22" y="64"/>
                      <a:pt x="23" y="64"/>
                    </a:cubicBezTo>
                    <a:cubicBezTo>
                      <a:pt x="23" y="64"/>
                      <a:pt x="22" y="64"/>
                      <a:pt x="22" y="64"/>
                    </a:cubicBezTo>
                    <a:cubicBezTo>
                      <a:pt x="22" y="64"/>
                      <a:pt x="22" y="64"/>
                      <a:pt x="23" y="65"/>
                    </a:cubicBezTo>
                    <a:cubicBezTo>
                      <a:pt x="23" y="65"/>
                      <a:pt x="23" y="65"/>
                      <a:pt x="23" y="65"/>
                    </a:cubicBezTo>
                    <a:cubicBezTo>
                      <a:pt x="23" y="65"/>
                      <a:pt x="23" y="65"/>
                      <a:pt x="23" y="65"/>
                    </a:cubicBezTo>
                    <a:cubicBezTo>
                      <a:pt x="23" y="65"/>
                      <a:pt x="22" y="65"/>
                      <a:pt x="22" y="64"/>
                    </a:cubicBezTo>
                    <a:cubicBezTo>
                      <a:pt x="21" y="65"/>
                      <a:pt x="22" y="65"/>
                      <a:pt x="22" y="66"/>
                    </a:cubicBezTo>
                    <a:cubicBezTo>
                      <a:pt x="21" y="66"/>
                      <a:pt x="21" y="67"/>
                      <a:pt x="21" y="67"/>
                    </a:cubicBezTo>
                    <a:cubicBezTo>
                      <a:pt x="21" y="67"/>
                      <a:pt x="21" y="67"/>
                      <a:pt x="21" y="67"/>
                    </a:cubicBezTo>
                    <a:cubicBezTo>
                      <a:pt x="21" y="66"/>
                      <a:pt x="20" y="67"/>
                      <a:pt x="20" y="66"/>
                    </a:cubicBezTo>
                    <a:cubicBezTo>
                      <a:pt x="20" y="67"/>
                      <a:pt x="20" y="68"/>
                      <a:pt x="20" y="68"/>
                    </a:cubicBezTo>
                    <a:cubicBezTo>
                      <a:pt x="20" y="68"/>
                      <a:pt x="20" y="69"/>
                      <a:pt x="20" y="69"/>
                    </a:cubicBezTo>
                    <a:cubicBezTo>
                      <a:pt x="20" y="69"/>
                      <a:pt x="20" y="69"/>
                      <a:pt x="20" y="69"/>
                    </a:cubicBezTo>
                    <a:cubicBezTo>
                      <a:pt x="20" y="69"/>
                      <a:pt x="19" y="70"/>
                      <a:pt x="19" y="70"/>
                    </a:cubicBezTo>
                    <a:cubicBezTo>
                      <a:pt x="19" y="70"/>
                      <a:pt x="19" y="70"/>
                      <a:pt x="19" y="70"/>
                    </a:cubicBezTo>
                    <a:cubicBezTo>
                      <a:pt x="19" y="71"/>
                      <a:pt x="18" y="71"/>
                      <a:pt x="18" y="72"/>
                    </a:cubicBezTo>
                    <a:cubicBezTo>
                      <a:pt x="18" y="72"/>
                      <a:pt x="19" y="72"/>
                      <a:pt x="18" y="73"/>
                    </a:cubicBezTo>
                    <a:cubicBezTo>
                      <a:pt x="18" y="73"/>
                      <a:pt x="18" y="73"/>
                      <a:pt x="18" y="74"/>
                    </a:cubicBezTo>
                    <a:cubicBezTo>
                      <a:pt x="18" y="74"/>
                      <a:pt x="18" y="74"/>
                      <a:pt x="18" y="73"/>
                    </a:cubicBezTo>
                    <a:cubicBezTo>
                      <a:pt x="17" y="74"/>
                      <a:pt x="17" y="74"/>
                      <a:pt x="17" y="74"/>
                    </a:cubicBezTo>
                    <a:cubicBezTo>
                      <a:pt x="17" y="74"/>
                      <a:pt x="17" y="74"/>
                      <a:pt x="17" y="74"/>
                    </a:cubicBezTo>
                    <a:cubicBezTo>
                      <a:pt x="16" y="74"/>
                      <a:pt x="17" y="74"/>
                      <a:pt x="16" y="75"/>
                    </a:cubicBezTo>
                    <a:cubicBezTo>
                      <a:pt x="16" y="75"/>
                      <a:pt x="16" y="75"/>
                      <a:pt x="16" y="76"/>
                    </a:cubicBezTo>
                    <a:cubicBezTo>
                      <a:pt x="16" y="76"/>
                      <a:pt x="16" y="76"/>
                      <a:pt x="15" y="76"/>
                    </a:cubicBezTo>
                    <a:cubicBezTo>
                      <a:pt x="15" y="78"/>
                      <a:pt x="14" y="80"/>
                      <a:pt x="13" y="82"/>
                    </a:cubicBezTo>
                    <a:cubicBezTo>
                      <a:pt x="12" y="82"/>
                      <a:pt x="13" y="81"/>
                      <a:pt x="13" y="81"/>
                    </a:cubicBezTo>
                    <a:cubicBezTo>
                      <a:pt x="13" y="81"/>
                      <a:pt x="12" y="81"/>
                      <a:pt x="12" y="82"/>
                    </a:cubicBezTo>
                    <a:cubicBezTo>
                      <a:pt x="12" y="82"/>
                      <a:pt x="12" y="82"/>
                      <a:pt x="12" y="83"/>
                    </a:cubicBezTo>
                    <a:cubicBezTo>
                      <a:pt x="12" y="83"/>
                      <a:pt x="11" y="83"/>
                      <a:pt x="11" y="83"/>
                    </a:cubicBezTo>
                    <a:cubicBezTo>
                      <a:pt x="11" y="84"/>
                      <a:pt x="11" y="84"/>
                      <a:pt x="11" y="84"/>
                    </a:cubicBezTo>
                    <a:cubicBezTo>
                      <a:pt x="10" y="84"/>
                      <a:pt x="11" y="85"/>
                      <a:pt x="10" y="85"/>
                    </a:cubicBezTo>
                    <a:cubicBezTo>
                      <a:pt x="10" y="85"/>
                      <a:pt x="10" y="86"/>
                      <a:pt x="10" y="86"/>
                    </a:cubicBezTo>
                    <a:cubicBezTo>
                      <a:pt x="10" y="86"/>
                      <a:pt x="10" y="86"/>
                      <a:pt x="10" y="86"/>
                    </a:cubicBezTo>
                    <a:cubicBezTo>
                      <a:pt x="10" y="87"/>
                      <a:pt x="9" y="89"/>
                      <a:pt x="9" y="90"/>
                    </a:cubicBezTo>
                    <a:cubicBezTo>
                      <a:pt x="9" y="91"/>
                      <a:pt x="7" y="91"/>
                      <a:pt x="7" y="92"/>
                    </a:cubicBezTo>
                    <a:cubicBezTo>
                      <a:pt x="7" y="92"/>
                      <a:pt x="7" y="92"/>
                      <a:pt x="7" y="93"/>
                    </a:cubicBezTo>
                    <a:cubicBezTo>
                      <a:pt x="7" y="93"/>
                      <a:pt x="7" y="93"/>
                      <a:pt x="7" y="93"/>
                    </a:cubicBezTo>
                    <a:cubicBezTo>
                      <a:pt x="7" y="93"/>
                      <a:pt x="7" y="93"/>
                      <a:pt x="7" y="93"/>
                    </a:cubicBezTo>
                    <a:cubicBezTo>
                      <a:pt x="7" y="94"/>
                      <a:pt x="7" y="94"/>
                      <a:pt x="7" y="94"/>
                    </a:cubicBezTo>
                    <a:cubicBezTo>
                      <a:pt x="7" y="94"/>
                      <a:pt x="7" y="94"/>
                      <a:pt x="7" y="93"/>
                    </a:cubicBezTo>
                    <a:cubicBezTo>
                      <a:pt x="6" y="94"/>
                      <a:pt x="6" y="94"/>
                      <a:pt x="6" y="95"/>
                    </a:cubicBezTo>
                    <a:cubicBezTo>
                      <a:pt x="6" y="95"/>
                      <a:pt x="6" y="95"/>
                      <a:pt x="6" y="94"/>
                    </a:cubicBezTo>
                    <a:cubicBezTo>
                      <a:pt x="5" y="96"/>
                      <a:pt x="4" y="98"/>
                      <a:pt x="4" y="99"/>
                    </a:cubicBezTo>
                    <a:cubicBezTo>
                      <a:pt x="3" y="100"/>
                      <a:pt x="3" y="99"/>
                      <a:pt x="3" y="100"/>
                    </a:cubicBezTo>
                    <a:cubicBezTo>
                      <a:pt x="2" y="102"/>
                      <a:pt x="1" y="103"/>
                      <a:pt x="1" y="104"/>
                    </a:cubicBezTo>
                    <a:cubicBezTo>
                      <a:pt x="0" y="106"/>
                      <a:pt x="1" y="107"/>
                      <a:pt x="1" y="107"/>
                    </a:cubicBezTo>
                    <a:cubicBezTo>
                      <a:pt x="2" y="104"/>
                      <a:pt x="4" y="102"/>
                      <a:pt x="5" y="100"/>
                    </a:cubicBezTo>
                    <a:cubicBezTo>
                      <a:pt x="6" y="99"/>
                      <a:pt x="6" y="98"/>
                      <a:pt x="7" y="97"/>
                    </a:cubicBezTo>
                    <a:cubicBezTo>
                      <a:pt x="9" y="94"/>
                      <a:pt x="11" y="91"/>
                      <a:pt x="12" y="88"/>
                    </a:cubicBezTo>
                    <a:cubicBezTo>
                      <a:pt x="12" y="88"/>
                      <a:pt x="12" y="88"/>
                      <a:pt x="12" y="87"/>
                    </a:cubicBezTo>
                    <a:cubicBezTo>
                      <a:pt x="12" y="87"/>
                      <a:pt x="12" y="87"/>
                      <a:pt x="12" y="87"/>
                    </a:cubicBezTo>
                    <a:cubicBezTo>
                      <a:pt x="12" y="87"/>
                      <a:pt x="12" y="87"/>
                      <a:pt x="13" y="87"/>
                    </a:cubicBezTo>
                    <a:cubicBezTo>
                      <a:pt x="14" y="85"/>
                      <a:pt x="14" y="84"/>
                      <a:pt x="15" y="83"/>
                    </a:cubicBezTo>
                    <a:cubicBezTo>
                      <a:pt x="15" y="83"/>
                      <a:pt x="15" y="83"/>
                      <a:pt x="15" y="83"/>
                    </a:cubicBezTo>
                    <a:cubicBezTo>
                      <a:pt x="15" y="82"/>
                      <a:pt x="15" y="83"/>
                      <a:pt x="15" y="83"/>
                    </a:cubicBezTo>
                    <a:cubicBezTo>
                      <a:pt x="15" y="82"/>
                      <a:pt x="15" y="82"/>
                      <a:pt x="16" y="81"/>
                    </a:cubicBezTo>
                    <a:cubicBezTo>
                      <a:pt x="18" y="78"/>
                      <a:pt x="20" y="74"/>
                      <a:pt x="21" y="71"/>
                    </a:cubicBezTo>
                    <a:cubicBezTo>
                      <a:pt x="24" y="68"/>
                      <a:pt x="25" y="64"/>
                      <a:pt x="27" y="60"/>
                    </a:cubicBezTo>
                    <a:cubicBezTo>
                      <a:pt x="27" y="60"/>
                      <a:pt x="28" y="59"/>
                      <a:pt x="27" y="58"/>
                    </a:cubicBezTo>
                    <a:cubicBezTo>
                      <a:pt x="27" y="58"/>
                      <a:pt x="27" y="58"/>
                      <a:pt x="28" y="58"/>
                    </a:cubicBezTo>
                    <a:cubicBezTo>
                      <a:pt x="28" y="58"/>
                      <a:pt x="28" y="58"/>
                      <a:pt x="29" y="57"/>
                    </a:cubicBezTo>
                    <a:cubicBezTo>
                      <a:pt x="28" y="57"/>
                      <a:pt x="29" y="57"/>
                      <a:pt x="28" y="57"/>
                    </a:cubicBezTo>
                    <a:cubicBezTo>
                      <a:pt x="28" y="56"/>
                      <a:pt x="29" y="57"/>
                      <a:pt x="29" y="56"/>
                    </a:cubicBezTo>
                    <a:cubicBezTo>
                      <a:pt x="29" y="55"/>
                      <a:pt x="29" y="56"/>
                      <a:pt x="30" y="55"/>
                    </a:cubicBezTo>
                    <a:cubicBezTo>
                      <a:pt x="31" y="54"/>
                      <a:pt x="31" y="52"/>
                      <a:pt x="32" y="51"/>
                    </a:cubicBezTo>
                    <a:cubicBezTo>
                      <a:pt x="32" y="51"/>
                      <a:pt x="32" y="51"/>
                      <a:pt x="32" y="51"/>
                    </a:cubicBezTo>
                    <a:cubicBezTo>
                      <a:pt x="32" y="51"/>
                      <a:pt x="32" y="51"/>
                      <a:pt x="32" y="51"/>
                    </a:cubicBezTo>
                    <a:cubicBezTo>
                      <a:pt x="33" y="51"/>
                      <a:pt x="32" y="50"/>
                      <a:pt x="32" y="50"/>
                    </a:cubicBezTo>
                    <a:cubicBezTo>
                      <a:pt x="33" y="50"/>
                      <a:pt x="33" y="50"/>
                      <a:pt x="33" y="50"/>
                    </a:cubicBezTo>
                    <a:cubicBezTo>
                      <a:pt x="33" y="50"/>
                      <a:pt x="33" y="49"/>
                      <a:pt x="34" y="48"/>
                    </a:cubicBezTo>
                    <a:cubicBezTo>
                      <a:pt x="34" y="48"/>
                      <a:pt x="34" y="48"/>
                      <a:pt x="34" y="49"/>
                    </a:cubicBezTo>
                    <a:cubicBezTo>
                      <a:pt x="34" y="47"/>
                      <a:pt x="35" y="47"/>
                      <a:pt x="35" y="47"/>
                    </a:cubicBezTo>
                    <a:cubicBezTo>
                      <a:pt x="35" y="47"/>
                      <a:pt x="35" y="46"/>
                      <a:pt x="35" y="46"/>
                    </a:cubicBezTo>
                    <a:cubicBezTo>
                      <a:pt x="35" y="46"/>
                      <a:pt x="36" y="45"/>
                      <a:pt x="36" y="45"/>
                    </a:cubicBezTo>
                    <a:cubicBezTo>
                      <a:pt x="37" y="42"/>
                      <a:pt x="38" y="41"/>
                      <a:pt x="39" y="39"/>
                    </a:cubicBezTo>
                    <a:cubicBezTo>
                      <a:pt x="39" y="38"/>
                      <a:pt x="41" y="37"/>
                      <a:pt x="41" y="36"/>
                    </a:cubicBezTo>
                    <a:cubicBezTo>
                      <a:pt x="41" y="36"/>
                      <a:pt x="41" y="36"/>
                      <a:pt x="41" y="36"/>
                    </a:cubicBezTo>
                    <a:cubicBezTo>
                      <a:pt x="41" y="36"/>
                      <a:pt x="41" y="36"/>
                      <a:pt x="41" y="36"/>
                    </a:cubicBezTo>
                    <a:cubicBezTo>
                      <a:pt x="41" y="35"/>
                      <a:pt x="42" y="35"/>
                      <a:pt x="42" y="34"/>
                    </a:cubicBezTo>
                    <a:cubicBezTo>
                      <a:pt x="42" y="34"/>
                      <a:pt x="42" y="34"/>
                      <a:pt x="42" y="33"/>
                    </a:cubicBezTo>
                    <a:cubicBezTo>
                      <a:pt x="42" y="33"/>
                      <a:pt x="42" y="32"/>
                      <a:pt x="43" y="31"/>
                    </a:cubicBezTo>
                    <a:cubicBezTo>
                      <a:pt x="43" y="31"/>
                      <a:pt x="43" y="31"/>
                      <a:pt x="43" y="31"/>
                    </a:cubicBezTo>
                    <a:cubicBezTo>
                      <a:pt x="43" y="30"/>
                      <a:pt x="43" y="30"/>
                      <a:pt x="43" y="30"/>
                    </a:cubicBezTo>
                    <a:cubicBezTo>
                      <a:pt x="44" y="30"/>
                      <a:pt x="44" y="30"/>
                      <a:pt x="44" y="29"/>
                    </a:cubicBezTo>
                    <a:cubicBezTo>
                      <a:pt x="45" y="28"/>
                      <a:pt x="44" y="28"/>
                      <a:pt x="45" y="28"/>
                    </a:cubicBezTo>
                    <a:cubicBezTo>
                      <a:pt x="46" y="28"/>
                      <a:pt x="46" y="27"/>
                      <a:pt x="46" y="27"/>
                    </a:cubicBezTo>
                    <a:cubicBezTo>
                      <a:pt x="45" y="27"/>
                      <a:pt x="45" y="26"/>
                      <a:pt x="46" y="26"/>
                    </a:cubicBezTo>
                    <a:cubicBezTo>
                      <a:pt x="46" y="26"/>
                      <a:pt x="46" y="26"/>
                      <a:pt x="46" y="26"/>
                    </a:cubicBezTo>
                    <a:cubicBezTo>
                      <a:pt x="47" y="25"/>
                      <a:pt x="47" y="23"/>
                      <a:pt x="48" y="22"/>
                    </a:cubicBezTo>
                    <a:cubicBezTo>
                      <a:pt x="48" y="20"/>
                      <a:pt x="50" y="20"/>
                      <a:pt x="50" y="18"/>
                    </a:cubicBezTo>
                    <a:cubicBezTo>
                      <a:pt x="51" y="17"/>
                      <a:pt x="51" y="17"/>
                      <a:pt x="51" y="16"/>
                    </a:cubicBezTo>
                    <a:cubicBezTo>
                      <a:pt x="51" y="16"/>
                      <a:pt x="51" y="16"/>
                      <a:pt x="51" y="15"/>
                    </a:cubicBezTo>
                    <a:cubicBezTo>
                      <a:pt x="51" y="15"/>
                      <a:pt x="52" y="15"/>
                      <a:pt x="52" y="15"/>
                    </a:cubicBezTo>
                    <a:cubicBezTo>
                      <a:pt x="52" y="14"/>
                      <a:pt x="52" y="14"/>
                      <a:pt x="52" y="13"/>
                    </a:cubicBezTo>
                    <a:cubicBezTo>
                      <a:pt x="52" y="13"/>
                      <a:pt x="53" y="12"/>
                      <a:pt x="53" y="11"/>
                    </a:cubicBezTo>
                    <a:cubicBezTo>
                      <a:pt x="53" y="11"/>
                      <a:pt x="53" y="11"/>
                      <a:pt x="53" y="11"/>
                    </a:cubicBezTo>
                    <a:cubicBezTo>
                      <a:pt x="53" y="10"/>
                      <a:pt x="53" y="11"/>
                      <a:pt x="53" y="10"/>
                    </a:cubicBezTo>
                    <a:cubicBezTo>
                      <a:pt x="53" y="10"/>
                      <a:pt x="53" y="10"/>
                      <a:pt x="53" y="11"/>
                    </a:cubicBezTo>
                    <a:cubicBezTo>
                      <a:pt x="55" y="10"/>
                      <a:pt x="55" y="8"/>
                      <a:pt x="56" y="7"/>
                    </a:cubicBezTo>
                    <a:cubicBezTo>
                      <a:pt x="56" y="7"/>
                      <a:pt x="56" y="6"/>
                      <a:pt x="57" y="5"/>
                    </a:cubicBezTo>
                    <a:cubicBezTo>
                      <a:pt x="57" y="4"/>
                      <a:pt x="57" y="4"/>
                      <a:pt x="57" y="4"/>
                    </a:cubicBezTo>
                    <a:cubicBezTo>
                      <a:pt x="57" y="3"/>
                      <a:pt x="58" y="3"/>
                      <a:pt x="59" y="2"/>
                    </a:cubicBezTo>
                    <a:cubicBezTo>
                      <a:pt x="59" y="2"/>
                      <a:pt x="59" y="2"/>
                      <a:pt x="59" y="1"/>
                    </a:cubicBezTo>
                    <a:cubicBezTo>
                      <a:pt x="59" y="1"/>
                      <a:pt x="59" y="1"/>
                      <a:pt x="58" y="0"/>
                    </a:cubicBezTo>
                    <a:cubicBezTo>
                      <a:pt x="58" y="0"/>
                      <a:pt x="58" y="0"/>
                      <a:pt x="57" y="0"/>
                    </a:cubicBezTo>
                    <a:cubicBezTo>
                      <a:pt x="57" y="1"/>
                      <a:pt x="58" y="0"/>
                      <a:pt x="58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91" name="Freeform 163"/>
              <p:cNvSpPr>
                <a:spLocks/>
              </p:cNvSpPr>
              <p:nvPr/>
            </p:nvSpPr>
            <p:spPr bwMode="auto">
              <a:xfrm>
                <a:off x="1075" y="98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92" name="Freeform 164"/>
              <p:cNvSpPr>
                <a:spLocks/>
              </p:cNvSpPr>
              <p:nvPr/>
            </p:nvSpPr>
            <p:spPr bwMode="auto">
              <a:xfrm>
                <a:off x="1083" y="97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93" name="Freeform 165"/>
              <p:cNvSpPr>
                <a:spLocks/>
              </p:cNvSpPr>
              <p:nvPr/>
            </p:nvSpPr>
            <p:spPr bwMode="auto">
              <a:xfrm>
                <a:off x="1149" y="86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94" name="Freeform 166"/>
              <p:cNvSpPr>
                <a:spLocks/>
              </p:cNvSpPr>
              <p:nvPr/>
            </p:nvSpPr>
            <p:spPr bwMode="auto">
              <a:xfrm>
                <a:off x="1133" y="876"/>
                <a:ext cx="2" cy="4"/>
              </a:xfrm>
              <a:custGeom>
                <a:avLst/>
                <a:gdLst>
                  <a:gd name="T0" fmla="*/ 1 w 1"/>
                  <a:gd name="T1" fmla="*/ 2 h 2"/>
                  <a:gd name="T2" fmla="*/ 1 w 1"/>
                  <a:gd name="T3" fmla="*/ 1 h 2"/>
                  <a:gd name="T4" fmla="*/ 1 w 1"/>
                  <a:gd name="T5" fmla="*/ 1 h 2"/>
                  <a:gd name="T6" fmla="*/ 0 w 1"/>
                  <a:gd name="T7" fmla="*/ 2 h 2"/>
                  <a:gd name="T8" fmla="*/ 1 w 1"/>
                  <a:gd name="T9" fmla="*/ 2 h 2"/>
                  <a:gd name="T10" fmla="*/ 1 w 1"/>
                  <a:gd name="T11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2">
                    <a:moveTo>
                      <a:pt x="1" y="2"/>
                    </a:moveTo>
                    <a:cubicBezTo>
                      <a:pt x="0" y="1"/>
                      <a:pt x="1" y="1"/>
                      <a:pt x="1" y="1"/>
                    </a:cubicBezTo>
                    <a:cubicBezTo>
                      <a:pt x="1" y="0"/>
                      <a:pt x="1" y="1"/>
                      <a:pt x="1" y="1"/>
                    </a:cubicBezTo>
                    <a:cubicBezTo>
                      <a:pt x="0" y="1"/>
                      <a:pt x="1" y="1"/>
                      <a:pt x="0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1" y="2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95" name="Freeform 167"/>
              <p:cNvSpPr>
                <a:spLocks/>
              </p:cNvSpPr>
              <p:nvPr/>
            </p:nvSpPr>
            <p:spPr bwMode="auto">
              <a:xfrm>
                <a:off x="1135" y="88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96" name="Freeform 168"/>
              <p:cNvSpPr>
                <a:spLocks/>
              </p:cNvSpPr>
              <p:nvPr/>
            </p:nvSpPr>
            <p:spPr bwMode="auto">
              <a:xfrm>
                <a:off x="1133" y="880"/>
                <a:ext cx="0" cy="2"/>
              </a:xfrm>
              <a:custGeom>
                <a:avLst/>
                <a:gdLst>
                  <a:gd name="T0" fmla="*/ 1 h 1"/>
                  <a:gd name="T1" fmla="*/ 1 h 1"/>
                  <a:gd name="T2" fmla="*/ 0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97" name="Freeform 169"/>
              <p:cNvSpPr>
                <a:spLocks/>
              </p:cNvSpPr>
              <p:nvPr/>
            </p:nvSpPr>
            <p:spPr bwMode="auto">
              <a:xfrm>
                <a:off x="1131" y="880"/>
                <a:ext cx="2" cy="4"/>
              </a:xfrm>
              <a:custGeom>
                <a:avLst/>
                <a:gdLst>
                  <a:gd name="T0" fmla="*/ 1 w 1"/>
                  <a:gd name="T1" fmla="*/ 0 h 2"/>
                  <a:gd name="T2" fmla="*/ 1 w 1"/>
                  <a:gd name="T3" fmla="*/ 0 h 2"/>
                  <a:gd name="T4" fmla="*/ 1 w 1"/>
                  <a:gd name="T5" fmla="*/ 1 h 2"/>
                  <a:gd name="T6" fmla="*/ 0 w 1"/>
                  <a:gd name="T7" fmla="*/ 1 h 2"/>
                  <a:gd name="T8" fmla="*/ 0 w 1"/>
                  <a:gd name="T9" fmla="*/ 1 h 2"/>
                  <a:gd name="T10" fmla="*/ 1 w 1"/>
                  <a:gd name="T11" fmla="*/ 1 h 2"/>
                  <a:gd name="T12" fmla="*/ 1 w 1"/>
                  <a:gd name="T13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" h="2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1" y="2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98" name="Freeform 170"/>
              <p:cNvSpPr>
                <a:spLocks/>
              </p:cNvSpPr>
              <p:nvPr/>
            </p:nvSpPr>
            <p:spPr bwMode="auto">
              <a:xfrm>
                <a:off x="1143" y="864"/>
                <a:ext cx="4" cy="2"/>
              </a:xfrm>
              <a:custGeom>
                <a:avLst/>
                <a:gdLst>
                  <a:gd name="T0" fmla="*/ 1 w 2"/>
                  <a:gd name="T1" fmla="*/ 1 h 1"/>
                  <a:gd name="T2" fmla="*/ 2 w 2"/>
                  <a:gd name="T3" fmla="*/ 0 h 1"/>
                  <a:gd name="T4" fmla="*/ 1 w 2"/>
                  <a:gd name="T5" fmla="*/ 0 h 1"/>
                  <a:gd name="T6" fmla="*/ 1 w 2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1">
                    <a:moveTo>
                      <a:pt x="1" y="1"/>
                    </a:moveTo>
                    <a:cubicBezTo>
                      <a:pt x="2" y="1"/>
                      <a:pt x="2" y="1"/>
                      <a:pt x="2" y="0"/>
                    </a:cubicBezTo>
                    <a:cubicBezTo>
                      <a:pt x="2" y="0"/>
                      <a:pt x="2" y="0"/>
                      <a:pt x="1" y="0"/>
                    </a:cubicBezTo>
                    <a:cubicBezTo>
                      <a:pt x="2" y="0"/>
                      <a:pt x="0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999" name="Freeform 171"/>
              <p:cNvSpPr>
                <a:spLocks/>
              </p:cNvSpPr>
              <p:nvPr/>
            </p:nvSpPr>
            <p:spPr bwMode="auto">
              <a:xfrm>
                <a:off x="1147" y="860"/>
                <a:ext cx="2" cy="8"/>
              </a:xfrm>
              <a:custGeom>
                <a:avLst/>
                <a:gdLst>
                  <a:gd name="T0" fmla="*/ 1 w 1"/>
                  <a:gd name="T1" fmla="*/ 0 h 4"/>
                  <a:gd name="T2" fmla="*/ 0 w 1"/>
                  <a:gd name="T3" fmla="*/ 2 h 4"/>
                  <a:gd name="T4" fmla="*/ 0 w 1"/>
                  <a:gd name="T5" fmla="*/ 2 h 4"/>
                  <a:gd name="T6" fmla="*/ 0 w 1"/>
                  <a:gd name="T7" fmla="*/ 2 h 4"/>
                  <a:gd name="T8" fmla="*/ 0 w 1"/>
                  <a:gd name="T9" fmla="*/ 4 h 4"/>
                  <a:gd name="T10" fmla="*/ 1 w 1"/>
                  <a:gd name="T11" fmla="*/ 2 h 4"/>
                  <a:gd name="T12" fmla="*/ 1 w 1"/>
                  <a:gd name="T13" fmla="*/ 2 h 4"/>
                  <a:gd name="T14" fmla="*/ 1 w 1"/>
                  <a:gd name="T15" fmla="*/ 2 h 4"/>
                  <a:gd name="T16" fmla="*/ 1 w 1"/>
                  <a:gd name="T17" fmla="*/ 1 h 4"/>
                  <a:gd name="T18" fmla="*/ 1 w 1"/>
                  <a:gd name="T19" fmla="*/ 1 h 4"/>
                  <a:gd name="T20" fmla="*/ 1 w 1"/>
                  <a:gd name="T21" fmla="*/ 1 h 4"/>
                  <a:gd name="T22" fmla="*/ 1 w 1"/>
                  <a:gd name="T23" fmla="*/ 1 h 4"/>
                  <a:gd name="T24" fmla="*/ 1 w 1"/>
                  <a:gd name="T25" fmla="*/ 1 h 4"/>
                  <a:gd name="T26" fmla="*/ 1 w 1"/>
                  <a:gd name="T27" fmla="*/ 1 h 4"/>
                  <a:gd name="T28" fmla="*/ 1 w 1"/>
                  <a:gd name="T29" fmla="*/ 0 h 4"/>
                  <a:gd name="T30" fmla="*/ 1 w 1"/>
                  <a:gd name="T31" fmla="*/ 0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" h="4">
                    <a:moveTo>
                      <a:pt x="1" y="0"/>
                    </a:moveTo>
                    <a:cubicBezTo>
                      <a:pt x="1" y="1"/>
                      <a:pt x="0" y="1"/>
                      <a:pt x="0" y="2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3"/>
                      <a:pt x="0" y="4"/>
                      <a:pt x="0" y="4"/>
                    </a:cubicBezTo>
                    <a:cubicBezTo>
                      <a:pt x="1" y="3"/>
                      <a:pt x="0" y="2"/>
                      <a:pt x="1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1" y="2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00" name="Freeform 172"/>
              <p:cNvSpPr>
                <a:spLocks/>
              </p:cNvSpPr>
              <p:nvPr/>
            </p:nvSpPr>
            <p:spPr bwMode="auto">
              <a:xfrm>
                <a:off x="885" y="790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0 w 1"/>
                  <a:gd name="T3" fmla="*/ 1 h 1"/>
                  <a:gd name="T4" fmla="*/ 1 w 1"/>
                  <a:gd name="T5" fmla="*/ 1 h 1"/>
                  <a:gd name="T6" fmla="*/ 1 w 1"/>
                  <a:gd name="T7" fmla="*/ 0 h 1"/>
                  <a:gd name="T8" fmla="*/ 0 w 1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01" name="Freeform 173"/>
              <p:cNvSpPr>
                <a:spLocks/>
              </p:cNvSpPr>
              <p:nvPr/>
            </p:nvSpPr>
            <p:spPr bwMode="auto">
              <a:xfrm>
                <a:off x="895" y="80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02" name="Freeform 174"/>
              <p:cNvSpPr>
                <a:spLocks/>
              </p:cNvSpPr>
              <p:nvPr/>
            </p:nvSpPr>
            <p:spPr bwMode="auto">
              <a:xfrm>
                <a:off x="887" y="79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03" name="Freeform 175"/>
              <p:cNvSpPr>
                <a:spLocks/>
              </p:cNvSpPr>
              <p:nvPr/>
            </p:nvSpPr>
            <p:spPr bwMode="auto">
              <a:xfrm>
                <a:off x="897" y="810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1 h 1"/>
                  <a:gd name="T4" fmla="*/ 0 w 1"/>
                  <a:gd name="T5" fmla="*/ 0 h 1"/>
                  <a:gd name="T6" fmla="*/ 1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0" y="0"/>
                    </a:cubicBezTo>
                    <a:cubicBezTo>
                      <a:pt x="1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04" name="Freeform 176"/>
              <p:cNvSpPr>
                <a:spLocks/>
              </p:cNvSpPr>
              <p:nvPr/>
            </p:nvSpPr>
            <p:spPr bwMode="auto">
              <a:xfrm>
                <a:off x="883" y="786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05" name="Freeform 177"/>
              <p:cNvSpPr>
                <a:spLocks/>
              </p:cNvSpPr>
              <p:nvPr/>
            </p:nvSpPr>
            <p:spPr bwMode="auto">
              <a:xfrm>
                <a:off x="883" y="784"/>
                <a:ext cx="0" cy="2"/>
              </a:xfrm>
              <a:custGeom>
                <a:avLst/>
                <a:gdLst>
                  <a:gd name="T0" fmla="*/ 1 h 1"/>
                  <a:gd name="T1" fmla="*/ 1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06" name="Freeform 178"/>
              <p:cNvSpPr>
                <a:spLocks/>
              </p:cNvSpPr>
              <p:nvPr/>
            </p:nvSpPr>
            <p:spPr bwMode="auto">
              <a:xfrm>
                <a:off x="881" y="78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1" y="0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07" name="Freeform 179"/>
              <p:cNvSpPr>
                <a:spLocks/>
              </p:cNvSpPr>
              <p:nvPr/>
            </p:nvSpPr>
            <p:spPr bwMode="auto">
              <a:xfrm>
                <a:off x="881" y="782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1 h 1"/>
                  <a:gd name="T4" fmla="*/ 0 w 1"/>
                  <a:gd name="T5" fmla="*/ 1 h 1"/>
                  <a:gd name="T6" fmla="*/ 1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0" y="0"/>
                      <a:pt x="1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08" name="Freeform 180"/>
              <p:cNvSpPr>
                <a:spLocks/>
              </p:cNvSpPr>
              <p:nvPr/>
            </p:nvSpPr>
            <p:spPr bwMode="auto">
              <a:xfrm>
                <a:off x="943" y="888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  <a:gd name="T6" fmla="*/ 0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1" y="1"/>
                      <a:pt x="1" y="1"/>
                    </a:cubicBez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09" name="Freeform 181"/>
              <p:cNvSpPr>
                <a:spLocks/>
              </p:cNvSpPr>
              <p:nvPr/>
            </p:nvSpPr>
            <p:spPr bwMode="auto">
              <a:xfrm>
                <a:off x="969" y="92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10" name="Freeform 182"/>
              <p:cNvSpPr>
                <a:spLocks/>
              </p:cNvSpPr>
              <p:nvPr/>
            </p:nvSpPr>
            <p:spPr bwMode="auto">
              <a:xfrm>
                <a:off x="943" y="88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11" name="Freeform 183"/>
              <p:cNvSpPr>
                <a:spLocks/>
              </p:cNvSpPr>
              <p:nvPr/>
            </p:nvSpPr>
            <p:spPr bwMode="auto">
              <a:xfrm>
                <a:off x="979" y="944"/>
                <a:ext cx="0" cy="2"/>
              </a:xfrm>
              <a:custGeom>
                <a:avLst/>
                <a:gdLst>
                  <a:gd name="T0" fmla="*/ 1 h 1"/>
                  <a:gd name="T1" fmla="*/ 1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12" name="Freeform 184"/>
              <p:cNvSpPr>
                <a:spLocks/>
              </p:cNvSpPr>
              <p:nvPr/>
            </p:nvSpPr>
            <p:spPr bwMode="auto">
              <a:xfrm>
                <a:off x="901" y="816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13" name="Freeform 185"/>
              <p:cNvSpPr>
                <a:spLocks/>
              </p:cNvSpPr>
              <p:nvPr/>
            </p:nvSpPr>
            <p:spPr bwMode="auto">
              <a:xfrm>
                <a:off x="941" y="88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14" name="Freeform 186"/>
              <p:cNvSpPr>
                <a:spLocks/>
              </p:cNvSpPr>
              <p:nvPr/>
            </p:nvSpPr>
            <p:spPr bwMode="auto">
              <a:xfrm>
                <a:off x="911" y="834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15" name="Freeform 187"/>
              <p:cNvSpPr>
                <a:spLocks/>
              </p:cNvSpPr>
              <p:nvPr/>
            </p:nvSpPr>
            <p:spPr bwMode="auto">
              <a:xfrm>
                <a:off x="925" y="854"/>
                <a:ext cx="0" cy="2"/>
              </a:xfrm>
              <a:custGeom>
                <a:avLst/>
                <a:gdLst>
                  <a:gd name="T0" fmla="*/ 0 h 1"/>
                  <a:gd name="T1" fmla="*/ 0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16" name="Freeform 188"/>
              <p:cNvSpPr>
                <a:spLocks/>
              </p:cNvSpPr>
              <p:nvPr/>
            </p:nvSpPr>
            <p:spPr bwMode="auto">
              <a:xfrm>
                <a:off x="913" y="83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17" name="Freeform 189"/>
              <p:cNvSpPr>
                <a:spLocks/>
              </p:cNvSpPr>
              <p:nvPr/>
            </p:nvSpPr>
            <p:spPr bwMode="auto">
              <a:xfrm>
                <a:off x="879" y="78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18" name="Freeform 190"/>
              <p:cNvSpPr>
                <a:spLocks/>
              </p:cNvSpPr>
              <p:nvPr/>
            </p:nvSpPr>
            <p:spPr bwMode="auto">
              <a:xfrm>
                <a:off x="923" y="85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19" name="Freeform 191"/>
              <p:cNvSpPr>
                <a:spLocks/>
              </p:cNvSpPr>
              <p:nvPr/>
            </p:nvSpPr>
            <p:spPr bwMode="auto">
              <a:xfrm>
                <a:off x="943" y="886"/>
                <a:ext cx="2" cy="4"/>
              </a:xfrm>
              <a:custGeom>
                <a:avLst/>
                <a:gdLst>
                  <a:gd name="T0" fmla="*/ 0 w 1"/>
                  <a:gd name="T1" fmla="*/ 0 h 2"/>
                  <a:gd name="T2" fmla="*/ 0 w 1"/>
                  <a:gd name="T3" fmla="*/ 1 h 2"/>
                  <a:gd name="T4" fmla="*/ 1 w 1"/>
                  <a:gd name="T5" fmla="*/ 2 h 2"/>
                  <a:gd name="T6" fmla="*/ 0 w 1"/>
                  <a:gd name="T7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2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2"/>
                    </a:cubicBezTo>
                    <a:cubicBezTo>
                      <a:pt x="1" y="2"/>
                      <a:pt x="1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20" name="Rectangle 192"/>
              <p:cNvSpPr>
                <a:spLocks noChangeArrowheads="1"/>
              </p:cNvSpPr>
              <p:nvPr/>
            </p:nvSpPr>
            <p:spPr bwMode="auto">
              <a:xfrm>
                <a:off x="949" y="886"/>
                <a:ext cx="1" cy="1"/>
              </a:xfrm>
              <a:prstGeom prst="rect">
                <a:avLst/>
              </a:pr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21" name="Freeform 193"/>
              <p:cNvSpPr>
                <a:spLocks/>
              </p:cNvSpPr>
              <p:nvPr/>
            </p:nvSpPr>
            <p:spPr bwMode="auto">
              <a:xfrm>
                <a:off x="883" y="78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22" name="Freeform 194"/>
              <p:cNvSpPr>
                <a:spLocks/>
              </p:cNvSpPr>
              <p:nvPr/>
            </p:nvSpPr>
            <p:spPr bwMode="auto">
              <a:xfrm>
                <a:off x="943" y="886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23" name="Freeform 195"/>
              <p:cNvSpPr>
                <a:spLocks/>
              </p:cNvSpPr>
              <p:nvPr/>
            </p:nvSpPr>
            <p:spPr bwMode="auto">
              <a:xfrm>
                <a:off x="969" y="92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24" name="Freeform 196"/>
              <p:cNvSpPr>
                <a:spLocks/>
              </p:cNvSpPr>
              <p:nvPr/>
            </p:nvSpPr>
            <p:spPr bwMode="auto">
              <a:xfrm>
                <a:off x="875" y="766"/>
                <a:ext cx="140" cy="230"/>
              </a:xfrm>
              <a:custGeom>
                <a:avLst/>
                <a:gdLst>
                  <a:gd name="T0" fmla="*/ 55 w 70"/>
                  <a:gd name="T1" fmla="*/ 89 h 115"/>
                  <a:gd name="T2" fmla="*/ 40 w 70"/>
                  <a:gd name="T3" fmla="*/ 64 h 115"/>
                  <a:gd name="T4" fmla="*/ 37 w 70"/>
                  <a:gd name="T5" fmla="*/ 60 h 115"/>
                  <a:gd name="T6" fmla="*/ 33 w 70"/>
                  <a:gd name="T7" fmla="*/ 53 h 115"/>
                  <a:gd name="T8" fmla="*/ 30 w 70"/>
                  <a:gd name="T9" fmla="*/ 47 h 115"/>
                  <a:gd name="T10" fmla="*/ 24 w 70"/>
                  <a:gd name="T11" fmla="*/ 36 h 115"/>
                  <a:gd name="T12" fmla="*/ 20 w 70"/>
                  <a:gd name="T13" fmla="*/ 30 h 115"/>
                  <a:gd name="T14" fmla="*/ 16 w 70"/>
                  <a:gd name="T15" fmla="*/ 23 h 115"/>
                  <a:gd name="T16" fmla="*/ 10 w 70"/>
                  <a:gd name="T17" fmla="*/ 14 h 115"/>
                  <a:gd name="T18" fmla="*/ 8 w 70"/>
                  <a:gd name="T19" fmla="*/ 11 h 115"/>
                  <a:gd name="T20" fmla="*/ 1 w 70"/>
                  <a:gd name="T21" fmla="*/ 1 h 115"/>
                  <a:gd name="T22" fmla="*/ 0 w 70"/>
                  <a:gd name="T23" fmla="*/ 2 h 115"/>
                  <a:gd name="T24" fmla="*/ 2 w 70"/>
                  <a:gd name="T25" fmla="*/ 6 h 115"/>
                  <a:gd name="T26" fmla="*/ 4 w 70"/>
                  <a:gd name="T27" fmla="*/ 8 h 115"/>
                  <a:gd name="T28" fmla="*/ 5 w 70"/>
                  <a:gd name="T29" fmla="*/ 10 h 115"/>
                  <a:gd name="T30" fmla="*/ 4 w 70"/>
                  <a:gd name="T31" fmla="*/ 11 h 115"/>
                  <a:gd name="T32" fmla="*/ 5 w 70"/>
                  <a:gd name="T33" fmla="*/ 12 h 115"/>
                  <a:gd name="T34" fmla="*/ 8 w 70"/>
                  <a:gd name="T35" fmla="*/ 14 h 115"/>
                  <a:gd name="T36" fmla="*/ 7 w 70"/>
                  <a:gd name="T37" fmla="*/ 16 h 115"/>
                  <a:gd name="T38" fmla="*/ 9 w 70"/>
                  <a:gd name="T39" fmla="*/ 17 h 115"/>
                  <a:gd name="T40" fmla="*/ 8 w 70"/>
                  <a:gd name="T41" fmla="*/ 18 h 115"/>
                  <a:gd name="T42" fmla="*/ 10 w 70"/>
                  <a:gd name="T43" fmla="*/ 19 h 115"/>
                  <a:gd name="T44" fmla="*/ 11 w 70"/>
                  <a:gd name="T45" fmla="*/ 21 h 115"/>
                  <a:gd name="T46" fmla="*/ 11 w 70"/>
                  <a:gd name="T47" fmla="*/ 22 h 115"/>
                  <a:gd name="T48" fmla="*/ 13 w 70"/>
                  <a:gd name="T49" fmla="*/ 23 h 115"/>
                  <a:gd name="T50" fmla="*/ 13 w 70"/>
                  <a:gd name="T51" fmla="*/ 25 h 115"/>
                  <a:gd name="T52" fmla="*/ 16 w 70"/>
                  <a:gd name="T53" fmla="*/ 30 h 115"/>
                  <a:gd name="T54" fmla="*/ 17 w 70"/>
                  <a:gd name="T55" fmla="*/ 32 h 115"/>
                  <a:gd name="T56" fmla="*/ 19 w 70"/>
                  <a:gd name="T57" fmla="*/ 34 h 115"/>
                  <a:gd name="T58" fmla="*/ 21 w 70"/>
                  <a:gd name="T59" fmla="*/ 39 h 115"/>
                  <a:gd name="T60" fmla="*/ 23 w 70"/>
                  <a:gd name="T61" fmla="*/ 42 h 115"/>
                  <a:gd name="T62" fmla="*/ 25 w 70"/>
                  <a:gd name="T63" fmla="*/ 44 h 115"/>
                  <a:gd name="T64" fmla="*/ 25 w 70"/>
                  <a:gd name="T65" fmla="*/ 46 h 115"/>
                  <a:gd name="T66" fmla="*/ 28 w 70"/>
                  <a:gd name="T67" fmla="*/ 50 h 115"/>
                  <a:gd name="T68" fmla="*/ 29 w 70"/>
                  <a:gd name="T69" fmla="*/ 53 h 115"/>
                  <a:gd name="T70" fmla="*/ 32 w 70"/>
                  <a:gd name="T71" fmla="*/ 56 h 115"/>
                  <a:gd name="T72" fmla="*/ 33 w 70"/>
                  <a:gd name="T73" fmla="*/ 58 h 115"/>
                  <a:gd name="T74" fmla="*/ 34 w 70"/>
                  <a:gd name="T75" fmla="*/ 59 h 115"/>
                  <a:gd name="T76" fmla="*/ 37 w 70"/>
                  <a:gd name="T77" fmla="*/ 64 h 115"/>
                  <a:gd name="T78" fmla="*/ 39 w 70"/>
                  <a:gd name="T79" fmla="*/ 68 h 115"/>
                  <a:gd name="T80" fmla="*/ 40 w 70"/>
                  <a:gd name="T81" fmla="*/ 69 h 115"/>
                  <a:gd name="T82" fmla="*/ 42 w 70"/>
                  <a:gd name="T83" fmla="*/ 71 h 115"/>
                  <a:gd name="T84" fmla="*/ 43 w 70"/>
                  <a:gd name="T85" fmla="*/ 73 h 115"/>
                  <a:gd name="T86" fmla="*/ 43 w 70"/>
                  <a:gd name="T87" fmla="*/ 75 h 115"/>
                  <a:gd name="T88" fmla="*/ 47 w 70"/>
                  <a:gd name="T89" fmla="*/ 79 h 115"/>
                  <a:gd name="T90" fmla="*/ 47 w 70"/>
                  <a:gd name="T91" fmla="*/ 80 h 115"/>
                  <a:gd name="T92" fmla="*/ 48 w 70"/>
                  <a:gd name="T93" fmla="*/ 81 h 115"/>
                  <a:gd name="T94" fmla="*/ 49 w 70"/>
                  <a:gd name="T95" fmla="*/ 84 h 115"/>
                  <a:gd name="T96" fmla="*/ 54 w 70"/>
                  <a:gd name="T97" fmla="*/ 92 h 115"/>
                  <a:gd name="T98" fmla="*/ 56 w 70"/>
                  <a:gd name="T99" fmla="*/ 94 h 115"/>
                  <a:gd name="T100" fmla="*/ 61 w 70"/>
                  <a:gd name="T101" fmla="*/ 102 h 115"/>
                  <a:gd name="T102" fmla="*/ 67 w 70"/>
                  <a:gd name="T103" fmla="*/ 114 h 1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70" h="115">
                    <a:moveTo>
                      <a:pt x="64" y="104"/>
                    </a:moveTo>
                    <a:cubicBezTo>
                      <a:pt x="61" y="100"/>
                      <a:pt x="60" y="97"/>
                      <a:pt x="58" y="93"/>
                    </a:cubicBezTo>
                    <a:cubicBezTo>
                      <a:pt x="58" y="93"/>
                      <a:pt x="58" y="93"/>
                      <a:pt x="57" y="93"/>
                    </a:cubicBezTo>
                    <a:cubicBezTo>
                      <a:pt x="57" y="93"/>
                      <a:pt x="57" y="93"/>
                      <a:pt x="57" y="93"/>
                    </a:cubicBezTo>
                    <a:cubicBezTo>
                      <a:pt x="57" y="91"/>
                      <a:pt x="56" y="90"/>
                      <a:pt x="55" y="89"/>
                    </a:cubicBezTo>
                    <a:cubicBezTo>
                      <a:pt x="54" y="89"/>
                      <a:pt x="54" y="88"/>
                      <a:pt x="54" y="88"/>
                    </a:cubicBezTo>
                    <a:cubicBezTo>
                      <a:pt x="54" y="88"/>
                      <a:pt x="54" y="88"/>
                      <a:pt x="54" y="88"/>
                    </a:cubicBezTo>
                    <a:cubicBezTo>
                      <a:pt x="54" y="87"/>
                      <a:pt x="54" y="87"/>
                      <a:pt x="54" y="86"/>
                    </a:cubicBezTo>
                    <a:cubicBezTo>
                      <a:pt x="52" y="82"/>
                      <a:pt x="49" y="79"/>
                      <a:pt x="47" y="75"/>
                    </a:cubicBezTo>
                    <a:cubicBezTo>
                      <a:pt x="45" y="72"/>
                      <a:pt x="43" y="68"/>
                      <a:pt x="40" y="64"/>
                    </a:cubicBezTo>
                    <a:cubicBezTo>
                      <a:pt x="39" y="64"/>
                      <a:pt x="39" y="63"/>
                      <a:pt x="38" y="63"/>
                    </a:cubicBezTo>
                    <a:cubicBezTo>
                      <a:pt x="38" y="63"/>
                      <a:pt x="38" y="62"/>
                      <a:pt x="38" y="61"/>
                    </a:cubicBezTo>
                    <a:cubicBezTo>
                      <a:pt x="38" y="61"/>
                      <a:pt x="38" y="61"/>
                      <a:pt x="37" y="61"/>
                    </a:cubicBezTo>
                    <a:cubicBezTo>
                      <a:pt x="37" y="61"/>
                      <a:pt x="38" y="60"/>
                      <a:pt x="37" y="60"/>
                    </a:cubicBezTo>
                    <a:cubicBezTo>
                      <a:pt x="37" y="60"/>
                      <a:pt x="37" y="60"/>
                      <a:pt x="37" y="60"/>
                    </a:cubicBezTo>
                    <a:cubicBezTo>
                      <a:pt x="37" y="59"/>
                      <a:pt x="37" y="60"/>
                      <a:pt x="37" y="59"/>
                    </a:cubicBezTo>
                    <a:cubicBezTo>
                      <a:pt x="36" y="58"/>
                      <a:pt x="35" y="55"/>
                      <a:pt x="34" y="54"/>
                    </a:cubicBezTo>
                    <a:cubicBezTo>
                      <a:pt x="34" y="54"/>
                      <a:pt x="34" y="54"/>
                      <a:pt x="34" y="54"/>
                    </a:cubicBezTo>
                    <a:cubicBezTo>
                      <a:pt x="34" y="54"/>
                      <a:pt x="34" y="54"/>
                      <a:pt x="34" y="54"/>
                    </a:cubicBezTo>
                    <a:cubicBezTo>
                      <a:pt x="34" y="53"/>
                      <a:pt x="33" y="53"/>
                      <a:pt x="33" y="53"/>
                    </a:cubicBezTo>
                    <a:cubicBezTo>
                      <a:pt x="33" y="53"/>
                      <a:pt x="33" y="52"/>
                      <a:pt x="32" y="51"/>
                    </a:cubicBezTo>
                    <a:cubicBezTo>
                      <a:pt x="32" y="51"/>
                      <a:pt x="32" y="50"/>
                      <a:pt x="32" y="49"/>
                    </a:cubicBezTo>
                    <a:cubicBezTo>
                      <a:pt x="32" y="49"/>
                      <a:pt x="32" y="49"/>
                      <a:pt x="32" y="49"/>
                    </a:cubicBezTo>
                    <a:cubicBezTo>
                      <a:pt x="30" y="49"/>
                      <a:pt x="31" y="48"/>
                      <a:pt x="30" y="47"/>
                    </a:cubicBezTo>
                    <a:cubicBezTo>
                      <a:pt x="30" y="47"/>
                      <a:pt x="30" y="47"/>
                      <a:pt x="30" y="47"/>
                    </a:cubicBezTo>
                    <a:cubicBezTo>
                      <a:pt x="29" y="45"/>
                      <a:pt x="28" y="43"/>
                      <a:pt x="27" y="41"/>
                    </a:cubicBezTo>
                    <a:cubicBezTo>
                      <a:pt x="26" y="40"/>
                      <a:pt x="26" y="39"/>
                      <a:pt x="25" y="37"/>
                    </a:cubicBezTo>
                    <a:cubicBezTo>
                      <a:pt x="25" y="37"/>
                      <a:pt x="25" y="38"/>
                      <a:pt x="24" y="37"/>
                    </a:cubicBezTo>
                    <a:cubicBezTo>
                      <a:pt x="24" y="37"/>
                      <a:pt x="24" y="37"/>
                      <a:pt x="25" y="37"/>
                    </a:cubicBezTo>
                    <a:cubicBezTo>
                      <a:pt x="24" y="37"/>
                      <a:pt x="24" y="36"/>
                      <a:pt x="24" y="36"/>
                    </a:cubicBezTo>
                    <a:cubicBezTo>
                      <a:pt x="23" y="36"/>
                      <a:pt x="23" y="35"/>
                      <a:pt x="23" y="36"/>
                    </a:cubicBezTo>
                    <a:cubicBezTo>
                      <a:pt x="23" y="35"/>
                      <a:pt x="21" y="34"/>
                      <a:pt x="21" y="32"/>
                    </a:cubicBezTo>
                    <a:cubicBezTo>
                      <a:pt x="21" y="33"/>
                      <a:pt x="21" y="32"/>
                      <a:pt x="21" y="32"/>
                    </a:cubicBezTo>
                    <a:cubicBezTo>
                      <a:pt x="21" y="32"/>
                      <a:pt x="21" y="32"/>
                      <a:pt x="21" y="32"/>
                    </a:cubicBezTo>
                    <a:cubicBezTo>
                      <a:pt x="21" y="31"/>
                      <a:pt x="21" y="31"/>
                      <a:pt x="20" y="30"/>
                    </a:cubicBezTo>
                    <a:cubicBezTo>
                      <a:pt x="20" y="30"/>
                      <a:pt x="20" y="30"/>
                      <a:pt x="19" y="30"/>
                    </a:cubicBezTo>
                    <a:cubicBezTo>
                      <a:pt x="20" y="29"/>
                      <a:pt x="19" y="29"/>
                      <a:pt x="19" y="28"/>
                    </a:cubicBezTo>
                    <a:cubicBezTo>
                      <a:pt x="19" y="29"/>
                      <a:pt x="18" y="28"/>
                      <a:pt x="18" y="27"/>
                    </a:cubicBezTo>
                    <a:cubicBezTo>
                      <a:pt x="18" y="27"/>
                      <a:pt x="18" y="27"/>
                      <a:pt x="19" y="27"/>
                    </a:cubicBezTo>
                    <a:cubicBezTo>
                      <a:pt x="18" y="26"/>
                      <a:pt x="16" y="25"/>
                      <a:pt x="16" y="23"/>
                    </a:cubicBezTo>
                    <a:cubicBezTo>
                      <a:pt x="15" y="21"/>
                      <a:pt x="14" y="20"/>
                      <a:pt x="13" y="18"/>
                    </a:cubicBezTo>
                    <a:cubicBezTo>
                      <a:pt x="13" y="18"/>
                      <a:pt x="12" y="17"/>
                      <a:pt x="12" y="17"/>
                    </a:cubicBezTo>
                    <a:cubicBezTo>
                      <a:pt x="11" y="17"/>
                      <a:pt x="11" y="16"/>
                      <a:pt x="10" y="16"/>
                    </a:cubicBezTo>
                    <a:cubicBezTo>
                      <a:pt x="10" y="16"/>
                      <a:pt x="10" y="16"/>
                      <a:pt x="10" y="16"/>
                    </a:cubicBezTo>
                    <a:cubicBezTo>
                      <a:pt x="10" y="15"/>
                      <a:pt x="10" y="14"/>
                      <a:pt x="10" y="14"/>
                    </a:cubicBezTo>
                    <a:cubicBezTo>
                      <a:pt x="10" y="14"/>
                      <a:pt x="10" y="14"/>
                      <a:pt x="10" y="14"/>
                    </a:cubicBezTo>
                    <a:cubicBezTo>
                      <a:pt x="10" y="13"/>
                      <a:pt x="9" y="13"/>
                      <a:pt x="9" y="12"/>
                    </a:cubicBezTo>
                    <a:cubicBezTo>
                      <a:pt x="8" y="12"/>
                      <a:pt x="8" y="11"/>
                      <a:pt x="7" y="12"/>
                    </a:cubicBezTo>
                    <a:cubicBezTo>
                      <a:pt x="7" y="12"/>
                      <a:pt x="8" y="11"/>
                      <a:pt x="7" y="11"/>
                    </a:cubicBezTo>
                    <a:cubicBezTo>
                      <a:pt x="7" y="11"/>
                      <a:pt x="7" y="11"/>
                      <a:pt x="8" y="11"/>
                    </a:cubicBezTo>
                    <a:cubicBezTo>
                      <a:pt x="7" y="10"/>
                      <a:pt x="6" y="9"/>
                      <a:pt x="5" y="8"/>
                    </a:cubicBezTo>
                    <a:cubicBezTo>
                      <a:pt x="6" y="7"/>
                      <a:pt x="5" y="6"/>
                      <a:pt x="5" y="6"/>
                    </a:cubicBezTo>
                    <a:cubicBezTo>
                      <a:pt x="4" y="5"/>
                      <a:pt x="4" y="4"/>
                      <a:pt x="4" y="4"/>
                    </a:cubicBezTo>
                    <a:cubicBezTo>
                      <a:pt x="4" y="4"/>
                      <a:pt x="3" y="3"/>
                      <a:pt x="2" y="2"/>
                    </a:cubicBezTo>
                    <a:cubicBezTo>
                      <a:pt x="2" y="2"/>
                      <a:pt x="2" y="2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0" y="1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0" y="1"/>
                      <a:pt x="0" y="2"/>
                    </a:cubicBezTo>
                    <a:cubicBezTo>
                      <a:pt x="0" y="2"/>
                      <a:pt x="0" y="1"/>
                      <a:pt x="1" y="2"/>
                    </a:cubicBezTo>
                    <a:cubicBezTo>
                      <a:pt x="1" y="2"/>
                      <a:pt x="0" y="2"/>
                      <a:pt x="0" y="2"/>
                    </a:cubicBezTo>
                    <a:cubicBezTo>
                      <a:pt x="1" y="3"/>
                      <a:pt x="1" y="3"/>
                      <a:pt x="1" y="4"/>
                    </a:cubicBezTo>
                    <a:cubicBezTo>
                      <a:pt x="2" y="4"/>
                      <a:pt x="2" y="4"/>
                      <a:pt x="2" y="5"/>
                    </a:cubicBezTo>
                    <a:cubicBezTo>
                      <a:pt x="3" y="6"/>
                      <a:pt x="2" y="5"/>
                      <a:pt x="2" y="6"/>
                    </a:cubicBezTo>
                    <a:cubicBezTo>
                      <a:pt x="2" y="6"/>
                      <a:pt x="2" y="6"/>
                      <a:pt x="2" y="6"/>
                    </a:cubicBezTo>
                    <a:cubicBezTo>
                      <a:pt x="2" y="6"/>
                      <a:pt x="2" y="7"/>
                      <a:pt x="3" y="6"/>
                    </a:cubicBezTo>
                    <a:cubicBezTo>
                      <a:pt x="3" y="7"/>
                      <a:pt x="3" y="7"/>
                      <a:pt x="4" y="8"/>
                    </a:cubicBezTo>
                    <a:cubicBezTo>
                      <a:pt x="4" y="8"/>
                      <a:pt x="4" y="8"/>
                      <a:pt x="4" y="8"/>
                    </a:cubicBezTo>
                    <a:cubicBezTo>
                      <a:pt x="4" y="8"/>
                      <a:pt x="4" y="8"/>
                      <a:pt x="4" y="8"/>
                    </a:cubicBezTo>
                    <a:cubicBezTo>
                      <a:pt x="4" y="8"/>
                      <a:pt x="4" y="8"/>
                      <a:pt x="4" y="8"/>
                    </a:cubicBezTo>
                    <a:cubicBezTo>
                      <a:pt x="4" y="8"/>
                      <a:pt x="5" y="9"/>
                      <a:pt x="5" y="9"/>
                    </a:cubicBezTo>
                    <a:cubicBezTo>
                      <a:pt x="5" y="9"/>
                      <a:pt x="5" y="9"/>
                      <a:pt x="5" y="9"/>
                    </a:cubicBezTo>
                    <a:cubicBezTo>
                      <a:pt x="5" y="9"/>
                      <a:pt x="5" y="9"/>
                      <a:pt x="5" y="9"/>
                    </a:cubicBezTo>
                    <a:cubicBezTo>
                      <a:pt x="5" y="9"/>
                      <a:pt x="5" y="10"/>
                      <a:pt x="5" y="10"/>
                    </a:cubicBezTo>
                    <a:cubicBezTo>
                      <a:pt x="5" y="10"/>
                      <a:pt x="5" y="10"/>
                      <a:pt x="5" y="10"/>
                    </a:cubicBezTo>
                    <a:cubicBezTo>
                      <a:pt x="5" y="11"/>
                      <a:pt x="5" y="11"/>
                      <a:pt x="5" y="11"/>
                    </a:cubicBezTo>
                    <a:cubicBezTo>
                      <a:pt x="5" y="11"/>
                      <a:pt x="5" y="11"/>
                      <a:pt x="5" y="11"/>
                    </a:cubicBezTo>
                    <a:cubicBezTo>
                      <a:pt x="5" y="12"/>
                      <a:pt x="5" y="11"/>
                      <a:pt x="4" y="11"/>
                    </a:cubicBezTo>
                    <a:cubicBezTo>
                      <a:pt x="4" y="11"/>
                      <a:pt x="4" y="11"/>
                      <a:pt x="4" y="11"/>
                    </a:cubicBezTo>
                    <a:cubicBezTo>
                      <a:pt x="4" y="12"/>
                      <a:pt x="5" y="11"/>
                      <a:pt x="5" y="12"/>
                    </a:cubicBezTo>
                    <a:cubicBezTo>
                      <a:pt x="5" y="12"/>
                      <a:pt x="5" y="12"/>
                      <a:pt x="5" y="12"/>
                    </a:cubicBezTo>
                    <a:cubicBezTo>
                      <a:pt x="5" y="12"/>
                      <a:pt x="5" y="12"/>
                      <a:pt x="5" y="12"/>
                    </a:cubicBezTo>
                    <a:cubicBezTo>
                      <a:pt x="5" y="11"/>
                      <a:pt x="5" y="12"/>
                      <a:pt x="5" y="12"/>
                    </a:cubicBezTo>
                    <a:cubicBezTo>
                      <a:pt x="6" y="12"/>
                      <a:pt x="5" y="12"/>
                      <a:pt x="5" y="12"/>
                    </a:cubicBezTo>
                    <a:cubicBezTo>
                      <a:pt x="6" y="12"/>
                      <a:pt x="6" y="12"/>
                      <a:pt x="6" y="12"/>
                    </a:cubicBezTo>
                    <a:cubicBezTo>
                      <a:pt x="6" y="13"/>
                      <a:pt x="6" y="13"/>
                      <a:pt x="6" y="13"/>
                    </a:cubicBezTo>
                    <a:cubicBezTo>
                      <a:pt x="7" y="13"/>
                      <a:pt x="5" y="14"/>
                      <a:pt x="6" y="14"/>
                    </a:cubicBezTo>
                    <a:cubicBezTo>
                      <a:pt x="6" y="14"/>
                      <a:pt x="7" y="15"/>
                      <a:pt x="7" y="14"/>
                    </a:cubicBezTo>
                    <a:cubicBezTo>
                      <a:pt x="7" y="14"/>
                      <a:pt x="7" y="14"/>
                      <a:pt x="8" y="14"/>
                    </a:cubicBezTo>
                    <a:cubicBezTo>
                      <a:pt x="7" y="14"/>
                      <a:pt x="8" y="15"/>
                      <a:pt x="7" y="15"/>
                    </a:cubicBezTo>
                    <a:cubicBezTo>
                      <a:pt x="7" y="15"/>
                      <a:pt x="7" y="15"/>
                      <a:pt x="7" y="15"/>
                    </a:cubicBezTo>
                    <a:cubicBezTo>
                      <a:pt x="7" y="15"/>
                      <a:pt x="7" y="15"/>
                      <a:pt x="7" y="16"/>
                    </a:cubicBezTo>
                    <a:cubicBezTo>
                      <a:pt x="7" y="16"/>
                      <a:pt x="7" y="15"/>
                      <a:pt x="7" y="16"/>
                    </a:cubicBezTo>
                    <a:cubicBezTo>
                      <a:pt x="7" y="16"/>
                      <a:pt x="7" y="16"/>
                      <a:pt x="7" y="16"/>
                    </a:cubicBezTo>
                    <a:cubicBezTo>
                      <a:pt x="7" y="16"/>
                      <a:pt x="7" y="16"/>
                      <a:pt x="8" y="16"/>
                    </a:cubicBezTo>
                    <a:cubicBezTo>
                      <a:pt x="8" y="16"/>
                      <a:pt x="8" y="16"/>
                      <a:pt x="8" y="17"/>
                    </a:cubicBezTo>
                    <a:cubicBezTo>
                      <a:pt x="8" y="17"/>
                      <a:pt x="8" y="17"/>
                      <a:pt x="7" y="17"/>
                    </a:cubicBezTo>
                    <a:cubicBezTo>
                      <a:pt x="7" y="17"/>
                      <a:pt x="7" y="17"/>
                      <a:pt x="7" y="17"/>
                    </a:cubicBezTo>
                    <a:cubicBezTo>
                      <a:pt x="7" y="17"/>
                      <a:pt x="8" y="17"/>
                      <a:pt x="9" y="17"/>
                    </a:cubicBezTo>
                    <a:cubicBezTo>
                      <a:pt x="9" y="17"/>
                      <a:pt x="9" y="17"/>
                      <a:pt x="9" y="17"/>
                    </a:cubicBezTo>
                    <a:cubicBezTo>
                      <a:pt x="9" y="17"/>
                      <a:pt x="9" y="17"/>
                      <a:pt x="8" y="17"/>
                    </a:cubicBezTo>
                    <a:cubicBezTo>
                      <a:pt x="9" y="18"/>
                      <a:pt x="7" y="18"/>
                      <a:pt x="8" y="18"/>
                    </a:cubicBezTo>
                    <a:cubicBezTo>
                      <a:pt x="8" y="18"/>
                      <a:pt x="8" y="18"/>
                      <a:pt x="9" y="18"/>
                    </a:cubicBezTo>
                    <a:cubicBezTo>
                      <a:pt x="9" y="18"/>
                      <a:pt x="9" y="18"/>
                      <a:pt x="8" y="18"/>
                    </a:cubicBezTo>
                    <a:cubicBezTo>
                      <a:pt x="9" y="18"/>
                      <a:pt x="9" y="18"/>
                      <a:pt x="9" y="18"/>
                    </a:cubicBezTo>
                    <a:cubicBezTo>
                      <a:pt x="9" y="18"/>
                      <a:pt x="9" y="18"/>
                      <a:pt x="9" y="19"/>
                    </a:cubicBezTo>
                    <a:cubicBezTo>
                      <a:pt x="9" y="19"/>
                      <a:pt x="9" y="19"/>
                      <a:pt x="9" y="20"/>
                    </a:cubicBezTo>
                    <a:cubicBezTo>
                      <a:pt x="9" y="19"/>
                      <a:pt x="9" y="19"/>
                      <a:pt x="9" y="18"/>
                    </a:cubicBezTo>
                    <a:cubicBezTo>
                      <a:pt x="9" y="18"/>
                      <a:pt x="9" y="18"/>
                      <a:pt x="10" y="19"/>
                    </a:cubicBezTo>
                    <a:cubicBezTo>
                      <a:pt x="9" y="19"/>
                      <a:pt x="10" y="20"/>
                      <a:pt x="10" y="20"/>
                    </a:cubicBezTo>
                    <a:cubicBezTo>
                      <a:pt x="10" y="20"/>
                      <a:pt x="10" y="20"/>
                      <a:pt x="10" y="20"/>
                    </a:cubicBezTo>
                    <a:cubicBezTo>
                      <a:pt x="10" y="20"/>
                      <a:pt x="10" y="20"/>
                      <a:pt x="10" y="20"/>
                    </a:cubicBezTo>
                    <a:cubicBezTo>
                      <a:pt x="10" y="20"/>
                      <a:pt x="10" y="21"/>
                      <a:pt x="10" y="21"/>
                    </a:cubicBezTo>
                    <a:cubicBezTo>
                      <a:pt x="11" y="21"/>
                      <a:pt x="11" y="21"/>
                      <a:pt x="11" y="21"/>
                    </a:cubicBezTo>
                    <a:cubicBezTo>
                      <a:pt x="11" y="21"/>
                      <a:pt x="10" y="21"/>
                      <a:pt x="10" y="21"/>
                    </a:cubicBezTo>
                    <a:cubicBezTo>
                      <a:pt x="10" y="21"/>
                      <a:pt x="10" y="22"/>
                      <a:pt x="10" y="22"/>
                    </a:cubicBezTo>
                    <a:cubicBezTo>
                      <a:pt x="10" y="21"/>
                      <a:pt x="11" y="22"/>
                      <a:pt x="11" y="22"/>
                    </a:cubicBezTo>
                    <a:cubicBezTo>
                      <a:pt x="11" y="22"/>
                      <a:pt x="11" y="22"/>
                      <a:pt x="11" y="22"/>
                    </a:cubicBezTo>
                    <a:cubicBezTo>
                      <a:pt x="11" y="22"/>
                      <a:pt x="11" y="22"/>
                      <a:pt x="11" y="22"/>
                    </a:cubicBezTo>
                    <a:cubicBezTo>
                      <a:pt x="11" y="22"/>
                      <a:pt x="12" y="22"/>
                      <a:pt x="12" y="23"/>
                    </a:cubicBezTo>
                    <a:cubicBezTo>
                      <a:pt x="12" y="23"/>
                      <a:pt x="13" y="22"/>
                      <a:pt x="13" y="23"/>
                    </a:cubicBezTo>
                    <a:cubicBezTo>
                      <a:pt x="13" y="23"/>
                      <a:pt x="13" y="23"/>
                      <a:pt x="13" y="23"/>
                    </a:cubicBezTo>
                    <a:cubicBezTo>
                      <a:pt x="13" y="23"/>
                      <a:pt x="13" y="23"/>
                      <a:pt x="14" y="23"/>
                    </a:cubicBezTo>
                    <a:cubicBezTo>
                      <a:pt x="14" y="23"/>
                      <a:pt x="14" y="23"/>
                      <a:pt x="13" y="23"/>
                    </a:cubicBezTo>
                    <a:cubicBezTo>
                      <a:pt x="13" y="23"/>
                      <a:pt x="13" y="23"/>
                      <a:pt x="14" y="23"/>
                    </a:cubicBezTo>
                    <a:cubicBezTo>
                      <a:pt x="13" y="24"/>
                      <a:pt x="12" y="23"/>
                      <a:pt x="12" y="23"/>
                    </a:cubicBezTo>
                    <a:cubicBezTo>
                      <a:pt x="12" y="23"/>
                      <a:pt x="12" y="23"/>
                      <a:pt x="13" y="24"/>
                    </a:cubicBezTo>
                    <a:cubicBezTo>
                      <a:pt x="12" y="24"/>
                      <a:pt x="12" y="24"/>
                      <a:pt x="12" y="24"/>
                    </a:cubicBezTo>
                    <a:cubicBezTo>
                      <a:pt x="12" y="24"/>
                      <a:pt x="12" y="25"/>
                      <a:pt x="13" y="25"/>
                    </a:cubicBezTo>
                    <a:cubicBezTo>
                      <a:pt x="13" y="25"/>
                      <a:pt x="13" y="25"/>
                      <a:pt x="13" y="25"/>
                    </a:cubicBezTo>
                    <a:cubicBezTo>
                      <a:pt x="13" y="25"/>
                      <a:pt x="13" y="25"/>
                      <a:pt x="13" y="25"/>
                    </a:cubicBezTo>
                    <a:cubicBezTo>
                      <a:pt x="13" y="25"/>
                      <a:pt x="13" y="25"/>
                      <a:pt x="13" y="26"/>
                    </a:cubicBezTo>
                    <a:cubicBezTo>
                      <a:pt x="14" y="26"/>
                      <a:pt x="14" y="28"/>
                      <a:pt x="16" y="29"/>
                    </a:cubicBezTo>
                    <a:cubicBezTo>
                      <a:pt x="16" y="29"/>
                      <a:pt x="16" y="30"/>
                      <a:pt x="16" y="30"/>
                    </a:cubicBezTo>
                    <a:cubicBezTo>
                      <a:pt x="16" y="30"/>
                      <a:pt x="16" y="30"/>
                      <a:pt x="16" y="30"/>
                    </a:cubicBezTo>
                    <a:cubicBezTo>
                      <a:pt x="16" y="30"/>
                      <a:pt x="16" y="30"/>
                      <a:pt x="16" y="31"/>
                    </a:cubicBezTo>
                    <a:cubicBezTo>
                      <a:pt x="16" y="31"/>
                      <a:pt x="16" y="31"/>
                      <a:pt x="16" y="31"/>
                    </a:cubicBezTo>
                    <a:cubicBezTo>
                      <a:pt x="16" y="32"/>
                      <a:pt x="16" y="32"/>
                      <a:pt x="16" y="32"/>
                    </a:cubicBezTo>
                    <a:cubicBezTo>
                      <a:pt x="16" y="32"/>
                      <a:pt x="17" y="32"/>
                      <a:pt x="17" y="32"/>
                    </a:cubicBezTo>
                    <a:cubicBezTo>
                      <a:pt x="17" y="32"/>
                      <a:pt x="17" y="32"/>
                      <a:pt x="17" y="32"/>
                    </a:cubicBezTo>
                    <a:cubicBezTo>
                      <a:pt x="18" y="32"/>
                      <a:pt x="18" y="32"/>
                      <a:pt x="17" y="32"/>
                    </a:cubicBezTo>
                    <a:cubicBezTo>
                      <a:pt x="18" y="32"/>
                      <a:pt x="18" y="33"/>
                      <a:pt x="18" y="32"/>
                    </a:cubicBezTo>
                    <a:cubicBezTo>
                      <a:pt x="18" y="33"/>
                      <a:pt x="18" y="34"/>
                      <a:pt x="19" y="34"/>
                    </a:cubicBezTo>
                    <a:cubicBezTo>
                      <a:pt x="19" y="34"/>
                      <a:pt x="19" y="34"/>
                      <a:pt x="19" y="34"/>
                    </a:cubicBezTo>
                    <a:cubicBezTo>
                      <a:pt x="19" y="34"/>
                      <a:pt x="19" y="34"/>
                      <a:pt x="19" y="34"/>
                    </a:cubicBezTo>
                    <a:cubicBezTo>
                      <a:pt x="19" y="34"/>
                      <a:pt x="19" y="34"/>
                      <a:pt x="19" y="34"/>
                    </a:cubicBezTo>
                    <a:cubicBezTo>
                      <a:pt x="19" y="35"/>
                      <a:pt x="20" y="36"/>
                      <a:pt x="20" y="37"/>
                    </a:cubicBezTo>
                    <a:cubicBezTo>
                      <a:pt x="20" y="37"/>
                      <a:pt x="20" y="37"/>
                      <a:pt x="20" y="37"/>
                    </a:cubicBezTo>
                    <a:cubicBezTo>
                      <a:pt x="20" y="37"/>
                      <a:pt x="21" y="38"/>
                      <a:pt x="21" y="39"/>
                    </a:cubicBezTo>
                    <a:cubicBezTo>
                      <a:pt x="21" y="39"/>
                      <a:pt x="21" y="39"/>
                      <a:pt x="22" y="39"/>
                    </a:cubicBezTo>
                    <a:cubicBezTo>
                      <a:pt x="23" y="39"/>
                      <a:pt x="21" y="39"/>
                      <a:pt x="21" y="40"/>
                    </a:cubicBezTo>
                    <a:cubicBezTo>
                      <a:pt x="21" y="40"/>
                      <a:pt x="21" y="40"/>
                      <a:pt x="22" y="40"/>
                    </a:cubicBezTo>
                    <a:cubicBezTo>
                      <a:pt x="22" y="40"/>
                      <a:pt x="22" y="40"/>
                      <a:pt x="23" y="41"/>
                    </a:cubicBezTo>
                    <a:cubicBezTo>
                      <a:pt x="23" y="41"/>
                      <a:pt x="23" y="41"/>
                      <a:pt x="23" y="42"/>
                    </a:cubicBezTo>
                    <a:cubicBezTo>
                      <a:pt x="23" y="42"/>
                      <a:pt x="23" y="42"/>
                      <a:pt x="24" y="42"/>
                    </a:cubicBezTo>
                    <a:cubicBezTo>
                      <a:pt x="24" y="42"/>
                      <a:pt x="24" y="42"/>
                      <a:pt x="24" y="43"/>
                    </a:cubicBezTo>
                    <a:cubicBezTo>
                      <a:pt x="24" y="43"/>
                      <a:pt x="24" y="43"/>
                      <a:pt x="24" y="43"/>
                    </a:cubicBezTo>
                    <a:cubicBezTo>
                      <a:pt x="24" y="44"/>
                      <a:pt x="25" y="44"/>
                      <a:pt x="24" y="44"/>
                    </a:cubicBezTo>
                    <a:cubicBezTo>
                      <a:pt x="25" y="44"/>
                      <a:pt x="25" y="44"/>
                      <a:pt x="25" y="44"/>
                    </a:cubicBezTo>
                    <a:cubicBezTo>
                      <a:pt x="25" y="44"/>
                      <a:pt x="25" y="44"/>
                      <a:pt x="25" y="44"/>
                    </a:cubicBezTo>
                    <a:cubicBezTo>
                      <a:pt x="25" y="44"/>
                      <a:pt x="25" y="44"/>
                      <a:pt x="25" y="44"/>
                    </a:cubicBezTo>
                    <a:cubicBezTo>
                      <a:pt x="25" y="44"/>
                      <a:pt x="25" y="44"/>
                      <a:pt x="25" y="45"/>
                    </a:cubicBezTo>
                    <a:cubicBezTo>
                      <a:pt x="25" y="45"/>
                      <a:pt x="25" y="45"/>
                      <a:pt x="26" y="45"/>
                    </a:cubicBezTo>
                    <a:cubicBezTo>
                      <a:pt x="26" y="45"/>
                      <a:pt x="25" y="45"/>
                      <a:pt x="25" y="46"/>
                    </a:cubicBezTo>
                    <a:cubicBezTo>
                      <a:pt x="25" y="46"/>
                      <a:pt x="25" y="46"/>
                      <a:pt x="26" y="46"/>
                    </a:cubicBezTo>
                    <a:cubicBezTo>
                      <a:pt x="26" y="48"/>
                      <a:pt x="27" y="47"/>
                      <a:pt x="27" y="48"/>
                    </a:cubicBezTo>
                    <a:cubicBezTo>
                      <a:pt x="26" y="48"/>
                      <a:pt x="27" y="48"/>
                      <a:pt x="27" y="48"/>
                    </a:cubicBezTo>
                    <a:cubicBezTo>
                      <a:pt x="27" y="48"/>
                      <a:pt x="27" y="48"/>
                      <a:pt x="27" y="48"/>
                    </a:cubicBezTo>
                    <a:cubicBezTo>
                      <a:pt x="27" y="49"/>
                      <a:pt x="28" y="49"/>
                      <a:pt x="28" y="50"/>
                    </a:cubicBezTo>
                    <a:cubicBezTo>
                      <a:pt x="28" y="50"/>
                      <a:pt x="28" y="51"/>
                      <a:pt x="28" y="51"/>
                    </a:cubicBezTo>
                    <a:cubicBezTo>
                      <a:pt x="28" y="51"/>
                      <a:pt x="28" y="51"/>
                      <a:pt x="29" y="51"/>
                    </a:cubicBezTo>
                    <a:cubicBezTo>
                      <a:pt x="29" y="51"/>
                      <a:pt x="29" y="51"/>
                      <a:pt x="29" y="51"/>
                    </a:cubicBezTo>
                    <a:cubicBezTo>
                      <a:pt x="29" y="52"/>
                      <a:pt x="30" y="52"/>
                      <a:pt x="30" y="53"/>
                    </a:cubicBezTo>
                    <a:cubicBezTo>
                      <a:pt x="30" y="53"/>
                      <a:pt x="30" y="53"/>
                      <a:pt x="29" y="53"/>
                    </a:cubicBezTo>
                    <a:cubicBezTo>
                      <a:pt x="29" y="53"/>
                      <a:pt x="30" y="53"/>
                      <a:pt x="30" y="53"/>
                    </a:cubicBezTo>
                    <a:cubicBezTo>
                      <a:pt x="30" y="53"/>
                      <a:pt x="30" y="53"/>
                      <a:pt x="31" y="53"/>
                    </a:cubicBezTo>
                    <a:cubicBezTo>
                      <a:pt x="31" y="54"/>
                      <a:pt x="31" y="54"/>
                      <a:pt x="31" y="54"/>
                    </a:cubicBezTo>
                    <a:cubicBezTo>
                      <a:pt x="31" y="54"/>
                      <a:pt x="31" y="54"/>
                      <a:pt x="31" y="55"/>
                    </a:cubicBezTo>
                    <a:cubicBezTo>
                      <a:pt x="31" y="55"/>
                      <a:pt x="32" y="55"/>
                      <a:pt x="32" y="56"/>
                    </a:cubicBezTo>
                    <a:cubicBezTo>
                      <a:pt x="32" y="56"/>
                      <a:pt x="32" y="56"/>
                      <a:pt x="32" y="57"/>
                    </a:cubicBezTo>
                    <a:cubicBezTo>
                      <a:pt x="32" y="57"/>
                      <a:pt x="32" y="58"/>
                      <a:pt x="33" y="58"/>
                    </a:cubicBezTo>
                    <a:cubicBezTo>
                      <a:pt x="33" y="58"/>
                      <a:pt x="33" y="58"/>
                      <a:pt x="32" y="58"/>
                    </a:cubicBezTo>
                    <a:cubicBezTo>
                      <a:pt x="33" y="58"/>
                      <a:pt x="33" y="58"/>
                      <a:pt x="33" y="58"/>
                    </a:cubicBezTo>
                    <a:cubicBezTo>
                      <a:pt x="33" y="58"/>
                      <a:pt x="33" y="58"/>
                      <a:pt x="33" y="58"/>
                    </a:cubicBezTo>
                    <a:cubicBezTo>
                      <a:pt x="33" y="58"/>
                      <a:pt x="33" y="58"/>
                      <a:pt x="33" y="58"/>
                    </a:cubicBezTo>
                    <a:cubicBezTo>
                      <a:pt x="33" y="58"/>
                      <a:pt x="33" y="59"/>
                      <a:pt x="33" y="59"/>
                    </a:cubicBezTo>
                    <a:cubicBezTo>
                      <a:pt x="33" y="59"/>
                      <a:pt x="33" y="59"/>
                      <a:pt x="33" y="59"/>
                    </a:cubicBezTo>
                    <a:cubicBezTo>
                      <a:pt x="33" y="59"/>
                      <a:pt x="33" y="59"/>
                      <a:pt x="34" y="59"/>
                    </a:cubicBezTo>
                    <a:cubicBezTo>
                      <a:pt x="34" y="59"/>
                      <a:pt x="34" y="59"/>
                      <a:pt x="34" y="59"/>
                    </a:cubicBezTo>
                    <a:cubicBezTo>
                      <a:pt x="34" y="60"/>
                      <a:pt x="34" y="60"/>
                      <a:pt x="34" y="60"/>
                    </a:cubicBezTo>
                    <a:cubicBezTo>
                      <a:pt x="34" y="60"/>
                      <a:pt x="34" y="60"/>
                      <a:pt x="34" y="60"/>
                    </a:cubicBezTo>
                    <a:cubicBezTo>
                      <a:pt x="34" y="60"/>
                      <a:pt x="34" y="60"/>
                      <a:pt x="34" y="60"/>
                    </a:cubicBezTo>
                    <a:cubicBezTo>
                      <a:pt x="35" y="61"/>
                      <a:pt x="35" y="62"/>
                      <a:pt x="35" y="62"/>
                    </a:cubicBezTo>
                    <a:cubicBezTo>
                      <a:pt x="35" y="63"/>
                      <a:pt x="36" y="64"/>
                      <a:pt x="37" y="64"/>
                    </a:cubicBezTo>
                    <a:cubicBezTo>
                      <a:pt x="37" y="64"/>
                      <a:pt x="37" y="64"/>
                      <a:pt x="37" y="64"/>
                    </a:cubicBezTo>
                    <a:cubicBezTo>
                      <a:pt x="37" y="64"/>
                      <a:pt x="37" y="64"/>
                      <a:pt x="37" y="64"/>
                    </a:cubicBezTo>
                    <a:cubicBezTo>
                      <a:pt x="37" y="65"/>
                      <a:pt x="38" y="65"/>
                      <a:pt x="38" y="67"/>
                    </a:cubicBezTo>
                    <a:cubicBezTo>
                      <a:pt x="38" y="67"/>
                      <a:pt x="38" y="67"/>
                      <a:pt x="37" y="67"/>
                    </a:cubicBezTo>
                    <a:cubicBezTo>
                      <a:pt x="38" y="67"/>
                      <a:pt x="38" y="67"/>
                      <a:pt x="39" y="68"/>
                    </a:cubicBezTo>
                    <a:cubicBezTo>
                      <a:pt x="39" y="68"/>
                      <a:pt x="39" y="68"/>
                      <a:pt x="38" y="68"/>
                    </a:cubicBezTo>
                    <a:cubicBezTo>
                      <a:pt x="39" y="68"/>
                      <a:pt x="39" y="68"/>
                      <a:pt x="39" y="68"/>
                    </a:cubicBezTo>
                    <a:cubicBezTo>
                      <a:pt x="39" y="68"/>
                      <a:pt x="40" y="68"/>
                      <a:pt x="40" y="69"/>
                    </a:cubicBezTo>
                    <a:cubicBezTo>
                      <a:pt x="40" y="69"/>
                      <a:pt x="40" y="69"/>
                      <a:pt x="40" y="69"/>
                    </a:cubicBezTo>
                    <a:cubicBezTo>
                      <a:pt x="40" y="70"/>
                      <a:pt x="40" y="69"/>
                      <a:pt x="40" y="69"/>
                    </a:cubicBezTo>
                    <a:cubicBezTo>
                      <a:pt x="40" y="70"/>
                      <a:pt x="40" y="70"/>
                      <a:pt x="40" y="70"/>
                    </a:cubicBezTo>
                    <a:cubicBezTo>
                      <a:pt x="40" y="70"/>
                      <a:pt x="40" y="70"/>
                      <a:pt x="41" y="70"/>
                    </a:cubicBezTo>
                    <a:cubicBezTo>
                      <a:pt x="41" y="71"/>
                      <a:pt x="40" y="71"/>
                      <a:pt x="41" y="71"/>
                    </a:cubicBezTo>
                    <a:cubicBezTo>
                      <a:pt x="41" y="71"/>
                      <a:pt x="41" y="71"/>
                      <a:pt x="42" y="71"/>
                    </a:cubicBezTo>
                    <a:cubicBezTo>
                      <a:pt x="42" y="71"/>
                      <a:pt x="42" y="71"/>
                      <a:pt x="42" y="71"/>
                    </a:cubicBezTo>
                    <a:cubicBezTo>
                      <a:pt x="42" y="71"/>
                      <a:pt x="42" y="71"/>
                      <a:pt x="42" y="71"/>
                    </a:cubicBezTo>
                    <a:cubicBezTo>
                      <a:pt x="42" y="71"/>
                      <a:pt x="42" y="72"/>
                      <a:pt x="42" y="71"/>
                    </a:cubicBezTo>
                    <a:cubicBezTo>
                      <a:pt x="42" y="72"/>
                      <a:pt x="43" y="72"/>
                      <a:pt x="43" y="72"/>
                    </a:cubicBezTo>
                    <a:cubicBezTo>
                      <a:pt x="43" y="72"/>
                      <a:pt x="43" y="73"/>
                      <a:pt x="43" y="73"/>
                    </a:cubicBezTo>
                    <a:cubicBezTo>
                      <a:pt x="43" y="73"/>
                      <a:pt x="43" y="73"/>
                      <a:pt x="43" y="73"/>
                    </a:cubicBezTo>
                    <a:cubicBezTo>
                      <a:pt x="43" y="73"/>
                      <a:pt x="43" y="73"/>
                      <a:pt x="43" y="73"/>
                    </a:cubicBezTo>
                    <a:cubicBezTo>
                      <a:pt x="43" y="73"/>
                      <a:pt x="43" y="73"/>
                      <a:pt x="43" y="73"/>
                    </a:cubicBezTo>
                    <a:cubicBezTo>
                      <a:pt x="43" y="73"/>
                      <a:pt x="43" y="73"/>
                      <a:pt x="43" y="73"/>
                    </a:cubicBezTo>
                    <a:cubicBezTo>
                      <a:pt x="43" y="73"/>
                      <a:pt x="43" y="74"/>
                      <a:pt x="43" y="73"/>
                    </a:cubicBezTo>
                    <a:cubicBezTo>
                      <a:pt x="43" y="74"/>
                      <a:pt x="43" y="75"/>
                      <a:pt x="43" y="75"/>
                    </a:cubicBezTo>
                    <a:cubicBezTo>
                      <a:pt x="43" y="74"/>
                      <a:pt x="44" y="76"/>
                      <a:pt x="44" y="75"/>
                    </a:cubicBezTo>
                    <a:cubicBezTo>
                      <a:pt x="44" y="76"/>
                      <a:pt x="44" y="76"/>
                      <a:pt x="44" y="76"/>
                    </a:cubicBezTo>
                    <a:cubicBezTo>
                      <a:pt x="44" y="76"/>
                      <a:pt x="45" y="77"/>
                      <a:pt x="45" y="77"/>
                    </a:cubicBezTo>
                    <a:cubicBezTo>
                      <a:pt x="45" y="77"/>
                      <a:pt x="45" y="77"/>
                      <a:pt x="45" y="78"/>
                    </a:cubicBezTo>
                    <a:cubicBezTo>
                      <a:pt x="46" y="78"/>
                      <a:pt x="46" y="79"/>
                      <a:pt x="47" y="79"/>
                    </a:cubicBezTo>
                    <a:cubicBezTo>
                      <a:pt x="47" y="79"/>
                      <a:pt x="47" y="79"/>
                      <a:pt x="46" y="79"/>
                    </a:cubicBezTo>
                    <a:cubicBezTo>
                      <a:pt x="47" y="80"/>
                      <a:pt x="47" y="79"/>
                      <a:pt x="47" y="79"/>
                    </a:cubicBezTo>
                    <a:cubicBezTo>
                      <a:pt x="47" y="79"/>
                      <a:pt x="47" y="79"/>
                      <a:pt x="47" y="79"/>
                    </a:cubicBezTo>
                    <a:cubicBezTo>
                      <a:pt x="47" y="79"/>
                      <a:pt x="47" y="79"/>
                      <a:pt x="47" y="79"/>
                    </a:cubicBezTo>
                    <a:cubicBezTo>
                      <a:pt x="47" y="80"/>
                      <a:pt x="47" y="80"/>
                      <a:pt x="47" y="80"/>
                    </a:cubicBezTo>
                    <a:cubicBezTo>
                      <a:pt x="47" y="80"/>
                      <a:pt x="47" y="80"/>
                      <a:pt x="47" y="79"/>
                    </a:cubicBezTo>
                    <a:cubicBezTo>
                      <a:pt x="47" y="79"/>
                      <a:pt x="47" y="79"/>
                      <a:pt x="47" y="79"/>
                    </a:cubicBezTo>
                    <a:cubicBezTo>
                      <a:pt x="47" y="80"/>
                      <a:pt x="47" y="81"/>
                      <a:pt x="48" y="81"/>
                    </a:cubicBezTo>
                    <a:cubicBezTo>
                      <a:pt x="47" y="81"/>
                      <a:pt x="47" y="81"/>
                      <a:pt x="47" y="81"/>
                    </a:cubicBezTo>
                    <a:cubicBezTo>
                      <a:pt x="48" y="81"/>
                      <a:pt x="48" y="81"/>
                      <a:pt x="48" y="81"/>
                    </a:cubicBezTo>
                    <a:cubicBezTo>
                      <a:pt x="48" y="82"/>
                      <a:pt x="48" y="82"/>
                      <a:pt x="48" y="81"/>
                    </a:cubicBezTo>
                    <a:cubicBezTo>
                      <a:pt x="48" y="82"/>
                      <a:pt x="48" y="82"/>
                      <a:pt x="48" y="82"/>
                    </a:cubicBezTo>
                    <a:cubicBezTo>
                      <a:pt x="48" y="82"/>
                      <a:pt x="48" y="82"/>
                      <a:pt x="48" y="82"/>
                    </a:cubicBezTo>
                    <a:cubicBezTo>
                      <a:pt x="48" y="82"/>
                      <a:pt x="49" y="83"/>
                      <a:pt x="49" y="83"/>
                    </a:cubicBezTo>
                    <a:cubicBezTo>
                      <a:pt x="49" y="83"/>
                      <a:pt x="49" y="83"/>
                      <a:pt x="49" y="84"/>
                    </a:cubicBezTo>
                    <a:cubicBezTo>
                      <a:pt x="50" y="86"/>
                      <a:pt x="51" y="87"/>
                      <a:pt x="53" y="90"/>
                    </a:cubicBezTo>
                    <a:cubicBezTo>
                      <a:pt x="52" y="90"/>
                      <a:pt x="52" y="90"/>
                      <a:pt x="52" y="90"/>
                    </a:cubicBezTo>
                    <a:cubicBezTo>
                      <a:pt x="52" y="90"/>
                      <a:pt x="52" y="90"/>
                      <a:pt x="53" y="90"/>
                    </a:cubicBezTo>
                    <a:cubicBezTo>
                      <a:pt x="53" y="91"/>
                      <a:pt x="53" y="91"/>
                      <a:pt x="53" y="91"/>
                    </a:cubicBezTo>
                    <a:cubicBezTo>
                      <a:pt x="53" y="91"/>
                      <a:pt x="53" y="92"/>
                      <a:pt x="54" y="92"/>
                    </a:cubicBezTo>
                    <a:cubicBezTo>
                      <a:pt x="54" y="92"/>
                      <a:pt x="54" y="92"/>
                      <a:pt x="53" y="92"/>
                    </a:cubicBezTo>
                    <a:cubicBezTo>
                      <a:pt x="54" y="92"/>
                      <a:pt x="54" y="92"/>
                      <a:pt x="54" y="92"/>
                    </a:cubicBezTo>
                    <a:cubicBezTo>
                      <a:pt x="54" y="92"/>
                      <a:pt x="54" y="92"/>
                      <a:pt x="54" y="92"/>
                    </a:cubicBezTo>
                    <a:cubicBezTo>
                      <a:pt x="54" y="93"/>
                      <a:pt x="54" y="93"/>
                      <a:pt x="54" y="93"/>
                    </a:cubicBezTo>
                    <a:cubicBezTo>
                      <a:pt x="54" y="94"/>
                      <a:pt x="55" y="95"/>
                      <a:pt x="56" y="94"/>
                    </a:cubicBezTo>
                    <a:cubicBezTo>
                      <a:pt x="56" y="95"/>
                      <a:pt x="55" y="95"/>
                      <a:pt x="55" y="95"/>
                    </a:cubicBezTo>
                    <a:cubicBezTo>
                      <a:pt x="56" y="96"/>
                      <a:pt x="57" y="97"/>
                      <a:pt x="58" y="99"/>
                    </a:cubicBezTo>
                    <a:cubicBezTo>
                      <a:pt x="59" y="99"/>
                      <a:pt x="59" y="101"/>
                      <a:pt x="60" y="101"/>
                    </a:cubicBezTo>
                    <a:cubicBezTo>
                      <a:pt x="60" y="101"/>
                      <a:pt x="60" y="101"/>
                      <a:pt x="60" y="101"/>
                    </a:cubicBezTo>
                    <a:cubicBezTo>
                      <a:pt x="60" y="101"/>
                      <a:pt x="60" y="102"/>
                      <a:pt x="61" y="102"/>
                    </a:cubicBezTo>
                    <a:cubicBezTo>
                      <a:pt x="60" y="102"/>
                      <a:pt x="60" y="102"/>
                      <a:pt x="60" y="102"/>
                    </a:cubicBezTo>
                    <a:cubicBezTo>
                      <a:pt x="60" y="102"/>
                      <a:pt x="60" y="102"/>
                      <a:pt x="61" y="103"/>
                    </a:cubicBezTo>
                    <a:cubicBezTo>
                      <a:pt x="62" y="105"/>
                      <a:pt x="63" y="108"/>
                      <a:pt x="64" y="109"/>
                    </a:cubicBezTo>
                    <a:cubicBezTo>
                      <a:pt x="64" y="109"/>
                      <a:pt x="64" y="109"/>
                      <a:pt x="64" y="109"/>
                    </a:cubicBezTo>
                    <a:cubicBezTo>
                      <a:pt x="65" y="110"/>
                      <a:pt x="66" y="113"/>
                      <a:pt x="67" y="114"/>
                    </a:cubicBezTo>
                    <a:cubicBezTo>
                      <a:pt x="68" y="115"/>
                      <a:pt x="70" y="114"/>
                      <a:pt x="70" y="114"/>
                    </a:cubicBezTo>
                    <a:cubicBezTo>
                      <a:pt x="67" y="112"/>
                      <a:pt x="66" y="109"/>
                      <a:pt x="65" y="107"/>
                    </a:cubicBezTo>
                    <a:cubicBezTo>
                      <a:pt x="65" y="106"/>
                      <a:pt x="64" y="105"/>
                      <a:pt x="64" y="104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25" name="Freeform 197"/>
              <p:cNvSpPr>
                <a:spLocks/>
              </p:cNvSpPr>
              <p:nvPr/>
            </p:nvSpPr>
            <p:spPr bwMode="auto">
              <a:xfrm>
                <a:off x="961" y="91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26" name="Freeform 198"/>
              <p:cNvSpPr>
                <a:spLocks/>
              </p:cNvSpPr>
              <p:nvPr/>
            </p:nvSpPr>
            <p:spPr bwMode="auto">
              <a:xfrm>
                <a:off x="879" y="778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0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27" name="Freeform 199"/>
              <p:cNvSpPr>
                <a:spLocks/>
              </p:cNvSpPr>
              <p:nvPr/>
            </p:nvSpPr>
            <p:spPr bwMode="auto">
              <a:xfrm>
                <a:off x="959" y="90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28" name="Freeform 200"/>
              <p:cNvSpPr>
                <a:spLocks/>
              </p:cNvSpPr>
              <p:nvPr/>
            </p:nvSpPr>
            <p:spPr bwMode="auto">
              <a:xfrm>
                <a:off x="879" y="77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29" name="Freeform 201"/>
              <p:cNvSpPr>
                <a:spLocks/>
              </p:cNvSpPr>
              <p:nvPr/>
            </p:nvSpPr>
            <p:spPr bwMode="auto">
              <a:xfrm>
                <a:off x="873" y="768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30" name="Freeform 202"/>
              <p:cNvSpPr>
                <a:spLocks/>
              </p:cNvSpPr>
              <p:nvPr/>
            </p:nvSpPr>
            <p:spPr bwMode="auto">
              <a:xfrm>
                <a:off x="879" y="77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31" name="Freeform 203"/>
              <p:cNvSpPr>
                <a:spLocks/>
              </p:cNvSpPr>
              <p:nvPr/>
            </p:nvSpPr>
            <p:spPr bwMode="auto">
              <a:xfrm>
                <a:off x="989" y="95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1032" name="Freeform 204"/>
              <p:cNvSpPr>
                <a:spLocks/>
              </p:cNvSpPr>
              <p:nvPr/>
            </p:nvSpPr>
            <p:spPr bwMode="auto">
              <a:xfrm>
                <a:off x="879" y="77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</p:grpSp>
        <p:grpSp>
          <p:nvGrpSpPr>
            <p:cNvPr id="217" name="Group 406"/>
            <p:cNvGrpSpPr>
              <a:grpSpLocks/>
            </p:cNvGrpSpPr>
            <p:nvPr/>
          </p:nvGrpSpPr>
          <p:grpSpPr bwMode="auto">
            <a:xfrm>
              <a:off x="303213" y="825500"/>
              <a:ext cx="1349375" cy="3482975"/>
              <a:chOff x="191" y="520"/>
              <a:chExt cx="850" cy="2194"/>
            </a:xfrm>
          </p:grpSpPr>
          <p:sp>
            <p:nvSpPr>
              <p:cNvPr id="633" name="Freeform 206"/>
              <p:cNvSpPr>
                <a:spLocks/>
              </p:cNvSpPr>
              <p:nvPr/>
            </p:nvSpPr>
            <p:spPr bwMode="auto">
              <a:xfrm>
                <a:off x="917" y="83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34" name="Freeform 207"/>
              <p:cNvSpPr>
                <a:spLocks/>
              </p:cNvSpPr>
              <p:nvPr/>
            </p:nvSpPr>
            <p:spPr bwMode="auto">
              <a:xfrm>
                <a:off x="873" y="762"/>
                <a:ext cx="4" cy="6"/>
              </a:xfrm>
              <a:custGeom>
                <a:avLst/>
                <a:gdLst>
                  <a:gd name="T0" fmla="*/ 2 w 2"/>
                  <a:gd name="T1" fmla="*/ 3 h 3"/>
                  <a:gd name="T2" fmla="*/ 2 w 2"/>
                  <a:gd name="T3" fmla="*/ 1 h 3"/>
                  <a:gd name="T4" fmla="*/ 1 w 2"/>
                  <a:gd name="T5" fmla="*/ 1 h 3"/>
                  <a:gd name="T6" fmla="*/ 1 w 2"/>
                  <a:gd name="T7" fmla="*/ 1 h 3"/>
                  <a:gd name="T8" fmla="*/ 1 w 2"/>
                  <a:gd name="T9" fmla="*/ 1 h 3"/>
                  <a:gd name="T10" fmla="*/ 1 w 2"/>
                  <a:gd name="T11" fmla="*/ 1 h 3"/>
                  <a:gd name="T12" fmla="*/ 1 w 2"/>
                  <a:gd name="T13" fmla="*/ 0 h 3"/>
                  <a:gd name="T14" fmla="*/ 1 w 2"/>
                  <a:gd name="T15" fmla="*/ 1 h 3"/>
                  <a:gd name="T16" fmla="*/ 0 w 2"/>
                  <a:gd name="T17" fmla="*/ 0 h 3"/>
                  <a:gd name="T18" fmla="*/ 0 w 2"/>
                  <a:gd name="T19" fmla="*/ 1 h 3"/>
                  <a:gd name="T20" fmla="*/ 0 w 2"/>
                  <a:gd name="T21" fmla="*/ 0 h 3"/>
                  <a:gd name="T22" fmla="*/ 0 w 2"/>
                  <a:gd name="T23" fmla="*/ 0 h 3"/>
                  <a:gd name="T24" fmla="*/ 0 w 2"/>
                  <a:gd name="T25" fmla="*/ 1 h 3"/>
                  <a:gd name="T26" fmla="*/ 0 w 2"/>
                  <a:gd name="T27" fmla="*/ 1 h 3"/>
                  <a:gd name="T28" fmla="*/ 1 w 2"/>
                  <a:gd name="T29" fmla="*/ 2 h 3"/>
                  <a:gd name="T30" fmla="*/ 2 w 2"/>
                  <a:gd name="T31" fmla="*/ 3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" h="3">
                    <a:moveTo>
                      <a:pt x="2" y="3"/>
                    </a:moveTo>
                    <a:cubicBezTo>
                      <a:pt x="2" y="2"/>
                      <a:pt x="1" y="2"/>
                      <a:pt x="2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1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1" y="1"/>
                      <a:pt x="1" y="2"/>
                    </a:cubicBezTo>
                    <a:cubicBezTo>
                      <a:pt x="2" y="3"/>
                      <a:pt x="2" y="3"/>
                      <a:pt x="2" y="3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35" name="Freeform 208"/>
              <p:cNvSpPr>
                <a:spLocks/>
              </p:cNvSpPr>
              <p:nvPr/>
            </p:nvSpPr>
            <p:spPr bwMode="auto">
              <a:xfrm>
                <a:off x="875" y="76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36" name="Freeform 209"/>
              <p:cNvSpPr>
                <a:spLocks/>
              </p:cNvSpPr>
              <p:nvPr/>
            </p:nvSpPr>
            <p:spPr bwMode="auto">
              <a:xfrm>
                <a:off x="873" y="760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  <a:gd name="T3" fmla="*/ 1 h 1"/>
                  <a:gd name="T4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  <a:cxn ang="0">
                    <a:pos x="0" y="T4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37" name="Freeform 210"/>
              <p:cNvSpPr>
                <a:spLocks/>
              </p:cNvSpPr>
              <p:nvPr/>
            </p:nvSpPr>
            <p:spPr bwMode="auto">
              <a:xfrm>
                <a:off x="901" y="109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38" name="Freeform 211"/>
              <p:cNvSpPr>
                <a:spLocks/>
              </p:cNvSpPr>
              <p:nvPr/>
            </p:nvSpPr>
            <p:spPr bwMode="auto">
              <a:xfrm>
                <a:off x="901" y="109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39" name="Freeform 212"/>
              <p:cNvSpPr>
                <a:spLocks/>
              </p:cNvSpPr>
              <p:nvPr/>
            </p:nvSpPr>
            <p:spPr bwMode="auto">
              <a:xfrm>
                <a:off x="901" y="1094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40" name="Freeform 213"/>
              <p:cNvSpPr>
                <a:spLocks/>
              </p:cNvSpPr>
              <p:nvPr/>
            </p:nvSpPr>
            <p:spPr bwMode="auto">
              <a:xfrm>
                <a:off x="917" y="1120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41" name="Freeform 214"/>
              <p:cNvSpPr>
                <a:spLocks/>
              </p:cNvSpPr>
              <p:nvPr/>
            </p:nvSpPr>
            <p:spPr bwMode="auto">
              <a:xfrm>
                <a:off x="905" y="109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42" name="Freeform 215"/>
              <p:cNvSpPr>
                <a:spLocks/>
              </p:cNvSpPr>
              <p:nvPr/>
            </p:nvSpPr>
            <p:spPr bwMode="auto">
              <a:xfrm>
                <a:off x="949" y="1172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1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0" y="0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43" name="Freeform 216"/>
              <p:cNvSpPr>
                <a:spLocks/>
              </p:cNvSpPr>
              <p:nvPr/>
            </p:nvSpPr>
            <p:spPr bwMode="auto">
              <a:xfrm>
                <a:off x="957" y="118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44" name="Freeform 217"/>
              <p:cNvSpPr>
                <a:spLocks/>
              </p:cNvSpPr>
              <p:nvPr/>
            </p:nvSpPr>
            <p:spPr bwMode="auto">
              <a:xfrm>
                <a:off x="985" y="1230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1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0"/>
                      <a:pt x="0" y="1"/>
                      <a:pt x="1" y="1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45" name="Freeform 218"/>
              <p:cNvSpPr>
                <a:spLocks/>
              </p:cNvSpPr>
              <p:nvPr/>
            </p:nvSpPr>
            <p:spPr bwMode="auto">
              <a:xfrm>
                <a:off x="1001" y="125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46" name="Freeform 219"/>
              <p:cNvSpPr>
                <a:spLocks/>
              </p:cNvSpPr>
              <p:nvPr/>
            </p:nvSpPr>
            <p:spPr bwMode="auto">
              <a:xfrm>
                <a:off x="957" y="1184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47" name="Freeform 220"/>
              <p:cNvSpPr>
                <a:spLocks/>
              </p:cNvSpPr>
              <p:nvPr/>
            </p:nvSpPr>
            <p:spPr bwMode="auto">
              <a:xfrm>
                <a:off x="957" y="118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48" name="Freeform 221"/>
              <p:cNvSpPr>
                <a:spLocks/>
              </p:cNvSpPr>
              <p:nvPr/>
            </p:nvSpPr>
            <p:spPr bwMode="auto">
              <a:xfrm>
                <a:off x="947" y="117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49" name="Freeform 222"/>
              <p:cNvSpPr>
                <a:spLocks/>
              </p:cNvSpPr>
              <p:nvPr/>
            </p:nvSpPr>
            <p:spPr bwMode="auto">
              <a:xfrm>
                <a:off x="901" y="109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50" name="Freeform 223"/>
              <p:cNvSpPr>
                <a:spLocks/>
              </p:cNvSpPr>
              <p:nvPr/>
            </p:nvSpPr>
            <p:spPr bwMode="auto">
              <a:xfrm>
                <a:off x="931" y="1140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0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1" y="0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51" name="Freeform 224"/>
              <p:cNvSpPr>
                <a:spLocks/>
              </p:cNvSpPr>
              <p:nvPr/>
            </p:nvSpPr>
            <p:spPr bwMode="auto">
              <a:xfrm>
                <a:off x="905" y="109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52" name="Freeform 225"/>
              <p:cNvSpPr>
                <a:spLocks/>
              </p:cNvSpPr>
              <p:nvPr/>
            </p:nvSpPr>
            <p:spPr bwMode="auto">
              <a:xfrm>
                <a:off x="929" y="113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53" name="Freeform 226"/>
              <p:cNvSpPr>
                <a:spLocks/>
              </p:cNvSpPr>
              <p:nvPr/>
            </p:nvSpPr>
            <p:spPr bwMode="auto">
              <a:xfrm>
                <a:off x="889" y="1068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54" name="Freeform 227"/>
              <p:cNvSpPr>
                <a:spLocks/>
              </p:cNvSpPr>
              <p:nvPr/>
            </p:nvSpPr>
            <p:spPr bwMode="auto">
              <a:xfrm>
                <a:off x="891" y="1076"/>
                <a:ext cx="2" cy="4"/>
              </a:xfrm>
              <a:custGeom>
                <a:avLst/>
                <a:gdLst>
                  <a:gd name="T0" fmla="*/ 1 w 1"/>
                  <a:gd name="T1" fmla="*/ 0 h 2"/>
                  <a:gd name="T2" fmla="*/ 0 w 1"/>
                  <a:gd name="T3" fmla="*/ 1 h 2"/>
                  <a:gd name="T4" fmla="*/ 0 w 1"/>
                  <a:gd name="T5" fmla="*/ 2 h 2"/>
                  <a:gd name="T6" fmla="*/ 1 w 1"/>
                  <a:gd name="T7" fmla="*/ 1 h 2"/>
                  <a:gd name="T8" fmla="*/ 1 w 1"/>
                  <a:gd name="T9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2">
                    <a:moveTo>
                      <a:pt x="1" y="0"/>
                    </a:moveTo>
                    <a:cubicBezTo>
                      <a:pt x="0" y="0"/>
                      <a:pt x="0" y="1"/>
                      <a:pt x="0" y="1"/>
                    </a:cubicBezTo>
                    <a:cubicBezTo>
                      <a:pt x="0" y="2"/>
                      <a:pt x="0" y="1"/>
                      <a:pt x="0" y="2"/>
                    </a:cubicBezTo>
                    <a:cubicBezTo>
                      <a:pt x="0" y="1"/>
                      <a:pt x="1" y="1"/>
                      <a:pt x="1" y="1"/>
                    </a:cubicBezTo>
                    <a:cubicBezTo>
                      <a:pt x="1" y="1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55" name="Freeform 228"/>
              <p:cNvSpPr>
                <a:spLocks/>
              </p:cNvSpPr>
              <p:nvPr/>
            </p:nvSpPr>
            <p:spPr bwMode="auto">
              <a:xfrm>
                <a:off x="951" y="117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56" name="Freeform 229"/>
              <p:cNvSpPr>
                <a:spLocks/>
              </p:cNvSpPr>
              <p:nvPr/>
            </p:nvSpPr>
            <p:spPr bwMode="auto">
              <a:xfrm>
                <a:off x="949" y="1174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1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0" y="0"/>
                      <a:pt x="0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57" name="Freeform 230"/>
              <p:cNvSpPr>
                <a:spLocks/>
              </p:cNvSpPr>
              <p:nvPr/>
            </p:nvSpPr>
            <p:spPr bwMode="auto">
              <a:xfrm>
                <a:off x="965" y="119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58" name="Freeform 231"/>
              <p:cNvSpPr>
                <a:spLocks/>
              </p:cNvSpPr>
              <p:nvPr/>
            </p:nvSpPr>
            <p:spPr bwMode="auto">
              <a:xfrm>
                <a:off x="881" y="1052"/>
                <a:ext cx="140" cy="230"/>
              </a:xfrm>
              <a:custGeom>
                <a:avLst/>
                <a:gdLst>
                  <a:gd name="T0" fmla="*/ 55 w 70"/>
                  <a:gd name="T1" fmla="*/ 89 h 115"/>
                  <a:gd name="T2" fmla="*/ 41 w 70"/>
                  <a:gd name="T3" fmla="*/ 64 h 115"/>
                  <a:gd name="T4" fmla="*/ 37 w 70"/>
                  <a:gd name="T5" fmla="*/ 60 h 115"/>
                  <a:gd name="T6" fmla="*/ 34 w 70"/>
                  <a:gd name="T7" fmla="*/ 54 h 115"/>
                  <a:gd name="T8" fmla="*/ 32 w 70"/>
                  <a:gd name="T9" fmla="*/ 49 h 115"/>
                  <a:gd name="T10" fmla="*/ 24 w 70"/>
                  <a:gd name="T11" fmla="*/ 38 h 115"/>
                  <a:gd name="T12" fmla="*/ 21 w 70"/>
                  <a:gd name="T13" fmla="*/ 32 h 115"/>
                  <a:gd name="T14" fmla="*/ 18 w 70"/>
                  <a:gd name="T15" fmla="*/ 28 h 115"/>
                  <a:gd name="T16" fmla="*/ 11 w 70"/>
                  <a:gd name="T17" fmla="*/ 16 h 115"/>
                  <a:gd name="T18" fmla="*/ 8 w 70"/>
                  <a:gd name="T19" fmla="*/ 12 h 115"/>
                  <a:gd name="T20" fmla="*/ 4 w 70"/>
                  <a:gd name="T21" fmla="*/ 4 h 115"/>
                  <a:gd name="T22" fmla="*/ 0 w 70"/>
                  <a:gd name="T23" fmla="*/ 0 h 115"/>
                  <a:gd name="T24" fmla="*/ 1 w 70"/>
                  <a:gd name="T25" fmla="*/ 4 h 115"/>
                  <a:gd name="T26" fmla="*/ 3 w 70"/>
                  <a:gd name="T27" fmla="*/ 6 h 115"/>
                  <a:gd name="T28" fmla="*/ 4 w 70"/>
                  <a:gd name="T29" fmla="*/ 9 h 115"/>
                  <a:gd name="T30" fmla="*/ 4 w 70"/>
                  <a:gd name="T31" fmla="*/ 10 h 115"/>
                  <a:gd name="T32" fmla="*/ 5 w 70"/>
                  <a:gd name="T33" fmla="*/ 12 h 115"/>
                  <a:gd name="T34" fmla="*/ 8 w 70"/>
                  <a:gd name="T35" fmla="*/ 15 h 115"/>
                  <a:gd name="T36" fmla="*/ 8 w 70"/>
                  <a:gd name="T37" fmla="*/ 16 h 115"/>
                  <a:gd name="T38" fmla="*/ 8 w 70"/>
                  <a:gd name="T39" fmla="*/ 18 h 115"/>
                  <a:gd name="T40" fmla="*/ 9 w 70"/>
                  <a:gd name="T41" fmla="*/ 18 h 115"/>
                  <a:gd name="T42" fmla="*/ 9 w 70"/>
                  <a:gd name="T43" fmla="*/ 19 h 115"/>
                  <a:gd name="T44" fmla="*/ 10 w 70"/>
                  <a:gd name="T45" fmla="*/ 21 h 115"/>
                  <a:gd name="T46" fmla="*/ 11 w 70"/>
                  <a:gd name="T47" fmla="*/ 23 h 115"/>
                  <a:gd name="T48" fmla="*/ 14 w 70"/>
                  <a:gd name="T49" fmla="*/ 23 h 115"/>
                  <a:gd name="T50" fmla="*/ 12 w 70"/>
                  <a:gd name="T51" fmla="*/ 24 h 115"/>
                  <a:gd name="T52" fmla="*/ 16 w 70"/>
                  <a:gd name="T53" fmla="*/ 29 h 115"/>
                  <a:gd name="T54" fmla="*/ 17 w 70"/>
                  <a:gd name="T55" fmla="*/ 31 h 115"/>
                  <a:gd name="T56" fmla="*/ 19 w 70"/>
                  <a:gd name="T57" fmla="*/ 34 h 115"/>
                  <a:gd name="T58" fmla="*/ 20 w 70"/>
                  <a:gd name="T59" fmla="*/ 37 h 115"/>
                  <a:gd name="T60" fmla="*/ 23 w 70"/>
                  <a:gd name="T61" fmla="*/ 41 h 115"/>
                  <a:gd name="T62" fmla="*/ 24 w 70"/>
                  <a:gd name="T63" fmla="*/ 44 h 115"/>
                  <a:gd name="T64" fmla="*/ 26 w 70"/>
                  <a:gd name="T65" fmla="*/ 45 h 115"/>
                  <a:gd name="T66" fmla="*/ 28 w 70"/>
                  <a:gd name="T67" fmla="*/ 50 h 115"/>
                  <a:gd name="T68" fmla="*/ 29 w 70"/>
                  <a:gd name="T69" fmla="*/ 53 h 115"/>
                  <a:gd name="T70" fmla="*/ 32 w 70"/>
                  <a:gd name="T71" fmla="*/ 56 h 115"/>
                  <a:gd name="T72" fmla="*/ 33 w 70"/>
                  <a:gd name="T73" fmla="*/ 58 h 115"/>
                  <a:gd name="T74" fmla="*/ 34 w 70"/>
                  <a:gd name="T75" fmla="*/ 60 h 115"/>
                  <a:gd name="T76" fmla="*/ 35 w 70"/>
                  <a:gd name="T77" fmla="*/ 61 h 115"/>
                  <a:gd name="T78" fmla="*/ 38 w 70"/>
                  <a:gd name="T79" fmla="*/ 67 h 115"/>
                  <a:gd name="T80" fmla="*/ 40 w 70"/>
                  <a:gd name="T81" fmla="*/ 69 h 115"/>
                  <a:gd name="T82" fmla="*/ 42 w 70"/>
                  <a:gd name="T83" fmla="*/ 71 h 115"/>
                  <a:gd name="T84" fmla="*/ 44 w 70"/>
                  <a:gd name="T85" fmla="*/ 73 h 115"/>
                  <a:gd name="T86" fmla="*/ 44 w 70"/>
                  <a:gd name="T87" fmla="*/ 75 h 115"/>
                  <a:gd name="T88" fmla="*/ 46 w 70"/>
                  <a:gd name="T89" fmla="*/ 79 h 115"/>
                  <a:gd name="T90" fmla="*/ 49 w 70"/>
                  <a:gd name="T91" fmla="*/ 81 h 115"/>
                  <a:gd name="T92" fmla="*/ 49 w 70"/>
                  <a:gd name="T93" fmla="*/ 84 h 115"/>
                  <a:gd name="T94" fmla="*/ 54 w 70"/>
                  <a:gd name="T95" fmla="*/ 91 h 115"/>
                  <a:gd name="T96" fmla="*/ 55 w 70"/>
                  <a:gd name="T97" fmla="*/ 94 h 115"/>
                  <a:gd name="T98" fmla="*/ 60 w 70"/>
                  <a:gd name="T99" fmla="*/ 101 h 115"/>
                  <a:gd name="T100" fmla="*/ 65 w 70"/>
                  <a:gd name="T101" fmla="*/ 109 h 115"/>
                  <a:gd name="T102" fmla="*/ 64 w 70"/>
                  <a:gd name="T103" fmla="*/ 104 h 1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70" h="115">
                    <a:moveTo>
                      <a:pt x="64" y="104"/>
                    </a:moveTo>
                    <a:cubicBezTo>
                      <a:pt x="61" y="100"/>
                      <a:pt x="60" y="97"/>
                      <a:pt x="58" y="93"/>
                    </a:cubicBezTo>
                    <a:cubicBezTo>
                      <a:pt x="58" y="94"/>
                      <a:pt x="58" y="93"/>
                      <a:pt x="58" y="93"/>
                    </a:cubicBezTo>
                    <a:cubicBezTo>
                      <a:pt x="57" y="92"/>
                      <a:pt x="58" y="92"/>
                      <a:pt x="58" y="92"/>
                    </a:cubicBezTo>
                    <a:cubicBezTo>
                      <a:pt x="57" y="91"/>
                      <a:pt x="56" y="90"/>
                      <a:pt x="55" y="89"/>
                    </a:cubicBezTo>
                    <a:cubicBezTo>
                      <a:pt x="55" y="89"/>
                      <a:pt x="55" y="88"/>
                      <a:pt x="54" y="88"/>
                    </a:cubicBezTo>
                    <a:cubicBezTo>
                      <a:pt x="54" y="88"/>
                      <a:pt x="54" y="88"/>
                      <a:pt x="54" y="88"/>
                    </a:cubicBezTo>
                    <a:cubicBezTo>
                      <a:pt x="54" y="87"/>
                      <a:pt x="54" y="87"/>
                      <a:pt x="54" y="86"/>
                    </a:cubicBezTo>
                    <a:cubicBezTo>
                      <a:pt x="52" y="82"/>
                      <a:pt x="49" y="79"/>
                      <a:pt x="47" y="75"/>
                    </a:cubicBezTo>
                    <a:cubicBezTo>
                      <a:pt x="45" y="72"/>
                      <a:pt x="43" y="68"/>
                      <a:pt x="41" y="64"/>
                    </a:cubicBezTo>
                    <a:cubicBezTo>
                      <a:pt x="40" y="64"/>
                      <a:pt x="40" y="63"/>
                      <a:pt x="38" y="63"/>
                    </a:cubicBezTo>
                    <a:cubicBezTo>
                      <a:pt x="38" y="62"/>
                      <a:pt x="38" y="62"/>
                      <a:pt x="38" y="61"/>
                    </a:cubicBezTo>
                    <a:cubicBezTo>
                      <a:pt x="38" y="61"/>
                      <a:pt x="38" y="61"/>
                      <a:pt x="38" y="61"/>
                    </a:cubicBezTo>
                    <a:cubicBezTo>
                      <a:pt x="37" y="61"/>
                      <a:pt x="38" y="61"/>
                      <a:pt x="38" y="60"/>
                    </a:cubicBezTo>
                    <a:cubicBezTo>
                      <a:pt x="37" y="60"/>
                      <a:pt x="37" y="60"/>
                      <a:pt x="37" y="60"/>
                    </a:cubicBezTo>
                    <a:cubicBezTo>
                      <a:pt x="37" y="60"/>
                      <a:pt x="37" y="60"/>
                      <a:pt x="38" y="60"/>
                    </a:cubicBezTo>
                    <a:cubicBezTo>
                      <a:pt x="37" y="59"/>
                      <a:pt x="38" y="60"/>
                      <a:pt x="37" y="59"/>
                    </a:cubicBezTo>
                    <a:cubicBezTo>
                      <a:pt x="36" y="57"/>
                      <a:pt x="35" y="56"/>
                      <a:pt x="34" y="54"/>
                    </a:cubicBezTo>
                    <a:cubicBezTo>
                      <a:pt x="34" y="54"/>
                      <a:pt x="34" y="54"/>
                      <a:pt x="34" y="54"/>
                    </a:cubicBezTo>
                    <a:cubicBezTo>
                      <a:pt x="34" y="54"/>
                      <a:pt x="34" y="54"/>
                      <a:pt x="34" y="54"/>
                    </a:cubicBezTo>
                    <a:cubicBezTo>
                      <a:pt x="34" y="53"/>
                      <a:pt x="33" y="53"/>
                      <a:pt x="33" y="53"/>
                    </a:cubicBezTo>
                    <a:cubicBezTo>
                      <a:pt x="33" y="53"/>
                      <a:pt x="33" y="52"/>
                      <a:pt x="32" y="52"/>
                    </a:cubicBezTo>
                    <a:cubicBezTo>
                      <a:pt x="32" y="52"/>
                      <a:pt x="32" y="52"/>
                      <a:pt x="33" y="52"/>
                    </a:cubicBezTo>
                    <a:cubicBezTo>
                      <a:pt x="32" y="51"/>
                      <a:pt x="32" y="50"/>
                      <a:pt x="32" y="49"/>
                    </a:cubicBezTo>
                    <a:cubicBezTo>
                      <a:pt x="32" y="49"/>
                      <a:pt x="32" y="49"/>
                      <a:pt x="32" y="49"/>
                    </a:cubicBezTo>
                    <a:cubicBezTo>
                      <a:pt x="31" y="49"/>
                      <a:pt x="31" y="48"/>
                      <a:pt x="30" y="47"/>
                    </a:cubicBezTo>
                    <a:cubicBezTo>
                      <a:pt x="30" y="47"/>
                      <a:pt x="30" y="47"/>
                      <a:pt x="31" y="47"/>
                    </a:cubicBezTo>
                    <a:cubicBezTo>
                      <a:pt x="29" y="45"/>
                      <a:pt x="28" y="43"/>
                      <a:pt x="27" y="42"/>
                    </a:cubicBezTo>
                    <a:cubicBezTo>
                      <a:pt x="26" y="40"/>
                      <a:pt x="26" y="39"/>
                      <a:pt x="25" y="38"/>
                    </a:cubicBezTo>
                    <a:cubicBezTo>
                      <a:pt x="25" y="38"/>
                      <a:pt x="25" y="38"/>
                      <a:pt x="24" y="38"/>
                    </a:cubicBezTo>
                    <a:cubicBezTo>
                      <a:pt x="24" y="38"/>
                      <a:pt x="24" y="38"/>
                      <a:pt x="25" y="38"/>
                    </a:cubicBezTo>
                    <a:cubicBezTo>
                      <a:pt x="24" y="37"/>
                      <a:pt x="24" y="36"/>
                      <a:pt x="24" y="36"/>
                    </a:cubicBezTo>
                    <a:cubicBezTo>
                      <a:pt x="23" y="36"/>
                      <a:pt x="23" y="35"/>
                      <a:pt x="23" y="36"/>
                    </a:cubicBezTo>
                    <a:cubicBezTo>
                      <a:pt x="23" y="34"/>
                      <a:pt x="22" y="34"/>
                      <a:pt x="22" y="33"/>
                    </a:cubicBezTo>
                    <a:cubicBezTo>
                      <a:pt x="21" y="33"/>
                      <a:pt x="21" y="32"/>
                      <a:pt x="21" y="32"/>
                    </a:cubicBezTo>
                    <a:cubicBezTo>
                      <a:pt x="21" y="32"/>
                      <a:pt x="21" y="32"/>
                      <a:pt x="21" y="32"/>
                    </a:cubicBezTo>
                    <a:cubicBezTo>
                      <a:pt x="21" y="31"/>
                      <a:pt x="21" y="31"/>
                      <a:pt x="20" y="30"/>
                    </a:cubicBezTo>
                    <a:cubicBezTo>
                      <a:pt x="20" y="30"/>
                      <a:pt x="20" y="30"/>
                      <a:pt x="19" y="30"/>
                    </a:cubicBezTo>
                    <a:cubicBezTo>
                      <a:pt x="20" y="29"/>
                      <a:pt x="19" y="29"/>
                      <a:pt x="19" y="28"/>
                    </a:cubicBezTo>
                    <a:cubicBezTo>
                      <a:pt x="19" y="29"/>
                      <a:pt x="18" y="28"/>
                      <a:pt x="18" y="28"/>
                    </a:cubicBezTo>
                    <a:cubicBezTo>
                      <a:pt x="18" y="28"/>
                      <a:pt x="18" y="28"/>
                      <a:pt x="19" y="28"/>
                    </a:cubicBezTo>
                    <a:cubicBezTo>
                      <a:pt x="18" y="26"/>
                      <a:pt x="17" y="24"/>
                      <a:pt x="16" y="23"/>
                    </a:cubicBezTo>
                    <a:cubicBezTo>
                      <a:pt x="15" y="21"/>
                      <a:pt x="14" y="20"/>
                      <a:pt x="13" y="19"/>
                    </a:cubicBezTo>
                    <a:cubicBezTo>
                      <a:pt x="13" y="18"/>
                      <a:pt x="12" y="18"/>
                      <a:pt x="12" y="17"/>
                    </a:cubicBezTo>
                    <a:cubicBezTo>
                      <a:pt x="12" y="16"/>
                      <a:pt x="12" y="16"/>
                      <a:pt x="11" y="16"/>
                    </a:cubicBezTo>
                    <a:cubicBezTo>
                      <a:pt x="11" y="16"/>
                      <a:pt x="11" y="16"/>
                      <a:pt x="11" y="16"/>
                    </a:cubicBezTo>
                    <a:cubicBezTo>
                      <a:pt x="11" y="15"/>
                      <a:pt x="11" y="15"/>
                      <a:pt x="10" y="14"/>
                    </a:cubicBezTo>
                    <a:cubicBezTo>
                      <a:pt x="10" y="14"/>
                      <a:pt x="10" y="14"/>
                      <a:pt x="10" y="14"/>
                    </a:cubicBezTo>
                    <a:cubicBezTo>
                      <a:pt x="10" y="14"/>
                      <a:pt x="9" y="13"/>
                      <a:pt x="9" y="12"/>
                    </a:cubicBezTo>
                    <a:cubicBezTo>
                      <a:pt x="9" y="12"/>
                      <a:pt x="8" y="11"/>
                      <a:pt x="8" y="12"/>
                    </a:cubicBezTo>
                    <a:cubicBezTo>
                      <a:pt x="8" y="11"/>
                      <a:pt x="8" y="11"/>
                      <a:pt x="8" y="11"/>
                    </a:cubicBezTo>
                    <a:cubicBezTo>
                      <a:pt x="8" y="11"/>
                      <a:pt x="8" y="11"/>
                      <a:pt x="8" y="11"/>
                    </a:cubicBezTo>
                    <a:cubicBezTo>
                      <a:pt x="8" y="10"/>
                      <a:pt x="6" y="9"/>
                      <a:pt x="5" y="8"/>
                    </a:cubicBezTo>
                    <a:cubicBezTo>
                      <a:pt x="6" y="7"/>
                      <a:pt x="5" y="6"/>
                      <a:pt x="5" y="6"/>
                    </a:cubicBezTo>
                    <a:cubicBezTo>
                      <a:pt x="4" y="5"/>
                      <a:pt x="4" y="4"/>
                      <a:pt x="4" y="4"/>
                    </a:cubicBezTo>
                    <a:cubicBezTo>
                      <a:pt x="4" y="4"/>
                      <a:pt x="3" y="3"/>
                      <a:pt x="3" y="2"/>
                    </a:cubicBezTo>
                    <a:cubicBezTo>
                      <a:pt x="3" y="2"/>
                      <a:pt x="2" y="2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0" y="1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2"/>
                      <a:pt x="0" y="1"/>
                      <a:pt x="1" y="2"/>
                    </a:cubicBezTo>
                    <a:cubicBezTo>
                      <a:pt x="1" y="2"/>
                      <a:pt x="0" y="2"/>
                      <a:pt x="0" y="2"/>
                    </a:cubicBezTo>
                    <a:cubicBezTo>
                      <a:pt x="1" y="3"/>
                      <a:pt x="1" y="4"/>
                      <a:pt x="1" y="4"/>
                    </a:cubicBezTo>
                    <a:cubicBezTo>
                      <a:pt x="2" y="5"/>
                      <a:pt x="3" y="5"/>
                      <a:pt x="3" y="5"/>
                    </a:cubicBezTo>
                    <a:cubicBezTo>
                      <a:pt x="3" y="6"/>
                      <a:pt x="3" y="5"/>
                      <a:pt x="3" y="6"/>
                    </a:cubicBezTo>
                    <a:cubicBezTo>
                      <a:pt x="3" y="6"/>
                      <a:pt x="3" y="6"/>
                      <a:pt x="2" y="6"/>
                    </a:cubicBezTo>
                    <a:cubicBezTo>
                      <a:pt x="3" y="6"/>
                      <a:pt x="2" y="7"/>
                      <a:pt x="2" y="7"/>
                    </a:cubicBezTo>
                    <a:cubicBezTo>
                      <a:pt x="2" y="7"/>
                      <a:pt x="2" y="7"/>
                      <a:pt x="3" y="6"/>
                    </a:cubicBezTo>
                    <a:cubicBezTo>
                      <a:pt x="3" y="6"/>
                      <a:pt x="3" y="7"/>
                      <a:pt x="3" y="6"/>
                    </a:cubicBezTo>
                    <a:cubicBezTo>
                      <a:pt x="3" y="7"/>
                      <a:pt x="3" y="7"/>
                      <a:pt x="4" y="8"/>
                    </a:cubicBezTo>
                    <a:cubicBezTo>
                      <a:pt x="4" y="8"/>
                      <a:pt x="4" y="8"/>
                      <a:pt x="4" y="9"/>
                    </a:cubicBezTo>
                    <a:cubicBezTo>
                      <a:pt x="4" y="8"/>
                      <a:pt x="4" y="8"/>
                      <a:pt x="4" y="8"/>
                    </a:cubicBezTo>
                    <a:cubicBezTo>
                      <a:pt x="4" y="8"/>
                      <a:pt x="4" y="8"/>
                      <a:pt x="4" y="9"/>
                    </a:cubicBezTo>
                    <a:cubicBezTo>
                      <a:pt x="4" y="9"/>
                      <a:pt x="5" y="9"/>
                      <a:pt x="5" y="9"/>
                    </a:cubicBezTo>
                    <a:cubicBezTo>
                      <a:pt x="5" y="9"/>
                      <a:pt x="5" y="9"/>
                      <a:pt x="5" y="9"/>
                    </a:cubicBezTo>
                    <a:cubicBezTo>
                      <a:pt x="5" y="9"/>
                      <a:pt x="5" y="9"/>
                      <a:pt x="5" y="9"/>
                    </a:cubicBezTo>
                    <a:cubicBezTo>
                      <a:pt x="5" y="9"/>
                      <a:pt x="5" y="10"/>
                      <a:pt x="5" y="10"/>
                    </a:cubicBezTo>
                    <a:cubicBezTo>
                      <a:pt x="5" y="10"/>
                      <a:pt x="5" y="9"/>
                      <a:pt x="4" y="10"/>
                    </a:cubicBezTo>
                    <a:cubicBezTo>
                      <a:pt x="4" y="10"/>
                      <a:pt x="4" y="10"/>
                      <a:pt x="5" y="10"/>
                    </a:cubicBezTo>
                    <a:cubicBezTo>
                      <a:pt x="5" y="10"/>
                      <a:pt x="5" y="11"/>
                      <a:pt x="5" y="11"/>
                    </a:cubicBezTo>
                    <a:cubicBezTo>
                      <a:pt x="5" y="11"/>
                      <a:pt x="5" y="11"/>
                      <a:pt x="5" y="11"/>
                    </a:cubicBezTo>
                    <a:cubicBezTo>
                      <a:pt x="5" y="11"/>
                      <a:pt x="5" y="12"/>
                      <a:pt x="5" y="12"/>
                    </a:cubicBezTo>
                    <a:cubicBezTo>
                      <a:pt x="6" y="12"/>
                      <a:pt x="5" y="12"/>
                      <a:pt x="5" y="12"/>
                    </a:cubicBezTo>
                    <a:cubicBezTo>
                      <a:pt x="6" y="12"/>
                      <a:pt x="6" y="12"/>
                      <a:pt x="6" y="12"/>
                    </a:cubicBezTo>
                    <a:cubicBezTo>
                      <a:pt x="6" y="12"/>
                      <a:pt x="6" y="12"/>
                      <a:pt x="6" y="13"/>
                    </a:cubicBezTo>
                    <a:cubicBezTo>
                      <a:pt x="7" y="14"/>
                      <a:pt x="5" y="14"/>
                      <a:pt x="6" y="15"/>
                    </a:cubicBezTo>
                    <a:cubicBezTo>
                      <a:pt x="6" y="14"/>
                      <a:pt x="7" y="15"/>
                      <a:pt x="8" y="14"/>
                    </a:cubicBezTo>
                    <a:cubicBezTo>
                      <a:pt x="8" y="14"/>
                      <a:pt x="8" y="14"/>
                      <a:pt x="8" y="15"/>
                    </a:cubicBezTo>
                    <a:cubicBezTo>
                      <a:pt x="8" y="15"/>
                      <a:pt x="8" y="15"/>
                      <a:pt x="8" y="15"/>
                    </a:cubicBezTo>
                    <a:cubicBezTo>
                      <a:pt x="8" y="15"/>
                      <a:pt x="8" y="15"/>
                      <a:pt x="8" y="15"/>
                    </a:cubicBezTo>
                    <a:cubicBezTo>
                      <a:pt x="8" y="15"/>
                      <a:pt x="8" y="15"/>
                      <a:pt x="7" y="15"/>
                    </a:cubicBezTo>
                    <a:cubicBezTo>
                      <a:pt x="7" y="15"/>
                      <a:pt x="7" y="15"/>
                      <a:pt x="7" y="16"/>
                    </a:cubicBezTo>
                    <a:cubicBezTo>
                      <a:pt x="7" y="16"/>
                      <a:pt x="7" y="15"/>
                      <a:pt x="8" y="16"/>
                    </a:cubicBezTo>
                    <a:cubicBezTo>
                      <a:pt x="7" y="16"/>
                      <a:pt x="7" y="16"/>
                      <a:pt x="7" y="16"/>
                    </a:cubicBezTo>
                    <a:cubicBezTo>
                      <a:pt x="7" y="16"/>
                      <a:pt x="8" y="16"/>
                      <a:pt x="8" y="16"/>
                    </a:cubicBezTo>
                    <a:cubicBezTo>
                      <a:pt x="8" y="16"/>
                      <a:pt x="8" y="16"/>
                      <a:pt x="8" y="17"/>
                    </a:cubicBezTo>
                    <a:cubicBezTo>
                      <a:pt x="8" y="17"/>
                      <a:pt x="8" y="17"/>
                      <a:pt x="8" y="17"/>
                    </a:cubicBezTo>
                    <a:cubicBezTo>
                      <a:pt x="8" y="17"/>
                      <a:pt x="8" y="17"/>
                      <a:pt x="8" y="18"/>
                    </a:cubicBezTo>
                    <a:cubicBezTo>
                      <a:pt x="8" y="17"/>
                      <a:pt x="8" y="17"/>
                      <a:pt x="9" y="17"/>
                    </a:cubicBezTo>
                    <a:cubicBezTo>
                      <a:pt x="9" y="18"/>
                      <a:pt x="9" y="18"/>
                      <a:pt x="9" y="18"/>
                    </a:cubicBezTo>
                    <a:cubicBezTo>
                      <a:pt x="9" y="18"/>
                      <a:pt x="9" y="18"/>
                      <a:pt x="8" y="18"/>
                    </a:cubicBezTo>
                    <a:cubicBezTo>
                      <a:pt x="9" y="18"/>
                      <a:pt x="8" y="18"/>
                      <a:pt x="8" y="18"/>
                    </a:cubicBezTo>
                    <a:cubicBezTo>
                      <a:pt x="8" y="18"/>
                      <a:pt x="8" y="18"/>
                      <a:pt x="9" y="18"/>
                    </a:cubicBezTo>
                    <a:cubicBezTo>
                      <a:pt x="9" y="19"/>
                      <a:pt x="9" y="19"/>
                      <a:pt x="8" y="19"/>
                    </a:cubicBezTo>
                    <a:cubicBezTo>
                      <a:pt x="9" y="19"/>
                      <a:pt x="9" y="19"/>
                      <a:pt x="9" y="19"/>
                    </a:cubicBezTo>
                    <a:cubicBezTo>
                      <a:pt x="9" y="19"/>
                      <a:pt x="9" y="19"/>
                      <a:pt x="9" y="19"/>
                    </a:cubicBezTo>
                    <a:cubicBezTo>
                      <a:pt x="9" y="19"/>
                      <a:pt x="9" y="19"/>
                      <a:pt x="9" y="20"/>
                    </a:cubicBezTo>
                    <a:cubicBezTo>
                      <a:pt x="10" y="19"/>
                      <a:pt x="9" y="19"/>
                      <a:pt x="9" y="19"/>
                    </a:cubicBezTo>
                    <a:cubicBezTo>
                      <a:pt x="9" y="19"/>
                      <a:pt x="9" y="19"/>
                      <a:pt x="10" y="19"/>
                    </a:cubicBezTo>
                    <a:cubicBezTo>
                      <a:pt x="9" y="19"/>
                      <a:pt x="10" y="20"/>
                      <a:pt x="10" y="20"/>
                    </a:cubicBezTo>
                    <a:cubicBezTo>
                      <a:pt x="10" y="20"/>
                      <a:pt x="10" y="20"/>
                      <a:pt x="10" y="20"/>
                    </a:cubicBezTo>
                    <a:cubicBezTo>
                      <a:pt x="10" y="20"/>
                      <a:pt x="10" y="20"/>
                      <a:pt x="10" y="20"/>
                    </a:cubicBezTo>
                    <a:cubicBezTo>
                      <a:pt x="10" y="20"/>
                      <a:pt x="10" y="20"/>
                      <a:pt x="10" y="21"/>
                    </a:cubicBezTo>
                    <a:cubicBezTo>
                      <a:pt x="11" y="21"/>
                      <a:pt x="11" y="21"/>
                      <a:pt x="11" y="21"/>
                    </a:cubicBezTo>
                    <a:cubicBezTo>
                      <a:pt x="11" y="21"/>
                      <a:pt x="11" y="21"/>
                      <a:pt x="10" y="21"/>
                    </a:cubicBezTo>
                    <a:cubicBezTo>
                      <a:pt x="11" y="21"/>
                      <a:pt x="10" y="22"/>
                      <a:pt x="11" y="22"/>
                    </a:cubicBezTo>
                    <a:cubicBezTo>
                      <a:pt x="11" y="21"/>
                      <a:pt x="11" y="22"/>
                      <a:pt x="11" y="22"/>
                    </a:cubicBezTo>
                    <a:cubicBezTo>
                      <a:pt x="12" y="23"/>
                      <a:pt x="11" y="22"/>
                      <a:pt x="11" y="23"/>
                    </a:cubicBezTo>
                    <a:cubicBezTo>
                      <a:pt x="11" y="23"/>
                      <a:pt x="12" y="23"/>
                      <a:pt x="12" y="22"/>
                    </a:cubicBezTo>
                    <a:cubicBezTo>
                      <a:pt x="12" y="23"/>
                      <a:pt x="12" y="23"/>
                      <a:pt x="12" y="23"/>
                    </a:cubicBezTo>
                    <a:cubicBezTo>
                      <a:pt x="13" y="23"/>
                      <a:pt x="13" y="23"/>
                      <a:pt x="13" y="23"/>
                    </a:cubicBezTo>
                    <a:cubicBezTo>
                      <a:pt x="13" y="23"/>
                      <a:pt x="13" y="23"/>
                      <a:pt x="13" y="23"/>
                    </a:cubicBezTo>
                    <a:cubicBezTo>
                      <a:pt x="13" y="23"/>
                      <a:pt x="14" y="23"/>
                      <a:pt x="14" y="23"/>
                    </a:cubicBezTo>
                    <a:cubicBezTo>
                      <a:pt x="14" y="24"/>
                      <a:pt x="14" y="23"/>
                      <a:pt x="13" y="23"/>
                    </a:cubicBezTo>
                    <a:cubicBezTo>
                      <a:pt x="13" y="23"/>
                      <a:pt x="13" y="23"/>
                      <a:pt x="14" y="24"/>
                    </a:cubicBezTo>
                    <a:cubicBezTo>
                      <a:pt x="13" y="24"/>
                      <a:pt x="12" y="23"/>
                      <a:pt x="12" y="24"/>
                    </a:cubicBezTo>
                    <a:cubicBezTo>
                      <a:pt x="12" y="24"/>
                      <a:pt x="12" y="24"/>
                      <a:pt x="13" y="24"/>
                    </a:cubicBezTo>
                    <a:cubicBezTo>
                      <a:pt x="12" y="24"/>
                      <a:pt x="12" y="24"/>
                      <a:pt x="12" y="24"/>
                    </a:cubicBezTo>
                    <a:cubicBezTo>
                      <a:pt x="12" y="24"/>
                      <a:pt x="12" y="25"/>
                      <a:pt x="13" y="25"/>
                    </a:cubicBezTo>
                    <a:cubicBezTo>
                      <a:pt x="13" y="25"/>
                      <a:pt x="13" y="25"/>
                      <a:pt x="13" y="25"/>
                    </a:cubicBezTo>
                    <a:cubicBezTo>
                      <a:pt x="13" y="25"/>
                      <a:pt x="13" y="25"/>
                      <a:pt x="13" y="25"/>
                    </a:cubicBezTo>
                    <a:cubicBezTo>
                      <a:pt x="13" y="26"/>
                      <a:pt x="13" y="25"/>
                      <a:pt x="13" y="26"/>
                    </a:cubicBezTo>
                    <a:cubicBezTo>
                      <a:pt x="14" y="26"/>
                      <a:pt x="15" y="28"/>
                      <a:pt x="16" y="29"/>
                    </a:cubicBezTo>
                    <a:cubicBezTo>
                      <a:pt x="16" y="29"/>
                      <a:pt x="16" y="29"/>
                      <a:pt x="16" y="30"/>
                    </a:cubicBezTo>
                    <a:cubicBezTo>
                      <a:pt x="16" y="30"/>
                      <a:pt x="16" y="30"/>
                      <a:pt x="16" y="30"/>
                    </a:cubicBezTo>
                    <a:cubicBezTo>
                      <a:pt x="16" y="30"/>
                      <a:pt x="16" y="30"/>
                      <a:pt x="16" y="31"/>
                    </a:cubicBezTo>
                    <a:cubicBezTo>
                      <a:pt x="16" y="31"/>
                      <a:pt x="16" y="31"/>
                      <a:pt x="17" y="31"/>
                    </a:cubicBezTo>
                    <a:cubicBezTo>
                      <a:pt x="17" y="31"/>
                      <a:pt x="17" y="31"/>
                      <a:pt x="17" y="31"/>
                    </a:cubicBezTo>
                    <a:cubicBezTo>
                      <a:pt x="17" y="31"/>
                      <a:pt x="17" y="31"/>
                      <a:pt x="17" y="31"/>
                    </a:cubicBezTo>
                    <a:cubicBezTo>
                      <a:pt x="17" y="31"/>
                      <a:pt x="17" y="31"/>
                      <a:pt x="17" y="32"/>
                    </a:cubicBezTo>
                    <a:cubicBezTo>
                      <a:pt x="18" y="32"/>
                      <a:pt x="18" y="33"/>
                      <a:pt x="17" y="33"/>
                    </a:cubicBezTo>
                    <a:cubicBezTo>
                      <a:pt x="18" y="33"/>
                      <a:pt x="18" y="33"/>
                      <a:pt x="18" y="33"/>
                    </a:cubicBezTo>
                    <a:cubicBezTo>
                      <a:pt x="18" y="33"/>
                      <a:pt x="18" y="34"/>
                      <a:pt x="19" y="34"/>
                    </a:cubicBezTo>
                    <a:cubicBezTo>
                      <a:pt x="19" y="34"/>
                      <a:pt x="19" y="34"/>
                      <a:pt x="19" y="34"/>
                    </a:cubicBezTo>
                    <a:cubicBezTo>
                      <a:pt x="19" y="34"/>
                      <a:pt x="19" y="34"/>
                      <a:pt x="19" y="34"/>
                    </a:cubicBezTo>
                    <a:cubicBezTo>
                      <a:pt x="19" y="34"/>
                      <a:pt x="19" y="35"/>
                      <a:pt x="19" y="34"/>
                    </a:cubicBezTo>
                    <a:cubicBezTo>
                      <a:pt x="19" y="35"/>
                      <a:pt x="20" y="36"/>
                      <a:pt x="20" y="37"/>
                    </a:cubicBezTo>
                    <a:cubicBezTo>
                      <a:pt x="20" y="37"/>
                      <a:pt x="20" y="37"/>
                      <a:pt x="20" y="37"/>
                    </a:cubicBezTo>
                    <a:cubicBezTo>
                      <a:pt x="20" y="38"/>
                      <a:pt x="21" y="38"/>
                      <a:pt x="21" y="39"/>
                    </a:cubicBezTo>
                    <a:cubicBezTo>
                      <a:pt x="21" y="39"/>
                      <a:pt x="22" y="39"/>
                      <a:pt x="22" y="39"/>
                    </a:cubicBezTo>
                    <a:cubicBezTo>
                      <a:pt x="23" y="39"/>
                      <a:pt x="22" y="39"/>
                      <a:pt x="22" y="40"/>
                    </a:cubicBezTo>
                    <a:cubicBezTo>
                      <a:pt x="22" y="40"/>
                      <a:pt x="22" y="40"/>
                      <a:pt x="22" y="40"/>
                    </a:cubicBezTo>
                    <a:cubicBezTo>
                      <a:pt x="22" y="40"/>
                      <a:pt x="22" y="40"/>
                      <a:pt x="23" y="41"/>
                    </a:cubicBezTo>
                    <a:cubicBezTo>
                      <a:pt x="23" y="42"/>
                      <a:pt x="23" y="42"/>
                      <a:pt x="23" y="42"/>
                    </a:cubicBezTo>
                    <a:cubicBezTo>
                      <a:pt x="23" y="42"/>
                      <a:pt x="23" y="42"/>
                      <a:pt x="24" y="42"/>
                    </a:cubicBezTo>
                    <a:cubicBezTo>
                      <a:pt x="24" y="42"/>
                      <a:pt x="24" y="42"/>
                      <a:pt x="24" y="43"/>
                    </a:cubicBezTo>
                    <a:cubicBezTo>
                      <a:pt x="24" y="43"/>
                      <a:pt x="24" y="43"/>
                      <a:pt x="24" y="43"/>
                    </a:cubicBezTo>
                    <a:cubicBezTo>
                      <a:pt x="24" y="43"/>
                      <a:pt x="25" y="44"/>
                      <a:pt x="24" y="44"/>
                    </a:cubicBezTo>
                    <a:cubicBezTo>
                      <a:pt x="25" y="44"/>
                      <a:pt x="25" y="44"/>
                      <a:pt x="25" y="44"/>
                    </a:cubicBezTo>
                    <a:cubicBezTo>
                      <a:pt x="25" y="44"/>
                      <a:pt x="25" y="44"/>
                      <a:pt x="25" y="44"/>
                    </a:cubicBezTo>
                    <a:cubicBezTo>
                      <a:pt x="25" y="44"/>
                      <a:pt x="25" y="44"/>
                      <a:pt x="26" y="44"/>
                    </a:cubicBezTo>
                    <a:cubicBezTo>
                      <a:pt x="26" y="44"/>
                      <a:pt x="26" y="44"/>
                      <a:pt x="26" y="45"/>
                    </a:cubicBezTo>
                    <a:cubicBezTo>
                      <a:pt x="26" y="45"/>
                      <a:pt x="26" y="45"/>
                      <a:pt x="26" y="45"/>
                    </a:cubicBezTo>
                    <a:cubicBezTo>
                      <a:pt x="26" y="45"/>
                      <a:pt x="26" y="45"/>
                      <a:pt x="26" y="46"/>
                    </a:cubicBezTo>
                    <a:cubicBezTo>
                      <a:pt x="26" y="46"/>
                      <a:pt x="26" y="46"/>
                      <a:pt x="26" y="47"/>
                    </a:cubicBezTo>
                    <a:cubicBezTo>
                      <a:pt x="27" y="48"/>
                      <a:pt x="27" y="47"/>
                      <a:pt x="27" y="48"/>
                    </a:cubicBezTo>
                    <a:cubicBezTo>
                      <a:pt x="27" y="48"/>
                      <a:pt x="27" y="48"/>
                      <a:pt x="27" y="48"/>
                    </a:cubicBezTo>
                    <a:cubicBezTo>
                      <a:pt x="27" y="49"/>
                      <a:pt x="28" y="49"/>
                      <a:pt x="28" y="50"/>
                    </a:cubicBezTo>
                    <a:cubicBezTo>
                      <a:pt x="28" y="50"/>
                      <a:pt x="28" y="51"/>
                      <a:pt x="29" y="51"/>
                    </a:cubicBezTo>
                    <a:cubicBezTo>
                      <a:pt x="28" y="51"/>
                      <a:pt x="29" y="52"/>
                      <a:pt x="29" y="52"/>
                    </a:cubicBezTo>
                    <a:cubicBezTo>
                      <a:pt x="29" y="52"/>
                      <a:pt x="29" y="52"/>
                      <a:pt x="29" y="52"/>
                    </a:cubicBezTo>
                    <a:cubicBezTo>
                      <a:pt x="29" y="52"/>
                      <a:pt x="31" y="52"/>
                      <a:pt x="30" y="53"/>
                    </a:cubicBezTo>
                    <a:cubicBezTo>
                      <a:pt x="30" y="53"/>
                      <a:pt x="30" y="53"/>
                      <a:pt x="29" y="53"/>
                    </a:cubicBezTo>
                    <a:cubicBezTo>
                      <a:pt x="29" y="53"/>
                      <a:pt x="31" y="53"/>
                      <a:pt x="30" y="53"/>
                    </a:cubicBezTo>
                    <a:cubicBezTo>
                      <a:pt x="31" y="53"/>
                      <a:pt x="31" y="53"/>
                      <a:pt x="31" y="53"/>
                    </a:cubicBezTo>
                    <a:cubicBezTo>
                      <a:pt x="31" y="54"/>
                      <a:pt x="31" y="54"/>
                      <a:pt x="31" y="54"/>
                    </a:cubicBezTo>
                    <a:cubicBezTo>
                      <a:pt x="31" y="54"/>
                      <a:pt x="31" y="54"/>
                      <a:pt x="31" y="55"/>
                    </a:cubicBezTo>
                    <a:cubicBezTo>
                      <a:pt x="31" y="56"/>
                      <a:pt x="32" y="56"/>
                      <a:pt x="32" y="56"/>
                    </a:cubicBezTo>
                    <a:cubicBezTo>
                      <a:pt x="32" y="56"/>
                      <a:pt x="32" y="57"/>
                      <a:pt x="32" y="57"/>
                    </a:cubicBezTo>
                    <a:cubicBezTo>
                      <a:pt x="32" y="57"/>
                      <a:pt x="32" y="58"/>
                      <a:pt x="33" y="58"/>
                    </a:cubicBezTo>
                    <a:cubicBezTo>
                      <a:pt x="33" y="58"/>
                      <a:pt x="33" y="58"/>
                      <a:pt x="33" y="58"/>
                    </a:cubicBezTo>
                    <a:cubicBezTo>
                      <a:pt x="33" y="58"/>
                      <a:pt x="33" y="58"/>
                      <a:pt x="33" y="58"/>
                    </a:cubicBezTo>
                    <a:cubicBezTo>
                      <a:pt x="33" y="58"/>
                      <a:pt x="33" y="58"/>
                      <a:pt x="33" y="58"/>
                    </a:cubicBezTo>
                    <a:cubicBezTo>
                      <a:pt x="33" y="58"/>
                      <a:pt x="33" y="59"/>
                      <a:pt x="33" y="59"/>
                    </a:cubicBezTo>
                    <a:cubicBezTo>
                      <a:pt x="33" y="59"/>
                      <a:pt x="33" y="59"/>
                      <a:pt x="33" y="59"/>
                    </a:cubicBezTo>
                    <a:cubicBezTo>
                      <a:pt x="33" y="59"/>
                      <a:pt x="33" y="59"/>
                      <a:pt x="34" y="59"/>
                    </a:cubicBezTo>
                    <a:cubicBezTo>
                      <a:pt x="34" y="59"/>
                      <a:pt x="34" y="59"/>
                      <a:pt x="35" y="59"/>
                    </a:cubicBezTo>
                    <a:cubicBezTo>
                      <a:pt x="35" y="60"/>
                      <a:pt x="34" y="60"/>
                      <a:pt x="34" y="60"/>
                    </a:cubicBezTo>
                    <a:cubicBezTo>
                      <a:pt x="34" y="60"/>
                      <a:pt x="34" y="60"/>
                      <a:pt x="35" y="61"/>
                    </a:cubicBezTo>
                    <a:cubicBezTo>
                      <a:pt x="35" y="61"/>
                      <a:pt x="35" y="61"/>
                      <a:pt x="35" y="61"/>
                    </a:cubicBezTo>
                    <a:cubicBezTo>
                      <a:pt x="35" y="61"/>
                      <a:pt x="35" y="61"/>
                      <a:pt x="35" y="61"/>
                    </a:cubicBezTo>
                    <a:cubicBezTo>
                      <a:pt x="35" y="61"/>
                      <a:pt x="35" y="61"/>
                      <a:pt x="35" y="61"/>
                    </a:cubicBezTo>
                    <a:cubicBezTo>
                      <a:pt x="35" y="61"/>
                      <a:pt x="35" y="61"/>
                      <a:pt x="35" y="61"/>
                    </a:cubicBezTo>
                    <a:cubicBezTo>
                      <a:pt x="35" y="62"/>
                      <a:pt x="35" y="62"/>
                      <a:pt x="35" y="62"/>
                    </a:cubicBezTo>
                    <a:cubicBezTo>
                      <a:pt x="35" y="63"/>
                      <a:pt x="36" y="64"/>
                      <a:pt x="37" y="64"/>
                    </a:cubicBezTo>
                    <a:cubicBezTo>
                      <a:pt x="37" y="64"/>
                      <a:pt x="37" y="64"/>
                      <a:pt x="37" y="64"/>
                    </a:cubicBezTo>
                    <a:cubicBezTo>
                      <a:pt x="37" y="64"/>
                      <a:pt x="37" y="64"/>
                      <a:pt x="37" y="64"/>
                    </a:cubicBezTo>
                    <a:cubicBezTo>
                      <a:pt x="37" y="65"/>
                      <a:pt x="38" y="66"/>
                      <a:pt x="38" y="67"/>
                    </a:cubicBezTo>
                    <a:cubicBezTo>
                      <a:pt x="38" y="67"/>
                      <a:pt x="39" y="67"/>
                      <a:pt x="39" y="68"/>
                    </a:cubicBezTo>
                    <a:cubicBezTo>
                      <a:pt x="39" y="68"/>
                      <a:pt x="40" y="68"/>
                      <a:pt x="40" y="68"/>
                    </a:cubicBezTo>
                    <a:cubicBezTo>
                      <a:pt x="40" y="68"/>
                      <a:pt x="40" y="68"/>
                      <a:pt x="40" y="69"/>
                    </a:cubicBezTo>
                    <a:cubicBezTo>
                      <a:pt x="40" y="69"/>
                      <a:pt x="41" y="69"/>
                      <a:pt x="41" y="69"/>
                    </a:cubicBezTo>
                    <a:cubicBezTo>
                      <a:pt x="41" y="69"/>
                      <a:pt x="41" y="69"/>
                      <a:pt x="40" y="69"/>
                    </a:cubicBezTo>
                    <a:cubicBezTo>
                      <a:pt x="40" y="70"/>
                      <a:pt x="41" y="70"/>
                      <a:pt x="41" y="70"/>
                    </a:cubicBezTo>
                    <a:cubicBezTo>
                      <a:pt x="41" y="70"/>
                      <a:pt x="41" y="70"/>
                      <a:pt x="41" y="70"/>
                    </a:cubicBezTo>
                    <a:cubicBezTo>
                      <a:pt x="41" y="71"/>
                      <a:pt x="41" y="71"/>
                      <a:pt x="41" y="71"/>
                    </a:cubicBezTo>
                    <a:cubicBezTo>
                      <a:pt x="41" y="71"/>
                      <a:pt x="41" y="71"/>
                      <a:pt x="42" y="71"/>
                    </a:cubicBezTo>
                    <a:cubicBezTo>
                      <a:pt x="42" y="71"/>
                      <a:pt x="42" y="71"/>
                      <a:pt x="42" y="71"/>
                    </a:cubicBezTo>
                    <a:cubicBezTo>
                      <a:pt x="42" y="71"/>
                      <a:pt x="42" y="71"/>
                      <a:pt x="42" y="71"/>
                    </a:cubicBezTo>
                    <a:cubicBezTo>
                      <a:pt x="42" y="71"/>
                      <a:pt x="42" y="72"/>
                      <a:pt x="42" y="71"/>
                    </a:cubicBezTo>
                    <a:cubicBezTo>
                      <a:pt x="42" y="72"/>
                      <a:pt x="43" y="72"/>
                      <a:pt x="43" y="72"/>
                    </a:cubicBezTo>
                    <a:cubicBezTo>
                      <a:pt x="43" y="72"/>
                      <a:pt x="43" y="72"/>
                      <a:pt x="44" y="73"/>
                    </a:cubicBezTo>
                    <a:cubicBezTo>
                      <a:pt x="44" y="73"/>
                      <a:pt x="44" y="73"/>
                      <a:pt x="44" y="73"/>
                    </a:cubicBezTo>
                    <a:cubicBezTo>
                      <a:pt x="44" y="73"/>
                      <a:pt x="44" y="73"/>
                      <a:pt x="44" y="73"/>
                    </a:cubicBezTo>
                    <a:cubicBezTo>
                      <a:pt x="44" y="73"/>
                      <a:pt x="44" y="73"/>
                      <a:pt x="44" y="73"/>
                    </a:cubicBezTo>
                    <a:cubicBezTo>
                      <a:pt x="44" y="73"/>
                      <a:pt x="43" y="73"/>
                      <a:pt x="43" y="73"/>
                    </a:cubicBezTo>
                    <a:cubicBezTo>
                      <a:pt x="43" y="73"/>
                      <a:pt x="43" y="74"/>
                      <a:pt x="43" y="73"/>
                    </a:cubicBezTo>
                    <a:cubicBezTo>
                      <a:pt x="43" y="74"/>
                      <a:pt x="43" y="74"/>
                      <a:pt x="44" y="75"/>
                    </a:cubicBezTo>
                    <a:cubicBezTo>
                      <a:pt x="44" y="74"/>
                      <a:pt x="44" y="75"/>
                      <a:pt x="45" y="75"/>
                    </a:cubicBezTo>
                    <a:cubicBezTo>
                      <a:pt x="45" y="76"/>
                      <a:pt x="44" y="76"/>
                      <a:pt x="44" y="76"/>
                    </a:cubicBezTo>
                    <a:cubicBezTo>
                      <a:pt x="45" y="76"/>
                      <a:pt x="45" y="77"/>
                      <a:pt x="45" y="77"/>
                    </a:cubicBezTo>
                    <a:cubicBezTo>
                      <a:pt x="46" y="78"/>
                      <a:pt x="46" y="79"/>
                      <a:pt x="47" y="79"/>
                    </a:cubicBezTo>
                    <a:cubicBezTo>
                      <a:pt x="47" y="79"/>
                      <a:pt x="47" y="80"/>
                      <a:pt x="46" y="79"/>
                    </a:cubicBezTo>
                    <a:cubicBezTo>
                      <a:pt x="47" y="80"/>
                      <a:pt x="47" y="79"/>
                      <a:pt x="47" y="80"/>
                    </a:cubicBezTo>
                    <a:cubicBezTo>
                      <a:pt x="47" y="80"/>
                      <a:pt x="47" y="80"/>
                      <a:pt x="47" y="80"/>
                    </a:cubicBezTo>
                    <a:cubicBezTo>
                      <a:pt x="47" y="80"/>
                      <a:pt x="47" y="80"/>
                      <a:pt x="48" y="80"/>
                    </a:cubicBezTo>
                    <a:cubicBezTo>
                      <a:pt x="48" y="81"/>
                      <a:pt x="47" y="80"/>
                      <a:pt x="47" y="80"/>
                    </a:cubicBezTo>
                    <a:cubicBezTo>
                      <a:pt x="48" y="81"/>
                      <a:pt x="48" y="81"/>
                      <a:pt x="49" y="81"/>
                    </a:cubicBezTo>
                    <a:cubicBezTo>
                      <a:pt x="49" y="82"/>
                      <a:pt x="49" y="82"/>
                      <a:pt x="48" y="81"/>
                    </a:cubicBezTo>
                    <a:cubicBezTo>
                      <a:pt x="48" y="82"/>
                      <a:pt x="49" y="82"/>
                      <a:pt x="49" y="82"/>
                    </a:cubicBezTo>
                    <a:cubicBezTo>
                      <a:pt x="49" y="82"/>
                      <a:pt x="49" y="82"/>
                      <a:pt x="49" y="82"/>
                    </a:cubicBezTo>
                    <a:cubicBezTo>
                      <a:pt x="49" y="82"/>
                      <a:pt x="49" y="83"/>
                      <a:pt x="49" y="83"/>
                    </a:cubicBezTo>
                    <a:cubicBezTo>
                      <a:pt x="49" y="83"/>
                      <a:pt x="49" y="83"/>
                      <a:pt x="49" y="84"/>
                    </a:cubicBezTo>
                    <a:cubicBezTo>
                      <a:pt x="50" y="86"/>
                      <a:pt x="51" y="87"/>
                      <a:pt x="53" y="90"/>
                    </a:cubicBezTo>
                    <a:cubicBezTo>
                      <a:pt x="53" y="90"/>
                      <a:pt x="53" y="90"/>
                      <a:pt x="53" y="90"/>
                    </a:cubicBezTo>
                    <a:cubicBezTo>
                      <a:pt x="53" y="90"/>
                      <a:pt x="53" y="90"/>
                      <a:pt x="53" y="90"/>
                    </a:cubicBezTo>
                    <a:cubicBezTo>
                      <a:pt x="53" y="91"/>
                      <a:pt x="53" y="91"/>
                      <a:pt x="54" y="91"/>
                    </a:cubicBezTo>
                    <a:cubicBezTo>
                      <a:pt x="54" y="91"/>
                      <a:pt x="54" y="91"/>
                      <a:pt x="54" y="91"/>
                    </a:cubicBezTo>
                    <a:cubicBezTo>
                      <a:pt x="54" y="91"/>
                      <a:pt x="54" y="91"/>
                      <a:pt x="54" y="91"/>
                    </a:cubicBezTo>
                    <a:cubicBezTo>
                      <a:pt x="54" y="91"/>
                      <a:pt x="54" y="91"/>
                      <a:pt x="54" y="92"/>
                    </a:cubicBezTo>
                    <a:cubicBezTo>
                      <a:pt x="54" y="92"/>
                      <a:pt x="54" y="92"/>
                      <a:pt x="54" y="92"/>
                    </a:cubicBezTo>
                    <a:cubicBezTo>
                      <a:pt x="54" y="92"/>
                      <a:pt x="54" y="92"/>
                      <a:pt x="54" y="92"/>
                    </a:cubicBezTo>
                    <a:cubicBezTo>
                      <a:pt x="54" y="93"/>
                      <a:pt x="55" y="93"/>
                      <a:pt x="55" y="94"/>
                    </a:cubicBezTo>
                    <a:cubicBezTo>
                      <a:pt x="55" y="94"/>
                      <a:pt x="55" y="94"/>
                      <a:pt x="56" y="94"/>
                    </a:cubicBezTo>
                    <a:cubicBezTo>
                      <a:pt x="56" y="95"/>
                      <a:pt x="55" y="95"/>
                      <a:pt x="55" y="95"/>
                    </a:cubicBezTo>
                    <a:cubicBezTo>
                      <a:pt x="56" y="96"/>
                      <a:pt x="58" y="97"/>
                      <a:pt x="59" y="99"/>
                    </a:cubicBezTo>
                    <a:cubicBezTo>
                      <a:pt x="59" y="99"/>
                      <a:pt x="59" y="100"/>
                      <a:pt x="60" y="101"/>
                    </a:cubicBezTo>
                    <a:cubicBezTo>
                      <a:pt x="60" y="101"/>
                      <a:pt x="60" y="101"/>
                      <a:pt x="60" y="101"/>
                    </a:cubicBezTo>
                    <a:cubicBezTo>
                      <a:pt x="60" y="101"/>
                      <a:pt x="60" y="101"/>
                      <a:pt x="60" y="101"/>
                    </a:cubicBezTo>
                    <a:cubicBezTo>
                      <a:pt x="60" y="101"/>
                      <a:pt x="60" y="102"/>
                      <a:pt x="61" y="102"/>
                    </a:cubicBezTo>
                    <a:cubicBezTo>
                      <a:pt x="61" y="102"/>
                      <a:pt x="61" y="102"/>
                      <a:pt x="60" y="102"/>
                    </a:cubicBezTo>
                    <a:cubicBezTo>
                      <a:pt x="61" y="102"/>
                      <a:pt x="61" y="102"/>
                      <a:pt x="61" y="102"/>
                    </a:cubicBezTo>
                    <a:cubicBezTo>
                      <a:pt x="62" y="105"/>
                      <a:pt x="63" y="108"/>
                      <a:pt x="65" y="109"/>
                    </a:cubicBezTo>
                    <a:cubicBezTo>
                      <a:pt x="65" y="109"/>
                      <a:pt x="65" y="109"/>
                      <a:pt x="64" y="109"/>
                    </a:cubicBezTo>
                    <a:cubicBezTo>
                      <a:pt x="65" y="110"/>
                      <a:pt x="66" y="113"/>
                      <a:pt x="68" y="114"/>
                    </a:cubicBezTo>
                    <a:cubicBezTo>
                      <a:pt x="69" y="115"/>
                      <a:pt x="70" y="114"/>
                      <a:pt x="70" y="114"/>
                    </a:cubicBezTo>
                    <a:cubicBezTo>
                      <a:pt x="68" y="112"/>
                      <a:pt x="67" y="109"/>
                      <a:pt x="65" y="107"/>
                    </a:cubicBezTo>
                    <a:cubicBezTo>
                      <a:pt x="65" y="106"/>
                      <a:pt x="64" y="105"/>
                      <a:pt x="64" y="104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59" name="Freeform 232"/>
              <p:cNvSpPr>
                <a:spLocks/>
              </p:cNvSpPr>
              <p:nvPr/>
            </p:nvSpPr>
            <p:spPr bwMode="auto">
              <a:xfrm>
                <a:off x="969" y="119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60" name="Freeform 233"/>
              <p:cNvSpPr>
                <a:spLocks/>
              </p:cNvSpPr>
              <p:nvPr/>
            </p:nvSpPr>
            <p:spPr bwMode="auto">
              <a:xfrm>
                <a:off x="879" y="1046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0 w 1"/>
                  <a:gd name="T5" fmla="*/ 1 h 1"/>
                  <a:gd name="T6" fmla="*/ 0 w 1"/>
                  <a:gd name="T7" fmla="*/ 1 h 1"/>
                  <a:gd name="T8" fmla="*/ 1 w 1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61" name="Freeform 234"/>
              <p:cNvSpPr>
                <a:spLocks/>
              </p:cNvSpPr>
              <p:nvPr/>
            </p:nvSpPr>
            <p:spPr bwMode="auto">
              <a:xfrm>
                <a:off x="881" y="105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62" name="Freeform 235"/>
              <p:cNvSpPr>
                <a:spLocks/>
              </p:cNvSpPr>
              <p:nvPr/>
            </p:nvSpPr>
            <p:spPr bwMode="auto">
              <a:xfrm>
                <a:off x="885" y="106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63" name="Freeform 236"/>
              <p:cNvSpPr>
                <a:spLocks/>
              </p:cNvSpPr>
              <p:nvPr/>
            </p:nvSpPr>
            <p:spPr bwMode="auto">
              <a:xfrm>
                <a:off x="887" y="1070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1 w 1"/>
                  <a:gd name="T5" fmla="*/ 0 h 1"/>
                  <a:gd name="T6" fmla="*/ 0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1" y="0"/>
                      <a:pt x="1" y="0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ubicBezTo>
                      <a:pt x="0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64" name="Freeform 237"/>
              <p:cNvSpPr>
                <a:spLocks/>
              </p:cNvSpPr>
              <p:nvPr/>
            </p:nvSpPr>
            <p:spPr bwMode="auto">
              <a:xfrm>
                <a:off x="923" y="1114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1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65" name="Freeform 238"/>
              <p:cNvSpPr>
                <a:spLocks/>
              </p:cNvSpPr>
              <p:nvPr/>
            </p:nvSpPr>
            <p:spPr bwMode="auto">
              <a:xfrm>
                <a:off x="889" y="1074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  <a:gd name="T4" fmla="*/ 1 w 1"/>
                  <a:gd name="T5" fmla="*/ 1 h 1"/>
                  <a:gd name="T6" fmla="*/ 1 w 1"/>
                  <a:gd name="T7" fmla="*/ 1 h 1"/>
                  <a:gd name="T8" fmla="*/ 1 w 1"/>
                  <a:gd name="T9" fmla="*/ 0 h 1"/>
                  <a:gd name="T10" fmla="*/ 0 w 1"/>
                  <a:gd name="T11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1" y="0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ubicBezTo>
                      <a:pt x="1" y="1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66" name="Freeform 239"/>
              <p:cNvSpPr>
                <a:spLocks/>
              </p:cNvSpPr>
              <p:nvPr/>
            </p:nvSpPr>
            <p:spPr bwMode="auto">
              <a:xfrm>
                <a:off x="879" y="1048"/>
                <a:ext cx="4" cy="6"/>
              </a:xfrm>
              <a:custGeom>
                <a:avLst/>
                <a:gdLst>
                  <a:gd name="T0" fmla="*/ 2 w 2"/>
                  <a:gd name="T1" fmla="*/ 2 h 3"/>
                  <a:gd name="T2" fmla="*/ 1 w 2"/>
                  <a:gd name="T3" fmla="*/ 1 h 3"/>
                  <a:gd name="T4" fmla="*/ 1 w 2"/>
                  <a:gd name="T5" fmla="*/ 1 h 3"/>
                  <a:gd name="T6" fmla="*/ 1 w 2"/>
                  <a:gd name="T7" fmla="*/ 1 h 3"/>
                  <a:gd name="T8" fmla="*/ 1 w 2"/>
                  <a:gd name="T9" fmla="*/ 1 h 3"/>
                  <a:gd name="T10" fmla="*/ 1 w 2"/>
                  <a:gd name="T11" fmla="*/ 0 h 3"/>
                  <a:gd name="T12" fmla="*/ 1 w 2"/>
                  <a:gd name="T13" fmla="*/ 0 h 3"/>
                  <a:gd name="T14" fmla="*/ 1 w 2"/>
                  <a:gd name="T15" fmla="*/ 1 h 3"/>
                  <a:gd name="T16" fmla="*/ 0 w 2"/>
                  <a:gd name="T17" fmla="*/ 0 h 3"/>
                  <a:gd name="T18" fmla="*/ 0 w 2"/>
                  <a:gd name="T19" fmla="*/ 0 h 3"/>
                  <a:gd name="T20" fmla="*/ 1 w 2"/>
                  <a:gd name="T21" fmla="*/ 2 h 3"/>
                  <a:gd name="T22" fmla="*/ 1 w 2"/>
                  <a:gd name="T23" fmla="*/ 1 h 3"/>
                  <a:gd name="T24" fmla="*/ 1 w 2"/>
                  <a:gd name="T25" fmla="*/ 2 h 3"/>
                  <a:gd name="T26" fmla="*/ 2 w 2"/>
                  <a:gd name="T27" fmla="*/ 3 h 3"/>
                  <a:gd name="T28" fmla="*/ 2 w 2"/>
                  <a:gd name="T29" fmla="*/ 2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" h="3">
                    <a:moveTo>
                      <a:pt x="2" y="2"/>
                    </a:moveTo>
                    <a:cubicBezTo>
                      <a:pt x="2" y="2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1"/>
                    </a:cubicBezTo>
                    <a:cubicBezTo>
                      <a:pt x="1" y="1"/>
                      <a:pt x="1" y="1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1" y="2"/>
                    </a:cubicBezTo>
                    <a:cubicBezTo>
                      <a:pt x="1" y="2"/>
                      <a:pt x="1" y="2"/>
                      <a:pt x="1" y="1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2" y="3"/>
                      <a:pt x="2" y="3"/>
                      <a:pt x="2" y="3"/>
                    </a:cubicBezTo>
                    <a:cubicBezTo>
                      <a:pt x="2" y="2"/>
                      <a:pt x="1" y="2"/>
                      <a:pt x="2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67" name="Freeform 240"/>
              <p:cNvSpPr>
                <a:spLocks/>
              </p:cNvSpPr>
              <p:nvPr/>
            </p:nvSpPr>
            <p:spPr bwMode="auto">
              <a:xfrm>
                <a:off x="881" y="105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68" name="Freeform 241"/>
              <p:cNvSpPr>
                <a:spLocks/>
              </p:cNvSpPr>
              <p:nvPr/>
            </p:nvSpPr>
            <p:spPr bwMode="auto">
              <a:xfrm>
                <a:off x="895" y="139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69" name="Freeform 242"/>
              <p:cNvSpPr>
                <a:spLocks/>
              </p:cNvSpPr>
              <p:nvPr/>
            </p:nvSpPr>
            <p:spPr bwMode="auto">
              <a:xfrm>
                <a:off x="893" y="1390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  <a:gd name="T4" fmla="*/ 0 w 1"/>
                  <a:gd name="T5" fmla="*/ 0 h 1"/>
                  <a:gd name="T6" fmla="*/ 0 w 1"/>
                  <a:gd name="T7" fmla="*/ 1 h 1"/>
                  <a:gd name="T8" fmla="*/ 1 w 1"/>
                  <a:gd name="T9" fmla="*/ 0 h 1"/>
                  <a:gd name="T10" fmla="*/ 0 w 1"/>
                  <a:gd name="T11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70" name="Freeform 243"/>
              <p:cNvSpPr>
                <a:spLocks/>
              </p:cNvSpPr>
              <p:nvPr/>
            </p:nvSpPr>
            <p:spPr bwMode="auto">
              <a:xfrm>
                <a:off x="889" y="1384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1 h 1"/>
                  <a:gd name="T4" fmla="*/ 1 w 1"/>
                  <a:gd name="T5" fmla="*/ 1 h 1"/>
                  <a:gd name="T6" fmla="*/ 1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0"/>
                      <a:pt x="1" y="0"/>
                      <a:pt x="0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71" name="Freeform 244"/>
              <p:cNvSpPr>
                <a:spLocks/>
              </p:cNvSpPr>
              <p:nvPr/>
            </p:nvSpPr>
            <p:spPr bwMode="auto">
              <a:xfrm>
                <a:off x="895" y="139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72" name="Freeform 245"/>
              <p:cNvSpPr>
                <a:spLocks/>
              </p:cNvSpPr>
              <p:nvPr/>
            </p:nvSpPr>
            <p:spPr bwMode="auto">
              <a:xfrm>
                <a:off x="891" y="1386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73" name="Freeform 246"/>
              <p:cNvSpPr>
                <a:spLocks/>
              </p:cNvSpPr>
              <p:nvPr/>
            </p:nvSpPr>
            <p:spPr bwMode="auto">
              <a:xfrm>
                <a:off x="921" y="1434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74" name="Freeform 247"/>
              <p:cNvSpPr>
                <a:spLocks/>
              </p:cNvSpPr>
              <p:nvPr/>
            </p:nvSpPr>
            <p:spPr bwMode="auto">
              <a:xfrm>
                <a:off x="935" y="146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75" name="Freeform 248"/>
              <p:cNvSpPr>
                <a:spLocks/>
              </p:cNvSpPr>
              <p:nvPr/>
            </p:nvSpPr>
            <p:spPr bwMode="auto">
              <a:xfrm>
                <a:off x="929" y="1450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0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76" name="Freeform 249"/>
              <p:cNvSpPr>
                <a:spLocks/>
              </p:cNvSpPr>
              <p:nvPr/>
            </p:nvSpPr>
            <p:spPr bwMode="auto">
              <a:xfrm>
                <a:off x="899" y="1404"/>
                <a:ext cx="4" cy="0"/>
              </a:xfrm>
              <a:custGeom>
                <a:avLst/>
                <a:gdLst>
                  <a:gd name="T0" fmla="*/ 1 w 2"/>
                  <a:gd name="T1" fmla="*/ 1 w 2"/>
                  <a:gd name="T2" fmla="*/ 0 w 2"/>
                  <a:gd name="T3" fmla="*/ 1 w 2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2">
                    <a:moveTo>
                      <a:pt x="1" y="0"/>
                    </a:moveTo>
                    <a:cubicBezTo>
                      <a:pt x="2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ubicBezTo>
                      <a:pt x="1" y="0"/>
                      <a:pt x="2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77" name="Freeform 250"/>
              <p:cNvSpPr>
                <a:spLocks/>
              </p:cNvSpPr>
              <p:nvPr/>
            </p:nvSpPr>
            <p:spPr bwMode="auto">
              <a:xfrm>
                <a:off x="961" y="150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78" name="Freeform 251"/>
              <p:cNvSpPr>
                <a:spLocks/>
              </p:cNvSpPr>
              <p:nvPr/>
            </p:nvSpPr>
            <p:spPr bwMode="auto">
              <a:xfrm>
                <a:off x="951" y="148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79" name="Freeform 252"/>
              <p:cNvSpPr>
                <a:spLocks/>
              </p:cNvSpPr>
              <p:nvPr/>
            </p:nvSpPr>
            <p:spPr bwMode="auto">
              <a:xfrm>
                <a:off x="935" y="1460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1 w 1"/>
                  <a:gd name="T5" fmla="*/ 1 h 1"/>
                  <a:gd name="T6" fmla="*/ 1 w 1"/>
                  <a:gd name="T7" fmla="*/ 1 h 1"/>
                  <a:gd name="T8" fmla="*/ 0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0" y="0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80" name="Freeform 253"/>
              <p:cNvSpPr>
                <a:spLocks/>
              </p:cNvSpPr>
              <p:nvPr/>
            </p:nvSpPr>
            <p:spPr bwMode="auto">
              <a:xfrm>
                <a:off x="893" y="138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81" name="Freeform 254"/>
              <p:cNvSpPr>
                <a:spLocks/>
              </p:cNvSpPr>
              <p:nvPr/>
            </p:nvSpPr>
            <p:spPr bwMode="auto">
              <a:xfrm>
                <a:off x="937" y="146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82" name="Freeform 255"/>
              <p:cNvSpPr>
                <a:spLocks/>
              </p:cNvSpPr>
              <p:nvPr/>
            </p:nvSpPr>
            <p:spPr bwMode="auto">
              <a:xfrm>
                <a:off x="961" y="150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83" name="Freeform 256"/>
              <p:cNvSpPr>
                <a:spLocks/>
              </p:cNvSpPr>
              <p:nvPr/>
            </p:nvSpPr>
            <p:spPr bwMode="auto">
              <a:xfrm>
                <a:off x="935" y="1460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84" name="Freeform 257"/>
              <p:cNvSpPr>
                <a:spLocks/>
              </p:cNvSpPr>
              <p:nvPr/>
            </p:nvSpPr>
            <p:spPr bwMode="auto">
              <a:xfrm>
                <a:off x="961" y="150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85" name="Freeform 258"/>
              <p:cNvSpPr>
                <a:spLocks/>
              </p:cNvSpPr>
              <p:nvPr/>
            </p:nvSpPr>
            <p:spPr bwMode="auto">
              <a:xfrm>
                <a:off x="883" y="1364"/>
                <a:ext cx="134" cy="228"/>
              </a:xfrm>
              <a:custGeom>
                <a:avLst/>
                <a:gdLst>
                  <a:gd name="T0" fmla="*/ 56 w 67"/>
                  <a:gd name="T1" fmla="*/ 93 h 114"/>
                  <a:gd name="T2" fmla="*/ 39 w 67"/>
                  <a:gd name="T3" fmla="*/ 65 h 114"/>
                  <a:gd name="T4" fmla="*/ 36 w 67"/>
                  <a:gd name="T5" fmla="*/ 61 h 114"/>
                  <a:gd name="T6" fmla="*/ 33 w 67"/>
                  <a:gd name="T7" fmla="*/ 54 h 114"/>
                  <a:gd name="T8" fmla="*/ 30 w 67"/>
                  <a:gd name="T9" fmla="*/ 48 h 114"/>
                  <a:gd name="T10" fmla="*/ 23 w 67"/>
                  <a:gd name="T11" fmla="*/ 37 h 114"/>
                  <a:gd name="T12" fmla="*/ 19 w 67"/>
                  <a:gd name="T13" fmla="*/ 31 h 114"/>
                  <a:gd name="T14" fmla="*/ 16 w 67"/>
                  <a:gd name="T15" fmla="*/ 24 h 114"/>
                  <a:gd name="T16" fmla="*/ 10 w 67"/>
                  <a:gd name="T17" fmla="*/ 15 h 114"/>
                  <a:gd name="T18" fmla="*/ 6 w 67"/>
                  <a:gd name="T19" fmla="*/ 9 h 114"/>
                  <a:gd name="T20" fmla="*/ 2 w 67"/>
                  <a:gd name="T21" fmla="*/ 3 h 114"/>
                  <a:gd name="T22" fmla="*/ 1 w 67"/>
                  <a:gd name="T23" fmla="*/ 1 h 114"/>
                  <a:gd name="T24" fmla="*/ 0 w 67"/>
                  <a:gd name="T25" fmla="*/ 1 h 114"/>
                  <a:gd name="T26" fmla="*/ 1 w 67"/>
                  <a:gd name="T27" fmla="*/ 2 h 114"/>
                  <a:gd name="T28" fmla="*/ 3 w 67"/>
                  <a:gd name="T29" fmla="*/ 7 h 114"/>
                  <a:gd name="T30" fmla="*/ 3 w 67"/>
                  <a:gd name="T31" fmla="*/ 8 h 114"/>
                  <a:gd name="T32" fmla="*/ 6 w 67"/>
                  <a:gd name="T33" fmla="*/ 11 h 114"/>
                  <a:gd name="T34" fmla="*/ 6 w 67"/>
                  <a:gd name="T35" fmla="*/ 13 h 114"/>
                  <a:gd name="T36" fmla="*/ 6 w 67"/>
                  <a:gd name="T37" fmla="*/ 16 h 114"/>
                  <a:gd name="T38" fmla="*/ 7 w 67"/>
                  <a:gd name="T39" fmla="*/ 16 h 114"/>
                  <a:gd name="T40" fmla="*/ 8 w 67"/>
                  <a:gd name="T41" fmla="*/ 18 h 114"/>
                  <a:gd name="T42" fmla="*/ 10 w 67"/>
                  <a:gd name="T43" fmla="*/ 20 h 114"/>
                  <a:gd name="T44" fmla="*/ 11 w 67"/>
                  <a:gd name="T45" fmla="*/ 23 h 114"/>
                  <a:gd name="T46" fmla="*/ 12 w 67"/>
                  <a:gd name="T47" fmla="*/ 23 h 114"/>
                  <a:gd name="T48" fmla="*/ 13 w 67"/>
                  <a:gd name="T49" fmla="*/ 24 h 114"/>
                  <a:gd name="T50" fmla="*/ 12 w 67"/>
                  <a:gd name="T51" fmla="*/ 26 h 114"/>
                  <a:gd name="T52" fmla="*/ 16 w 67"/>
                  <a:gd name="T53" fmla="*/ 29 h 114"/>
                  <a:gd name="T54" fmla="*/ 17 w 67"/>
                  <a:gd name="T55" fmla="*/ 33 h 114"/>
                  <a:gd name="T56" fmla="*/ 18 w 67"/>
                  <a:gd name="T57" fmla="*/ 35 h 114"/>
                  <a:gd name="T58" fmla="*/ 20 w 67"/>
                  <a:gd name="T59" fmla="*/ 38 h 114"/>
                  <a:gd name="T60" fmla="*/ 22 w 67"/>
                  <a:gd name="T61" fmla="*/ 41 h 114"/>
                  <a:gd name="T62" fmla="*/ 24 w 67"/>
                  <a:gd name="T63" fmla="*/ 44 h 114"/>
                  <a:gd name="T64" fmla="*/ 25 w 67"/>
                  <a:gd name="T65" fmla="*/ 45 h 114"/>
                  <a:gd name="T66" fmla="*/ 25 w 67"/>
                  <a:gd name="T67" fmla="*/ 47 h 114"/>
                  <a:gd name="T68" fmla="*/ 28 w 67"/>
                  <a:gd name="T69" fmla="*/ 51 h 114"/>
                  <a:gd name="T70" fmla="*/ 29 w 67"/>
                  <a:gd name="T71" fmla="*/ 53 h 114"/>
                  <a:gd name="T72" fmla="*/ 31 w 67"/>
                  <a:gd name="T73" fmla="*/ 56 h 114"/>
                  <a:gd name="T74" fmla="*/ 33 w 67"/>
                  <a:gd name="T75" fmla="*/ 59 h 114"/>
                  <a:gd name="T76" fmla="*/ 34 w 67"/>
                  <a:gd name="T77" fmla="*/ 60 h 114"/>
                  <a:gd name="T78" fmla="*/ 34 w 67"/>
                  <a:gd name="T79" fmla="*/ 61 h 114"/>
                  <a:gd name="T80" fmla="*/ 36 w 67"/>
                  <a:gd name="T81" fmla="*/ 64 h 114"/>
                  <a:gd name="T82" fmla="*/ 38 w 67"/>
                  <a:gd name="T83" fmla="*/ 67 h 114"/>
                  <a:gd name="T84" fmla="*/ 39 w 67"/>
                  <a:gd name="T85" fmla="*/ 69 h 114"/>
                  <a:gd name="T86" fmla="*/ 39 w 67"/>
                  <a:gd name="T87" fmla="*/ 71 h 114"/>
                  <a:gd name="T88" fmla="*/ 42 w 67"/>
                  <a:gd name="T89" fmla="*/ 72 h 114"/>
                  <a:gd name="T90" fmla="*/ 44 w 67"/>
                  <a:gd name="T91" fmla="*/ 75 h 114"/>
                  <a:gd name="T92" fmla="*/ 45 w 67"/>
                  <a:gd name="T93" fmla="*/ 79 h 114"/>
                  <a:gd name="T94" fmla="*/ 47 w 67"/>
                  <a:gd name="T95" fmla="*/ 81 h 114"/>
                  <a:gd name="T96" fmla="*/ 48 w 67"/>
                  <a:gd name="T97" fmla="*/ 83 h 114"/>
                  <a:gd name="T98" fmla="*/ 52 w 67"/>
                  <a:gd name="T99" fmla="*/ 90 h 114"/>
                  <a:gd name="T100" fmla="*/ 54 w 67"/>
                  <a:gd name="T101" fmla="*/ 94 h 114"/>
                  <a:gd name="T102" fmla="*/ 59 w 67"/>
                  <a:gd name="T103" fmla="*/ 102 h 114"/>
                  <a:gd name="T104" fmla="*/ 66 w 67"/>
                  <a:gd name="T105" fmla="*/ 113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7" h="114">
                    <a:moveTo>
                      <a:pt x="62" y="103"/>
                    </a:moveTo>
                    <a:cubicBezTo>
                      <a:pt x="60" y="100"/>
                      <a:pt x="59" y="96"/>
                      <a:pt x="57" y="93"/>
                    </a:cubicBezTo>
                    <a:cubicBezTo>
                      <a:pt x="57" y="93"/>
                      <a:pt x="57" y="93"/>
                      <a:pt x="56" y="93"/>
                    </a:cubicBezTo>
                    <a:cubicBezTo>
                      <a:pt x="56" y="93"/>
                      <a:pt x="56" y="93"/>
                      <a:pt x="55" y="93"/>
                    </a:cubicBezTo>
                    <a:cubicBezTo>
                      <a:pt x="55" y="93"/>
                      <a:pt x="55" y="93"/>
                      <a:pt x="56" y="93"/>
                    </a:cubicBezTo>
                    <a:cubicBezTo>
                      <a:pt x="55" y="91"/>
                      <a:pt x="55" y="90"/>
                      <a:pt x="54" y="89"/>
                    </a:cubicBezTo>
                    <a:cubicBezTo>
                      <a:pt x="53" y="89"/>
                      <a:pt x="53" y="88"/>
                      <a:pt x="53" y="88"/>
                    </a:cubicBezTo>
                    <a:cubicBezTo>
                      <a:pt x="53" y="88"/>
                      <a:pt x="53" y="88"/>
                      <a:pt x="52" y="86"/>
                    </a:cubicBezTo>
                    <a:cubicBezTo>
                      <a:pt x="50" y="83"/>
                      <a:pt x="48" y="79"/>
                      <a:pt x="47" y="75"/>
                    </a:cubicBezTo>
                    <a:cubicBezTo>
                      <a:pt x="44" y="72"/>
                      <a:pt x="42" y="69"/>
                      <a:pt x="39" y="65"/>
                    </a:cubicBezTo>
                    <a:cubicBezTo>
                      <a:pt x="39" y="65"/>
                      <a:pt x="39" y="64"/>
                      <a:pt x="38" y="63"/>
                    </a:cubicBezTo>
                    <a:cubicBezTo>
                      <a:pt x="38" y="62"/>
                      <a:pt x="38" y="62"/>
                      <a:pt x="38" y="62"/>
                    </a:cubicBezTo>
                    <a:cubicBezTo>
                      <a:pt x="37" y="62"/>
                      <a:pt x="37" y="62"/>
                      <a:pt x="37" y="62"/>
                    </a:cubicBezTo>
                    <a:cubicBezTo>
                      <a:pt x="36" y="62"/>
                      <a:pt x="37" y="61"/>
                      <a:pt x="37" y="61"/>
                    </a:cubicBezTo>
                    <a:cubicBezTo>
                      <a:pt x="37" y="61"/>
                      <a:pt x="37" y="61"/>
                      <a:pt x="36" y="61"/>
                    </a:cubicBezTo>
                    <a:cubicBezTo>
                      <a:pt x="36" y="60"/>
                      <a:pt x="37" y="61"/>
                      <a:pt x="36" y="60"/>
                    </a:cubicBezTo>
                    <a:cubicBezTo>
                      <a:pt x="35" y="58"/>
                      <a:pt x="34" y="56"/>
                      <a:pt x="33" y="55"/>
                    </a:cubicBezTo>
                    <a:cubicBezTo>
                      <a:pt x="33" y="55"/>
                      <a:pt x="33" y="55"/>
                      <a:pt x="33" y="55"/>
                    </a:cubicBezTo>
                    <a:cubicBezTo>
                      <a:pt x="33" y="55"/>
                      <a:pt x="33" y="55"/>
                      <a:pt x="33" y="55"/>
                    </a:cubicBezTo>
                    <a:cubicBezTo>
                      <a:pt x="33" y="55"/>
                      <a:pt x="33" y="55"/>
                      <a:pt x="33" y="54"/>
                    </a:cubicBezTo>
                    <a:cubicBezTo>
                      <a:pt x="33" y="53"/>
                      <a:pt x="33" y="53"/>
                      <a:pt x="32" y="52"/>
                    </a:cubicBezTo>
                    <a:cubicBezTo>
                      <a:pt x="33" y="52"/>
                      <a:pt x="33" y="52"/>
                      <a:pt x="33" y="52"/>
                    </a:cubicBezTo>
                    <a:cubicBezTo>
                      <a:pt x="31" y="51"/>
                      <a:pt x="31" y="51"/>
                      <a:pt x="31" y="50"/>
                    </a:cubicBezTo>
                    <a:cubicBezTo>
                      <a:pt x="31" y="50"/>
                      <a:pt x="31" y="50"/>
                      <a:pt x="31" y="50"/>
                    </a:cubicBezTo>
                    <a:cubicBezTo>
                      <a:pt x="30" y="50"/>
                      <a:pt x="30" y="48"/>
                      <a:pt x="30" y="48"/>
                    </a:cubicBezTo>
                    <a:cubicBezTo>
                      <a:pt x="29" y="46"/>
                      <a:pt x="28" y="44"/>
                      <a:pt x="26" y="42"/>
                    </a:cubicBezTo>
                    <a:cubicBezTo>
                      <a:pt x="26" y="41"/>
                      <a:pt x="26" y="40"/>
                      <a:pt x="25" y="39"/>
                    </a:cubicBezTo>
                    <a:cubicBezTo>
                      <a:pt x="24" y="39"/>
                      <a:pt x="24" y="39"/>
                      <a:pt x="24" y="39"/>
                    </a:cubicBezTo>
                    <a:cubicBezTo>
                      <a:pt x="24" y="39"/>
                      <a:pt x="24" y="39"/>
                      <a:pt x="25" y="39"/>
                    </a:cubicBezTo>
                    <a:cubicBezTo>
                      <a:pt x="24" y="38"/>
                      <a:pt x="24" y="37"/>
                      <a:pt x="23" y="37"/>
                    </a:cubicBezTo>
                    <a:cubicBezTo>
                      <a:pt x="23" y="36"/>
                      <a:pt x="22" y="34"/>
                      <a:pt x="22" y="34"/>
                    </a:cubicBezTo>
                    <a:cubicBezTo>
                      <a:pt x="21" y="34"/>
                      <a:pt x="21" y="34"/>
                      <a:pt x="21" y="33"/>
                    </a:cubicBezTo>
                    <a:cubicBezTo>
                      <a:pt x="21" y="33"/>
                      <a:pt x="21" y="33"/>
                      <a:pt x="21" y="33"/>
                    </a:cubicBezTo>
                    <a:cubicBezTo>
                      <a:pt x="21" y="33"/>
                      <a:pt x="21" y="32"/>
                      <a:pt x="20" y="31"/>
                    </a:cubicBezTo>
                    <a:cubicBezTo>
                      <a:pt x="20" y="31"/>
                      <a:pt x="20" y="31"/>
                      <a:pt x="19" y="31"/>
                    </a:cubicBezTo>
                    <a:cubicBezTo>
                      <a:pt x="20" y="30"/>
                      <a:pt x="19" y="29"/>
                      <a:pt x="19" y="29"/>
                    </a:cubicBezTo>
                    <a:cubicBezTo>
                      <a:pt x="19" y="29"/>
                      <a:pt x="18" y="29"/>
                      <a:pt x="18" y="29"/>
                    </a:cubicBezTo>
                    <a:cubicBezTo>
                      <a:pt x="18" y="29"/>
                      <a:pt x="18" y="29"/>
                      <a:pt x="19" y="29"/>
                    </a:cubicBezTo>
                    <a:cubicBezTo>
                      <a:pt x="17" y="28"/>
                      <a:pt x="17" y="25"/>
                      <a:pt x="16" y="24"/>
                    </a:cubicBezTo>
                    <a:cubicBezTo>
                      <a:pt x="16" y="24"/>
                      <a:pt x="16" y="24"/>
                      <a:pt x="16" y="24"/>
                    </a:cubicBezTo>
                    <a:cubicBezTo>
                      <a:pt x="15" y="23"/>
                      <a:pt x="14" y="21"/>
                      <a:pt x="12" y="20"/>
                    </a:cubicBezTo>
                    <a:cubicBezTo>
                      <a:pt x="12" y="19"/>
                      <a:pt x="12" y="19"/>
                      <a:pt x="12" y="18"/>
                    </a:cubicBezTo>
                    <a:cubicBezTo>
                      <a:pt x="12" y="18"/>
                      <a:pt x="12" y="18"/>
                      <a:pt x="11" y="18"/>
                    </a:cubicBezTo>
                    <a:cubicBezTo>
                      <a:pt x="11" y="18"/>
                      <a:pt x="11" y="18"/>
                      <a:pt x="11" y="17"/>
                    </a:cubicBezTo>
                    <a:cubicBezTo>
                      <a:pt x="11" y="17"/>
                      <a:pt x="11" y="15"/>
                      <a:pt x="10" y="15"/>
                    </a:cubicBezTo>
                    <a:cubicBezTo>
                      <a:pt x="10" y="15"/>
                      <a:pt x="9" y="14"/>
                      <a:pt x="9" y="13"/>
                    </a:cubicBezTo>
                    <a:cubicBezTo>
                      <a:pt x="8" y="13"/>
                      <a:pt x="8" y="13"/>
                      <a:pt x="8" y="13"/>
                    </a:cubicBezTo>
                    <a:cubicBezTo>
                      <a:pt x="8" y="13"/>
                      <a:pt x="8" y="13"/>
                      <a:pt x="8" y="13"/>
                    </a:cubicBezTo>
                    <a:cubicBezTo>
                      <a:pt x="8" y="13"/>
                      <a:pt x="8" y="13"/>
                      <a:pt x="8" y="13"/>
                    </a:cubicBezTo>
                    <a:cubicBezTo>
                      <a:pt x="8" y="11"/>
                      <a:pt x="7" y="10"/>
                      <a:pt x="6" y="9"/>
                    </a:cubicBezTo>
                    <a:cubicBezTo>
                      <a:pt x="6" y="9"/>
                      <a:pt x="6" y="8"/>
                      <a:pt x="5" y="7"/>
                    </a:cubicBezTo>
                    <a:cubicBezTo>
                      <a:pt x="5" y="7"/>
                      <a:pt x="5" y="6"/>
                      <a:pt x="4" y="6"/>
                    </a:cubicBezTo>
                    <a:cubicBezTo>
                      <a:pt x="4" y="5"/>
                      <a:pt x="3" y="4"/>
                      <a:pt x="3" y="4"/>
                    </a:cubicBezTo>
                    <a:cubicBezTo>
                      <a:pt x="3" y="3"/>
                      <a:pt x="2" y="3"/>
                      <a:pt x="2" y="3"/>
                    </a:cubicBezTo>
                    <a:cubicBezTo>
                      <a:pt x="2" y="3"/>
                      <a:pt x="2" y="3"/>
                      <a:pt x="2" y="3"/>
                    </a:cubicBezTo>
                    <a:cubicBezTo>
                      <a:pt x="2" y="3"/>
                      <a:pt x="2" y="3"/>
                      <a:pt x="1" y="3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2" y="2"/>
                      <a:pt x="2" y="2"/>
                    </a:cubicBezTo>
                    <a:cubicBezTo>
                      <a:pt x="2" y="2"/>
                      <a:pt x="1" y="2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1" y="1"/>
                    </a:cubicBezTo>
                    <a:cubicBezTo>
                      <a:pt x="1" y="1"/>
                      <a:pt x="1" y="1"/>
                      <a:pt x="1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1" y="3"/>
                      <a:pt x="1" y="3"/>
                    </a:cubicBezTo>
                    <a:cubicBezTo>
                      <a:pt x="1" y="4"/>
                      <a:pt x="1" y="3"/>
                      <a:pt x="1" y="3"/>
                    </a:cubicBezTo>
                    <a:cubicBezTo>
                      <a:pt x="1" y="4"/>
                      <a:pt x="1" y="4"/>
                      <a:pt x="1" y="4"/>
                    </a:cubicBezTo>
                    <a:cubicBezTo>
                      <a:pt x="1" y="4"/>
                      <a:pt x="2" y="5"/>
                      <a:pt x="2" y="6"/>
                    </a:cubicBezTo>
                    <a:cubicBezTo>
                      <a:pt x="2" y="6"/>
                      <a:pt x="3" y="7"/>
                      <a:pt x="3" y="7"/>
                    </a:cubicBezTo>
                    <a:cubicBezTo>
                      <a:pt x="3" y="7"/>
                      <a:pt x="3" y="7"/>
                      <a:pt x="3" y="7"/>
                    </a:cubicBezTo>
                    <a:cubicBezTo>
                      <a:pt x="3" y="7"/>
                      <a:pt x="3" y="8"/>
                      <a:pt x="3" y="8"/>
                    </a:cubicBezTo>
                    <a:cubicBezTo>
                      <a:pt x="3" y="8"/>
                      <a:pt x="2" y="8"/>
                      <a:pt x="2" y="8"/>
                    </a:cubicBezTo>
                    <a:cubicBezTo>
                      <a:pt x="2" y="8"/>
                      <a:pt x="3" y="8"/>
                      <a:pt x="3" y="8"/>
                    </a:cubicBezTo>
                    <a:cubicBezTo>
                      <a:pt x="3" y="7"/>
                      <a:pt x="3" y="8"/>
                      <a:pt x="3" y="8"/>
                    </a:cubicBezTo>
                    <a:cubicBezTo>
                      <a:pt x="3" y="8"/>
                      <a:pt x="4" y="9"/>
                      <a:pt x="5" y="10"/>
                    </a:cubicBezTo>
                    <a:cubicBezTo>
                      <a:pt x="4" y="9"/>
                      <a:pt x="4" y="10"/>
                      <a:pt x="4" y="10"/>
                    </a:cubicBezTo>
                    <a:cubicBezTo>
                      <a:pt x="5" y="10"/>
                      <a:pt x="5" y="10"/>
                      <a:pt x="5" y="11"/>
                    </a:cubicBezTo>
                    <a:cubicBezTo>
                      <a:pt x="5" y="11"/>
                      <a:pt x="5" y="10"/>
                      <a:pt x="6" y="10"/>
                    </a:cubicBezTo>
                    <a:cubicBezTo>
                      <a:pt x="6" y="10"/>
                      <a:pt x="6" y="10"/>
                      <a:pt x="6" y="11"/>
                    </a:cubicBezTo>
                    <a:cubicBezTo>
                      <a:pt x="6" y="11"/>
                      <a:pt x="5" y="11"/>
                      <a:pt x="6" y="11"/>
                    </a:cubicBezTo>
                    <a:cubicBezTo>
                      <a:pt x="5" y="12"/>
                      <a:pt x="5" y="11"/>
                      <a:pt x="5" y="11"/>
                    </a:cubicBezTo>
                    <a:cubicBezTo>
                      <a:pt x="5" y="12"/>
                      <a:pt x="5" y="13"/>
                      <a:pt x="5" y="13"/>
                    </a:cubicBezTo>
                    <a:cubicBezTo>
                      <a:pt x="5" y="13"/>
                      <a:pt x="5" y="13"/>
                      <a:pt x="5" y="13"/>
                    </a:cubicBezTo>
                    <a:cubicBezTo>
                      <a:pt x="5" y="13"/>
                      <a:pt x="5" y="13"/>
                      <a:pt x="6" y="13"/>
                    </a:cubicBezTo>
                    <a:cubicBezTo>
                      <a:pt x="6" y="13"/>
                      <a:pt x="6" y="13"/>
                      <a:pt x="6" y="14"/>
                    </a:cubicBezTo>
                    <a:cubicBezTo>
                      <a:pt x="6" y="13"/>
                      <a:pt x="6" y="13"/>
                      <a:pt x="6" y="13"/>
                    </a:cubicBezTo>
                    <a:cubicBezTo>
                      <a:pt x="6" y="13"/>
                      <a:pt x="6" y="13"/>
                      <a:pt x="6" y="14"/>
                    </a:cubicBezTo>
                    <a:cubicBezTo>
                      <a:pt x="7" y="14"/>
                      <a:pt x="6" y="14"/>
                      <a:pt x="6" y="14"/>
                    </a:cubicBezTo>
                    <a:cubicBezTo>
                      <a:pt x="7" y="14"/>
                      <a:pt x="6" y="15"/>
                      <a:pt x="6" y="16"/>
                    </a:cubicBezTo>
                    <a:cubicBezTo>
                      <a:pt x="7" y="15"/>
                      <a:pt x="7" y="16"/>
                      <a:pt x="8" y="15"/>
                    </a:cubicBezTo>
                    <a:cubicBezTo>
                      <a:pt x="8" y="15"/>
                      <a:pt x="8" y="15"/>
                      <a:pt x="8" y="16"/>
                    </a:cubicBezTo>
                    <a:cubicBezTo>
                      <a:pt x="8" y="16"/>
                      <a:pt x="8" y="16"/>
                      <a:pt x="7" y="16"/>
                    </a:cubicBezTo>
                    <a:cubicBezTo>
                      <a:pt x="7" y="16"/>
                      <a:pt x="7" y="16"/>
                      <a:pt x="8" y="17"/>
                    </a:cubicBezTo>
                    <a:cubicBezTo>
                      <a:pt x="8" y="17"/>
                      <a:pt x="8" y="17"/>
                      <a:pt x="7" y="16"/>
                    </a:cubicBezTo>
                    <a:cubicBezTo>
                      <a:pt x="7" y="17"/>
                      <a:pt x="7" y="17"/>
                      <a:pt x="7" y="18"/>
                    </a:cubicBezTo>
                    <a:cubicBezTo>
                      <a:pt x="7" y="18"/>
                      <a:pt x="7" y="17"/>
                      <a:pt x="7" y="18"/>
                    </a:cubicBezTo>
                    <a:cubicBezTo>
                      <a:pt x="7" y="18"/>
                      <a:pt x="7" y="18"/>
                      <a:pt x="7" y="18"/>
                    </a:cubicBezTo>
                    <a:cubicBezTo>
                      <a:pt x="7" y="18"/>
                      <a:pt x="8" y="18"/>
                      <a:pt x="8" y="18"/>
                    </a:cubicBezTo>
                    <a:cubicBezTo>
                      <a:pt x="8" y="18"/>
                      <a:pt x="8" y="18"/>
                      <a:pt x="8" y="18"/>
                    </a:cubicBezTo>
                    <a:cubicBezTo>
                      <a:pt x="8" y="18"/>
                      <a:pt x="8" y="18"/>
                      <a:pt x="8" y="18"/>
                    </a:cubicBezTo>
                    <a:cubicBezTo>
                      <a:pt x="9" y="18"/>
                      <a:pt x="8" y="19"/>
                      <a:pt x="8" y="19"/>
                    </a:cubicBezTo>
                    <a:cubicBezTo>
                      <a:pt x="8" y="19"/>
                      <a:pt x="8" y="19"/>
                      <a:pt x="8" y="19"/>
                    </a:cubicBezTo>
                    <a:cubicBezTo>
                      <a:pt x="8" y="19"/>
                      <a:pt x="8" y="20"/>
                      <a:pt x="9" y="20"/>
                    </a:cubicBezTo>
                    <a:cubicBezTo>
                      <a:pt x="10" y="19"/>
                      <a:pt x="10" y="20"/>
                      <a:pt x="10" y="20"/>
                    </a:cubicBezTo>
                    <a:cubicBezTo>
                      <a:pt x="9" y="20"/>
                      <a:pt x="10" y="20"/>
                      <a:pt x="10" y="21"/>
                    </a:cubicBezTo>
                    <a:cubicBezTo>
                      <a:pt x="10" y="21"/>
                      <a:pt x="10" y="21"/>
                      <a:pt x="10" y="22"/>
                    </a:cubicBezTo>
                    <a:cubicBezTo>
                      <a:pt x="10" y="22"/>
                      <a:pt x="11" y="22"/>
                      <a:pt x="11" y="22"/>
                    </a:cubicBezTo>
                    <a:cubicBezTo>
                      <a:pt x="11" y="22"/>
                      <a:pt x="10" y="22"/>
                      <a:pt x="10" y="23"/>
                    </a:cubicBezTo>
                    <a:cubicBezTo>
                      <a:pt x="11" y="22"/>
                      <a:pt x="11" y="23"/>
                      <a:pt x="11" y="23"/>
                    </a:cubicBezTo>
                    <a:cubicBezTo>
                      <a:pt x="11" y="23"/>
                      <a:pt x="11" y="23"/>
                      <a:pt x="11" y="23"/>
                    </a:cubicBezTo>
                    <a:cubicBezTo>
                      <a:pt x="11" y="23"/>
                      <a:pt x="11" y="23"/>
                      <a:pt x="11" y="23"/>
                    </a:cubicBezTo>
                    <a:cubicBezTo>
                      <a:pt x="11" y="23"/>
                      <a:pt x="11" y="23"/>
                      <a:pt x="12" y="23"/>
                    </a:cubicBezTo>
                    <a:cubicBezTo>
                      <a:pt x="12" y="23"/>
                      <a:pt x="11" y="23"/>
                      <a:pt x="11" y="23"/>
                    </a:cubicBezTo>
                    <a:cubicBezTo>
                      <a:pt x="12" y="23"/>
                      <a:pt x="12" y="23"/>
                      <a:pt x="12" y="23"/>
                    </a:cubicBezTo>
                    <a:cubicBezTo>
                      <a:pt x="12" y="23"/>
                      <a:pt x="12" y="23"/>
                      <a:pt x="12" y="24"/>
                    </a:cubicBezTo>
                    <a:cubicBezTo>
                      <a:pt x="12" y="24"/>
                      <a:pt x="12" y="23"/>
                      <a:pt x="12" y="24"/>
                    </a:cubicBezTo>
                    <a:cubicBezTo>
                      <a:pt x="12" y="24"/>
                      <a:pt x="12" y="24"/>
                      <a:pt x="13" y="24"/>
                    </a:cubicBezTo>
                    <a:cubicBezTo>
                      <a:pt x="13" y="24"/>
                      <a:pt x="14" y="24"/>
                      <a:pt x="14" y="24"/>
                    </a:cubicBezTo>
                    <a:cubicBezTo>
                      <a:pt x="14" y="25"/>
                      <a:pt x="14" y="24"/>
                      <a:pt x="13" y="24"/>
                    </a:cubicBezTo>
                    <a:cubicBezTo>
                      <a:pt x="13" y="24"/>
                      <a:pt x="13" y="24"/>
                      <a:pt x="14" y="24"/>
                    </a:cubicBezTo>
                    <a:cubicBezTo>
                      <a:pt x="13" y="25"/>
                      <a:pt x="12" y="24"/>
                      <a:pt x="12" y="25"/>
                    </a:cubicBezTo>
                    <a:cubicBezTo>
                      <a:pt x="12" y="25"/>
                      <a:pt x="12" y="25"/>
                      <a:pt x="12" y="25"/>
                    </a:cubicBezTo>
                    <a:cubicBezTo>
                      <a:pt x="12" y="25"/>
                      <a:pt x="12" y="25"/>
                      <a:pt x="12" y="25"/>
                    </a:cubicBezTo>
                    <a:cubicBezTo>
                      <a:pt x="12" y="25"/>
                      <a:pt x="12" y="26"/>
                      <a:pt x="12" y="26"/>
                    </a:cubicBezTo>
                    <a:cubicBezTo>
                      <a:pt x="12" y="25"/>
                      <a:pt x="12" y="25"/>
                      <a:pt x="12" y="25"/>
                    </a:cubicBezTo>
                    <a:cubicBezTo>
                      <a:pt x="12" y="26"/>
                      <a:pt x="13" y="25"/>
                      <a:pt x="14" y="26"/>
                    </a:cubicBezTo>
                    <a:cubicBezTo>
                      <a:pt x="13" y="26"/>
                      <a:pt x="13" y="27"/>
                      <a:pt x="13" y="27"/>
                    </a:cubicBezTo>
                    <a:cubicBezTo>
                      <a:pt x="13" y="27"/>
                      <a:pt x="13" y="27"/>
                      <a:pt x="13" y="27"/>
                    </a:cubicBezTo>
                    <a:cubicBezTo>
                      <a:pt x="14" y="28"/>
                      <a:pt x="15" y="29"/>
                      <a:pt x="16" y="29"/>
                    </a:cubicBezTo>
                    <a:cubicBezTo>
                      <a:pt x="16" y="30"/>
                      <a:pt x="16" y="31"/>
                      <a:pt x="16" y="31"/>
                    </a:cubicBezTo>
                    <a:cubicBezTo>
                      <a:pt x="16" y="31"/>
                      <a:pt x="16" y="31"/>
                      <a:pt x="16" y="31"/>
                    </a:cubicBezTo>
                    <a:cubicBezTo>
                      <a:pt x="16" y="31"/>
                      <a:pt x="16" y="31"/>
                      <a:pt x="16" y="32"/>
                    </a:cubicBezTo>
                    <a:cubicBezTo>
                      <a:pt x="16" y="32"/>
                      <a:pt x="17" y="32"/>
                      <a:pt x="17" y="32"/>
                    </a:cubicBezTo>
                    <a:cubicBezTo>
                      <a:pt x="17" y="33"/>
                      <a:pt x="17" y="33"/>
                      <a:pt x="17" y="33"/>
                    </a:cubicBezTo>
                    <a:cubicBezTo>
                      <a:pt x="17" y="33"/>
                      <a:pt x="17" y="33"/>
                      <a:pt x="17" y="33"/>
                    </a:cubicBezTo>
                    <a:cubicBezTo>
                      <a:pt x="17" y="33"/>
                      <a:pt x="17" y="33"/>
                      <a:pt x="17" y="33"/>
                    </a:cubicBezTo>
                    <a:cubicBezTo>
                      <a:pt x="17" y="33"/>
                      <a:pt x="17" y="34"/>
                      <a:pt x="17" y="34"/>
                    </a:cubicBezTo>
                    <a:cubicBezTo>
                      <a:pt x="17" y="34"/>
                      <a:pt x="17" y="34"/>
                      <a:pt x="17" y="34"/>
                    </a:cubicBezTo>
                    <a:cubicBezTo>
                      <a:pt x="17" y="34"/>
                      <a:pt x="18" y="35"/>
                      <a:pt x="18" y="35"/>
                    </a:cubicBezTo>
                    <a:cubicBezTo>
                      <a:pt x="18" y="35"/>
                      <a:pt x="19" y="35"/>
                      <a:pt x="19" y="34"/>
                    </a:cubicBezTo>
                    <a:cubicBezTo>
                      <a:pt x="19" y="34"/>
                      <a:pt x="19" y="35"/>
                      <a:pt x="19" y="35"/>
                    </a:cubicBezTo>
                    <a:cubicBezTo>
                      <a:pt x="19" y="35"/>
                      <a:pt x="19" y="36"/>
                      <a:pt x="19" y="36"/>
                    </a:cubicBezTo>
                    <a:cubicBezTo>
                      <a:pt x="19" y="36"/>
                      <a:pt x="20" y="37"/>
                      <a:pt x="20" y="38"/>
                    </a:cubicBezTo>
                    <a:cubicBezTo>
                      <a:pt x="20" y="38"/>
                      <a:pt x="20" y="38"/>
                      <a:pt x="20" y="38"/>
                    </a:cubicBezTo>
                    <a:cubicBezTo>
                      <a:pt x="20" y="39"/>
                      <a:pt x="21" y="39"/>
                      <a:pt x="21" y="40"/>
                    </a:cubicBezTo>
                    <a:cubicBezTo>
                      <a:pt x="21" y="40"/>
                      <a:pt x="21" y="40"/>
                      <a:pt x="22" y="40"/>
                    </a:cubicBezTo>
                    <a:cubicBezTo>
                      <a:pt x="22" y="40"/>
                      <a:pt x="22" y="40"/>
                      <a:pt x="22" y="41"/>
                    </a:cubicBezTo>
                    <a:cubicBezTo>
                      <a:pt x="22" y="41"/>
                      <a:pt x="22" y="41"/>
                      <a:pt x="22" y="41"/>
                    </a:cubicBezTo>
                    <a:cubicBezTo>
                      <a:pt x="22" y="41"/>
                      <a:pt x="22" y="41"/>
                      <a:pt x="22" y="41"/>
                    </a:cubicBezTo>
                    <a:cubicBezTo>
                      <a:pt x="22" y="41"/>
                      <a:pt x="22" y="41"/>
                      <a:pt x="22" y="42"/>
                    </a:cubicBezTo>
                    <a:cubicBezTo>
                      <a:pt x="22" y="42"/>
                      <a:pt x="22" y="42"/>
                      <a:pt x="22" y="42"/>
                    </a:cubicBezTo>
                    <a:cubicBezTo>
                      <a:pt x="22" y="42"/>
                      <a:pt x="22" y="42"/>
                      <a:pt x="23" y="43"/>
                    </a:cubicBezTo>
                    <a:cubicBezTo>
                      <a:pt x="23" y="43"/>
                      <a:pt x="23" y="43"/>
                      <a:pt x="24" y="43"/>
                    </a:cubicBezTo>
                    <a:cubicBezTo>
                      <a:pt x="24" y="44"/>
                      <a:pt x="24" y="44"/>
                      <a:pt x="24" y="44"/>
                    </a:cubicBezTo>
                    <a:cubicBezTo>
                      <a:pt x="24" y="44"/>
                      <a:pt x="24" y="44"/>
                      <a:pt x="24" y="44"/>
                    </a:cubicBezTo>
                    <a:cubicBezTo>
                      <a:pt x="24" y="44"/>
                      <a:pt x="24" y="45"/>
                      <a:pt x="24" y="45"/>
                    </a:cubicBezTo>
                    <a:cubicBezTo>
                      <a:pt x="24" y="45"/>
                      <a:pt x="24" y="45"/>
                      <a:pt x="25" y="45"/>
                    </a:cubicBezTo>
                    <a:cubicBezTo>
                      <a:pt x="25" y="45"/>
                      <a:pt x="24" y="45"/>
                      <a:pt x="25" y="45"/>
                    </a:cubicBezTo>
                    <a:cubicBezTo>
                      <a:pt x="25" y="45"/>
                      <a:pt x="25" y="45"/>
                      <a:pt x="25" y="45"/>
                    </a:cubicBezTo>
                    <a:cubicBezTo>
                      <a:pt x="25" y="45"/>
                      <a:pt x="25" y="45"/>
                      <a:pt x="25" y="46"/>
                    </a:cubicBezTo>
                    <a:cubicBezTo>
                      <a:pt x="25" y="46"/>
                      <a:pt x="25" y="46"/>
                      <a:pt x="25" y="46"/>
                    </a:cubicBezTo>
                    <a:cubicBezTo>
                      <a:pt x="25" y="46"/>
                      <a:pt x="25" y="46"/>
                      <a:pt x="25" y="47"/>
                    </a:cubicBezTo>
                    <a:cubicBezTo>
                      <a:pt x="25" y="47"/>
                      <a:pt x="25" y="47"/>
                      <a:pt x="26" y="47"/>
                    </a:cubicBezTo>
                    <a:cubicBezTo>
                      <a:pt x="26" y="47"/>
                      <a:pt x="26" y="47"/>
                      <a:pt x="25" y="47"/>
                    </a:cubicBezTo>
                    <a:cubicBezTo>
                      <a:pt x="26" y="48"/>
                      <a:pt x="27" y="47"/>
                      <a:pt x="27" y="48"/>
                    </a:cubicBezTo>
                    <a:cubicBezTo>
                      <a:pt x="27" y="48"/>
                      <a:pt x="27" y="48"/>
                      <a:pt x="27" y="49"/>
                    </a:cubicBezTo>
                    <a:cubicBezTo>
                      <a:pt x="27" y="49"/>
                      <a:pt x="27" y="49"/>
                      <a:pt x="27" y="49"/>
                    </a:cubicBezTo>
                    <a:cubicBezTo>
                      <a:pt x="27" y="49"/>
                      <a:pt x="27" y="49"/>
                      <a:pt x="27" y="49"/>
                    </a:cubicBezTo>
                    <a:cubicBezTo>
                      <a:pt x="26" y="50"/>
                      <a:pt x="27" y="51"/>
                      <a:pt x="28" y="51"/>
                    </a:cubicBezTo>
                    <a:cubicBezTo>
                      <a:pt x="28" y="51"/>
                      <a:pt x="28" y="51"/>
                      <a:pt x="28" y="51"/>
                    </a:cubicBezTo>
                    <a:cubicBezTo>
                      <a:pt x="28" y="52"/>
                      <a:pt x="28" y="52"/>
                      <a:pt x="28" y="52"/>
                    </a:cubicBezTo>
                    <a:cubicBezTo>
                      <a:pt x="28" y="52"/>
                      <a:pt x="28" y="52"/>
                      <a:pt x="29" y="52"/>
                    </a:cubicBezTo>
                    <a:cubicBezTo>
                      <a:pt x="29" y="52"/>
                      <a:pt x="30" y="52"/>
                      <a:pt x="29" y="53"/>
                    </a:cubicBezTo>
                    <a:cubicBezTo>
                      <a:pt x="29" y="53"/>
                      <a:pt x="29" y="53"/>
                      <a:pt x="29" y="53"/>
                    </a:cubicBezTo>
                    <a:cubicBezTo>
                      <a:pt x="29" y="53"/>
                      <a:pt x="30" y="53"/>
                      <a:pt x="29" y="55"/>
                    </a:cubicBezTo>
                    <a:cubicBezTo>
                      <a:pt x="30" y="54"/>
                      <a:pt x="30" y="54"/>
                      <a:pt x="30" y="54"/>
                    </a:cubicBezTo>
                    <a:cubicBezTo>
                      <a:pt x="30" y="55"/>
                      <a:pt x="30" y="55"/>
                      <a:pt x="30" y="55"/>
                    </a:cubicBezTo>
                    <a:cubicBezTo>
                      <a:pt x="30" y="56"/>
                      <a:pt x="30" y="56"/>
                      <a:pt x="30" y="56"/>
                    </a:cubicBezTo>
                    <a:cubicBezTo>
                      <a:pt x="30" y="56"/>
                      <a:pt x="31" y="56"/>
                      <a:pt x="31" y="56"/>
                    </a:cubicBezTo>
                    <a:cubicBezTo>
                      <a:pt x="31" y="56"/>
                      <a:pt x="31" y="57"/>
                      <a:pt x="31" y="57"/>
                    </a:cubicBezTo>
                    <a:cubicBezTo>
                      <a:pt x="32" y="58"/>
                      <a:pt x="32" y="59"/>
                      <a:pt x="33" y="58"/>
                    </a:cubicBezTo>
                    <a:cubicBezTo>
                      <a:pt x="33" y="59"/>
                      <a:pt x="32" y="59"/>
                      <a:pt x="32" y="59"/>
                    </a:cubicBezTo>
                    <a:cubicBezTo>
                      <a:pt x="32" y="59"/>
                      <a:pt x="32" y="59"/>
                      <a:pt x="33" y="59"/>
                    </a:cubicBezTo>
                    <a:cubicBezTo>
                      <a:pt x="33" y="59"/>
                      <a:pt x="33" y="59"/>
                      <a:pt x="33" y="59"/>
                    </a:cubicBezTo>
                    <a:cubicBezTo>
                      <a:pt x="33" y="59"/>
                      <a:pt x="33" y="59"/>
                      <a:pt x="33" y="59"/>
                    </a:cubicBezTo>
                    <a:cubicBezTo>
                      <a:pt x="32" y="59"/>
                      <a:pt x="33" y="60"/>
                      <a:pt x="33" y="60"/>
                    </a:cubicBezTo>
                    <a:cubicBezTo>
                      <a:pt x="33" y="59"/>
                      <a:pt x="33" y="60"/>
                      <a:pt x="33" y="60"/>
                    </a:cubicBezTo>
                    <a:cubicBezTo>
                      <a:pt x="33" y="60"/>
                      <a:pt x="33" y="60"/>
                      <a:pt x="33" y="60"/>
                    </a:cubicBezTo>
                    <a:cubicBezTo>
                      <a:pt x="33" y="60"/>
                      <a:pt x="33" y="60"/>
                      <a:pt x="34" y="60"/>
                    </a:cubicBezTo>
                    <a:cubicBezTo>
                      <a:pt x="34" y="61"/>
                      <a:pt x="33" y="61"/>
                      <a:pt x="33" y="61"/>
                    </a:cubicBezTo>
                    <a:cubicBezTo>
                      <a:pt x="33" y="61"/>
                      <a:pt x="33" y="61"/>
                      <a:pt x="34" y="61"/>
                    </a:cubicBezTo>
                    <a:cubicBezTo>
                      <a:pt x="34" y="61"/>
                      <a:pt x="34" y="61"/>
                      <a:pt x="34" y="61"/>
                    </a:cubicBezTo>
                    <a:cubicBezTo>
                      <a:pt x="34" y="61"/>
                      <a:pt x="35" y="62"/>
                      <a:pt x="34" y="62"/>
                    </a:cubicBezTo>
                    <a:cubicBezTo>
                      <a:pt x="34" y="62"/>
                      <a:pt x="33" y="62"/>
                      <a:pt x="34" y="61"/>
                    </a:cubicBezTo>
                    <a:cubicBezTo>
                      <a:pt x="34" y="61"/>
                      <a:pt x="34" y="61"/>
                      <a:pt x="34" y="61"/>
                    </a:cubicBezTo>
                    <a:cubicBezTo>
                      <a:pt x="33" y="61"/>
                      <a:pt x="34" y="62"/>
                      <a:pt x="34" y="62"/>
                    </a:cubicBezTo>
                    <a:cubicBezTo>
                      <a:pt x="34" y="62"/>
                      <a:pt x="34" y="62"/>
                      <a:pt x="33" y="62"/>
                    </a:cubicBezTo>
                    <a:cubicBezTo>
                      <a:pt x="34" y="62"/>
                      <a:pt x="34" y="62"/>
                      <a:pt x="34" y="62"/>
                    </a:cubicBezTo>
                    <a:cubicBezTo>
                      <a:pt x="34" y="63"/>
                      <a:pt x="35" y="64"/>
                      <a:pt x="36" y="64"/>
                    </a:cubicBezTo>
                    <a:cubicBezTo>
                      <a:pt x="35" y="64"/>
                      <a:pt x="35" y="64"/>
                      <a:pt x="35" y="64"/>
                    </a:cubicBezTo>
                    <a:cubicBezTo>
                      <a:pt x="36" y="64"/>
                      <a:pt x="36" y="65"/>
                      <a:pt x="36" y="65"/>
                    </a:cubicBezTo>
                    <a:cubicBezTo>
                      <a:pt x="36" y="65"/>
                      <a:pt x="36" y="65"/>
                      <a:pt x="36" y="65"/>
                    </a:cubicBezTo>
                    <a:cubicBezTo>
                      <a:pt x="36" y="65"/>
                      <a:pt x="36" y="65"/>
                      <a:pt x="36" y="65"/>
                    </a:cubicBezTo>
                    <a:cubicBezTo>
                      <a:pt x="36" y="66"/>
                      <a:pt x="38" y="66"/>
                      <a:pt x="38" y="67"/>
                    </a:cubicBezTo>
                    <a:cubicBezTo>
                      <a:pt x="38" y="67"/>
                      <a:pt x="37" y="67"/>
                      <a:pt x="37" y="67"/>
                    </a:cubicBezTo>
                    <a:cubicBezTo>
                      <a:pt x="38" y="67"/>
                      <a:pt x="38" y="67"/>
                      <a:pt x="39" y="68"/>
                    </a:cubicBezTo>
                    <a:cubicBezTo>
                      <a:pt x="38" y="68"/>
                      <a:pt x="38" y="68"/>
                      <a:pt x="38" y="68"/>
                    </a:cubicBezTo>
                    <a:cubicBezTo>
                      <a:pt x="38" y="68"/>
                      <a:pt x="38" y="69"/>
                      <a:pt x="39" y="69"/>
                    </a:cubicBezTo>
                    <a:cubicBezTo>
                      <a:pt x="39" y="69"/>
                      <a:pt x="39" y="69"/>
                      <a:pt x="39" y="69"/>
                    </a:cubicBezTo>
                    <a:cubicBezTo>
                      <a:pt x="39" y="69"/>
                      <a:pt x="39" y="69"/>
                      <a:pt x="39" y="69"/>
                    </a:cubicBezTo>
                    <a:cubicBezTo>
                      <a:pt x="39" y="69"/>
                      <a:pt x="39" y="69"/>
                      <a:pt x="39" y="70"/>
                    </a:cubicBezTo>
                    <a:cubicBezTo>
                      <a:pt x="39" y="70"/>
                      <a:pt x="39" y="70"/>
                      <a:pt x="39" y="70"/>
                    </a:cubicBezTo>
                    <a:cubicBezTo>
                      <a:pt x="39" y="70"/>
                      <a:pt x="39" y="70"/>
                      <a:pt x="39" y="70"/>
                    </a:cubicBezTo>
                    <a:cubicBezTo>
                      <a:pt x="39" y="70"/>
                      <a:pt x="39" y="70"/>
                      <a:pt x="39" y="71"/>
                    </a:cubicBezTo>
                    <a:cubicBezTo>
                      <a:pt x="40" y="71"/>
                      <a:pt x="40" y="71"/>
                      <a:pt x="40" y="71"/>
                    </a:cubicBezTo>
                    <a:cubicBezTo>
                      <a:pt x="40" y="71"/>
                      <a:pt x="40" y="71"/>
                      <a:pt x="40" y="71"/>
                    </a:cubicBezTo>
                    <a:cubicBezTo>
                      <a:pt x="40" y="71"/>
                      <a:pt x="40" y="71"/>
                      <a:pt x="41" y="71"/>
                    </a:cubicBezTo>
                    <a:cubicBezTo>
                      <a:pt x="41" y="71"/>
                      <a:pt x="41" y="72"/>
                      <a:pt x="40" y="72"/>
                    </a:cubicBezTo>
                    <a:cubicBezTo>
                      <a:pt x="41" y="72"/>
                      <a:pt x="41" y="72"/>
                      <a:pt x="42" y="72"/>
                    </a:cubicBezTo>
                    <a:cubicBezTo>
                      <a:pt x="42" y="73"/>
                      <a:pt x="43" y="73"/>
                      <a:pt x="43" y="73"/>
                    </a:cubicBezTo>
                    <a:cubicBezTo>
                      <a:pt x="43" y="73"/>
                      <a:pt x="43" y="73"/>
                      <a:pt x="43" y="74"/>
                    </a:cubicBezTo>
                    <a:cubicBezTo>
                      <a:pt x="42" y="73"/>
                      <a:pt x="42" y="74"/>
                      <a:pt x="42" y="74"/>
                    </a:cubicBezTo>
                    <a:cubicBezTo>
                      <a:pt x="42" y="74"/>
                      <a:pt x="43" y="75"/>
                      <a:pt x="43" y="75"/>
                    </a:cubicBezTo>
                    <a:cubicBezTo>
                      <a:pt x="43" y="75"/>
                      <a:pt x="43" y="76"/>
                      <a:pt x="44" y="75"/>
                    </a:cubicBezTo>
                    <a:cubicBezTo>
                      <a:pt x="44" y="76"/>
                      <a:pt x="44" y="76"/>
                      <a:pt x="44" y="76"/>
                    </a:cubicBezTo>
                    <a:cubicBezTo>
                      <a:pt x="44" y="77"/>
                      <a:pt x="44" y="78"/>
                      <a:pt x="44" y="78"/>
                    </a:cubicBezTo>
                    <a:cubicBezTo>
                      <a:pt x="44" y="78"/>
                      <a:pt x="44" y="78"/>
                      <a:pt x="44" y="78"/>
                    </a:cubicBezTo>
                    <a:cubicBezTo>
                      <a:pt x="44" y="78"/>
                      <a:pt x="45" y="79"/>
                      <a:pt x="45" y="79"/>
                    </a:cubicBezTo>
                    <a:cubicBezTo>
                      <a:pt x="45" y="79"/>
                      <a:pt x="45" y="79"/>
                      <a:pt x="45" y="79"/>
                    </a:cubicBezTo>
                    <a:cubicBezTo>
                      <a:pt x="45" y="80"/>
                      <a:pt x="46" y="79"/>
                      <a:pt x="46" y="80"/>
                    </a:cubicBezTo>
                    <a:cubicBezTo>
                      <a:pt x="46" y="80"/>
                      <a:pt x="46" y="80"/>
                      <a:pt x="45" y="80"/>
                    </a:cubicBezTo>
                    <a:cubicBezTo>
                      <a:pt x="46" y="80"/>
                      <a:pt x="46" y="80"/>
                      <a:pt x="47" y="81"/>
                    </a:cubicBezTo>
                    <a:cubicBezTo>
                      <a:pt x="47" y="81"/>
                      <a:pt x="47" y="81"/>
                      <a:pt x="46" y="81"/>
                    </a:cubicBezTo>
                    <a:cubicBezTo>
                      <a:pt x="47" y="81"/>
                      <a:pt x="47" y="81"/>
                      <a:pt x="47" y="81"/>
                    </a:cubicBezTo>
                    <a:cubicBezTo>
                      <a:pt x="47" y="82"/>
                      <a:pt x="47" y="82"/>
                      <a:pt x="47" y="82"/>
                    </a:cubicBezTo>
                    <a:cubicBezTo>
                      <a:pt x="47" y="82"/>
                      <a:pt x="47" y="82"/>
                      <a:pt x="47" y="83"/>
                    </a:cubicBezTo>
                    <a:cubicBezTo>
                      <a:pt x="47" y="83"/>
                      <a:pt x="47" y="83"/>
                      <a:pt x="47" y="83"/>
                    </a:cubicBezTo>
                    <a:cubicBezTo>
                      <a:pt x="47" y="83"/>
                      <a:pt x="47" y="83"/>
                      <a:pt x="47" y="83"/>
                    </a:cubicBezTo>
                    <a:cubicBezTo>
                      <a:pt x="48" y="83"/>
                      <a:pt x="48" y="83"/>
                      <a:pt x="48" y="83"/>
                    </a:cubicBezTo>
                    <a:cubicBezTo>
                      <a:pt x="48" y="83"/>
                      <a:pt x="48" y="83"/>
                      <a:pt x="48" y="84"/>
                    </a:cubicBezTo>
                    <a:cubicBezTo>
                      <a:pt x="49" y="85"/>
                      <a:pt x="50" y="88"/>
                      <a:pt x="51" y="89"/>
                    </a:cubicBezTo>
                    <a:cubicBezTo>
                      <a:pt x="51" y="89"/>
                      <a:pt x="51" y="89"/>
                      <a:pt x="50" y="89"/>
                    </a:cubicBezTo>
                    <a:cubicBezTo>
                      <a:pt x="51" y="89"/>
                      <a:pt x="51" y="89"/>
                      <a:pt x="52" y="90"/>
                    </a:cubicBezTo>
                    <a:cubicBezTo>
                      <a:pt x="52" y="90"/>
                      <a:pt x="52" y="90"/>
                      <a:pt x="52" y="90"/>
                    </a:cubicBezTo>
                    <a:cubicBezTo>
                      <a:pt x="52" y="91"/>
                      <a:pt x="52" y="92"/>
                      <a:pt x="52" y="92"/>
                    </a:cubicBezTo>
                    <a:cubicBezTo>
                      <a:pt x="53" y="92"/>
                      <a:pt x="52" y="92"/>
                      <a:pt x="53" y="93"/>
                    </a:cubicBezTo>
                    <a:cubicBezTo>
                      <a:pt x="53" y="93"/>
                      <a:pt x="54" y="93"/>
                      <a:pt x="53" y="94"/>
                    </a:cubicBezTo>
                    <a:cubicBezTo>
                      <a:pt x="54" y="94"/>
                      <a:pt x="54" y="94"/>
                      <a:pt x="54" y="94"/>
                    </a:cubicBezTo>
                    <a:cubicBezTo>
                      <a:pt x="54" y="94"/>
                      <a:pt x="54" y="94"/>
                      <a:pt x="54" y="94"/>
                    </a:cubicBezTo>
                    <a:cubicBezTo>
                      <a:pt x="55" y="95"/>
                      <a:pt x="55" y="97"/>
                      <a:pt x="57" y="98"/>
                    </a:cubicBezTo>
                    <a:cubicBezTo>
                      <a:pt x="57" y="99"/>
                      <a:pt x="57" y="100"/>
                      <a:pt x="58" y="100"/>
                    </a:cubicBezTo>
                    <a:cubicBezTo>
                      <a:pt x="58" y="100"/>
                      <a:pt x="58" y="100"/>
                      <a:pt x="59" y="100"/>
                    </a:cubicBezTo>
                    <a:cubicBezTo>
                      <a:pt x="59" y="100"/>
                      <a:pt x="58" y="100"/>
                      <a:pt x="58" y="100"/>
                    </a:cubicBezTo>
                    <a:cubicBezTo>
                      <a:pt x="59" y="100"/>
                      <a:pt x="59" y="102"/>
                      <a:pt x="59" y="102"/>
                    </a:cubicBezTo>
                    <a:cubicBezTo>
                      <a:pt x="59" y="102"/>
                      <a:pt x="59" y="102"/>
                      <a:pt x="59" y="102"/>
                    </a:cubicBezTo>
                    <a:cubicBezTo>
                      <a:pt x="59" y="102"/>
                      <a:pt x="60" y="102"/>
                      <a:pt x="60" y="103"/>
                    </a:cubicBezTo>
                    <a:cubicBezTo>
                      <a:pt x="60" y="105"/>
                      <a:pt x="61" y="107"/>
                      <a:pt x="63" y="108"/>
                    </a:cubicBezTo>
                    <a:cubicBezTo>
                      <a:pt x="63" y="109"/>
                      <a:pt x="62" y="109"/>
                      <a:pt x="62" y="109"/>
                    </a:cubicBezTo>
                    <a:cubicBezTo>
                      <a:pt x="64" y="110"/>
                      <a:pt x="64" y="112"/>
                      <a:pt x="66" y="113"/>
                    </a:cubicBezTo>
                    <a:cubicBezTo>
                      <a:pt x="66" y="114"/>
                      <a:pt x="67" y="114"/>
                      <a:pt x="67" y="114"/>
                    </a:cubicBezTo>
                    <a:cubicBezTo>
                      <a:pt x="66" y="111"/>
                      <a:pt x="65" y="109"/>
                      <a:pt x="64" y="106"/>
                    </a:cubicBezTo>
                    <a:cubicBezTo>
                      <a:pt x="63" y="105"/>
                      <a:pt x="62" y="104"/>
                      <a:pt x="62" y="103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86" name="Freeform 259"/>
              <p:cNvSpPr>
                <a:spLocks/>
              </p:cNvSpPr>
              <p:nvPr/>
            </p:nvSpPr>
            <p:spPr bwMode="auto">
              <a:xfrm>
                <a:off x="949" y="1486"/>
                <a:ext cx="4" cy="2"/>
              </a:xfrm>
              <a:custGeom>
                <a:avLst/>
                <a:gdLst>
                  <a:gd name="T0" fmla="*/ 1 w 2"/>
                  <a:gd name="T1" fmla="*/ 1 h 1"/>
                  <a:gd name="T2" fmla="*/ 1 w 2"/>
                  <a:gd name="T3" fmla="*/ 0 h 1"/>
                  <a:gd name="T4" fmla="*/ 1 w 2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" h="1">
                    <a:moveTo>
                      <a:pt x="1" y="1"/>
                    </a:moveTo>
                    <a:cubicBezTo>
                      <a:pt x="2" y="1"/>
                      <a:pt x="1" y="0"/>
                      <a:pt x="1" y="0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87" name="Freeform 260"/>
              <p:cNvSpPr>
                <a:spLocks/>
              </p:cNvSpPr>
              <p:nvPr/>
            </p:nvSpPr>
            <p:spPr bwMode="auto">
              <a:xfrm>
                <a:off x="887" y="1380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88" name="Freeform 261"/>
              <p:cNvSpPr>
                <a:spLocks/>
              </p:cNvSpPr>
              <p:nvPr/>
            </p:nvSpPr>
            <p:spPr bwMode="auto">
              <a:xfrm>
                <a:off x="893" y="138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89" name="Freeform 262"/>
              <p:cNvSpPr>
                <a:spLocks/>
              </p:cNvSpPr>
              <p:nvPr/>
            </p:nvSpPr>
            <p:spPr bwMode="auto">
              <a:xfrm>
                <a:off x="883" y="136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90" name="Freeform 263"/>
              <p:cNvSpPr>
                <a:spLocks/>
              </p:cNvSpPr>
              <p:nvPr/>
            </p:nvSpPr>
            <p:spPr bwMode="auto">
              <a:xfrm>
                <a:off x="895" y="1392"/>
                <a:ext cx="0" cy="2"/>
              </a:xfrm>
              <a:custGeom>
                <a:avLst/>
                <a:gdLst>
                  <a:gd name="T0" fmla="*/ 0 h 1"/>
                  <a:gd name="T1" fmla="*/ 0 h 1"/>
                  <a:gd name="T2" fmla="*/ 1 h 1"/>
                  <a:gd name="T3" fmla="*/ 0 h 1"/>
                  <a:gd name="T4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  <a:cxn ang="0">
                    <a:pos x="0" y="T4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91" name="Freeform 264"/>
              <p:cNvSpPr>
                <a:spLocks/>
              </p:cNvSpPr>
              <p:nvPr/>
            </p:nvSpPr>
            <p:spPr bwMode="auto">
              <a:xfrm>
                <a:off x="883" y="1362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1 w 1"/>
                  <a:gd name="T5" fmla="*/ 1 h 1"/>
                  <a:gd name="T6" fmla="*/ 0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92" name="Freeform 265"/>
              <p:cNvSpPr>
                <a:spLocks/>
              </p:cNvSpPr>
              <p:nvPr/>
            </p:nvSpPr>
            <p:spPr bwMode="auto">
              <a:xfrm>
                <a:off x="901" y="1690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1 h 1"/>
                  <a:gd name="T4" fmla="*/ 0 w 1"/>
                  <a:gd name="T5" fmla="*/ 0 h 1"/>
                  <a:gd name="T6" fmla="*/ 0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0" y="1"/>
                      <a:pt x="1" y="1"/>
                    </a:cubicBezTo>
                    <a:cubicBezTo>
                      <a:pt x="1" y="1"/>
                      <a:pt x="1" y="1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93" name="Freeform 266"/>
              <p:cNvSpPr>
                <a:spLocks/>
              </p:cNvSpPr>
              <p:nvPr/>
            </p:nvSpPr>
            <p:spPr bwMode="auto">
              <a:xfrm>
                <a:off x="933" y="174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94" name="Freeform 267"/>
              <p:cNvSpPr>
                <a:spLocks/>
              </p:cNvSpPr>
              <p:nvPr/>
            </p:nvSpPr>
            <p:spPr bwMode="auto">
              <a:xfrm>
                <a:off x="989" y="183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95" name="Freeform 268"/>
              <p:cNvSpPr>
                <a:spLocks/>
              </p:cNvSpPr>
              <p:nvPr/>
            </p:nvSpPr>
            <p:spPr bwMode="auto">
              <a:xfrm>
                <a:off x="897" y="1682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1 h 1"/>
                  <a:gd name="T4" fmla="*/ 1 w 1"/>
                  <a:gd name="T5" fmla="*/ 1 h 1"/>
                  <a:gd name="T6" fmla="*/ 1 w 1"/>
                  <a:gd name="T7" fmla="*/ 1 h 1"/>
                  <a:gd name="T8" fmla="*/ 0 w 1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0" y="1"/>
                      <a:pt x="1" y="1"/>
                    </a:cubicBezTo>
                    <a:cubicBezTo>
                      <a:pt x="0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96" name="Freeform 269"/>
              <p:cNvSpPr>
                <a:spLocks/>
              </p:cNvSpPr>
              <p:nvPr/>
            </p:nvSpPr>
            <p:spPr bwMode="auto">
              <a:xfrm>
                <a:off x="901" y="1688"/>
                <a:ext cx="0" cy="2"/>
              </a:xfrm>
              <a:custGeom>
                <a:avLst/>
                <a:gdLst>
                  <a:gd name="T0" fmla="*/ 1 h 1"/>
                  <a:gd name="T1" fmla="*/ 1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97" name="Freeform 270"/>
              <p:cNvSpPr>
                <a:spLocks/>
              </p:cNvSpPr>
              <p:nvPr/>
            </p:nvSpPr>
            <p:spPr bwMode="auto">
              <a:xfrm>
                <a:off x="957" y="178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1" y="0"/>
                    </a:cubicBezTo>
                    <a:cubicBezTo>
                      <a:pt x="1" y="0"/>
                      <a:pt x="0" y="0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98" name="Freeform 271"/>
              <p:cNvSpPr>
                <a:spLocks/>
              </p:cNvSpPr>
              <p:nvPr/>
            </p:nvSpPr>
            <p:spPr bwMode="auto">
              <a:xfrm>
                <a:off x="935" y="1744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0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1" y="0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99" name="Freeform 272"/>
              <p:cNvSpPr>
                <a:spLocks/>
              </p:cNvSpPr>
              <p:nvPr/>
            </p:nvSpPr>
            <p:spPr bwMode="auto">
              <a:xfrm>
                <a:off x="895" y="1678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00" name="Freeform 273"/>
              <p:cNvSpPr>
                <a:spLocks/>
              </p:cNvSpPr>
              <p:nvPr/>
            </p:nvSpPr>
            <p:spPr bwMode="auto">
              <a:xfrm>
                <a:off x="953" y="177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01" name="Freeform 274"/>
              <p:cNvSpPr>
                <a:spLocks/>
              </p:cNvSpPr>
              <p:nvPr/>
            </p:nvSpPr>
            <p:spPr bwMode="auto">
              <a:xfrm>
                <a:off x="953" y="1778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1" y="0"/>
                    </a:cubicBezTo>
                    <a:cubicBezTo>
                      <a:pt x="1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02" name="Freeform 275"/>
              <p:cNvSpPr>
                <a:spLocks/>
              </p:cNvSpPr>
              <p:nvPr/>
            </p:nvSpPr>
            <p:spPr bwMode="auto">
              <a:xfrm>
                <a:off x="891" y="1670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03" name="Freeform 276"/>
              <p:cNvSpPr>
                <a:spLocks/>
              </p:cNvSpPr>
              <p:nvPr/>
            </p:nvSpPr>
            <p:spPr bwMode="auto">
              <a:xfrm>
                <a:off x="895" y="167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04" name="Freeform 277"/>
              <p:cNvSpPr>
                <a:spLocks/>
              </p:cNvSpPr>
              <p:nvPr/>
            </p:nvSpPr>
            <p:spPr bwMode="auto">
              <a:xfrm>
                <a:off x="895" y="1678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05" name="Freeform 278"/>
              <p:cNvSpPr>
                <a:spLocks/>
              </p:cNvSpPr>
              <p:nvPr/>
            </p:nvSpPr>
            <p:spPr bwMode="auto">
              <a:xfrm>
                <a:off x="971" y="1800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06" name="Freeform 279"/>
              <p:cNvSpPr>
                <a:spLocks/>
              </p:cNvSpPr>
              <p:nvPr/>
            </p:nvSpPr>
            <p:spPr bwMode="auto">
              <a:xfrm>
                <a:off x="883" y="1654"/>
                <a:ext cx="138" cy="228"/>
              </a:xfrm>
              <a:custGeom>
                <a:avLst/>
                <a:gdLst>
                  <a:gd name="T0" fmla="*/ 58 w 69"/>
                  <a:gd name="T1" fmla="*/ 93 h 114"/>
                  <a:gd name="T2" fmla="*/ 48 w 69"/>
                  <a:gd name="T3" fmla="*/ 76 h 114"/>
                  <a:gd name="T4" fmla="*/ 39 w 69"/>
                  <a:gd name="T5" fmla="*/ 61 h 114"/>
                  <a:gd name="T6" fmla="*/ 35 w 69"/>
                  <a:gd name="T7" fmla="*/ 54 h 114"/>
                  <a:gd name="T8" fmla="*/ 31 w 69"/>
                  <a:gd name="T9" fmla="*/ 48 h 114"/>
                  <a:gd name="T10" fmla="*/ 25 w 69"/>
                  <a:gd name="T11" fmla="*/ 37 h 114"/>
                  <a:gd name="T12" fmla="*/ 21 w 69"/>
                  <a:gd name="T13" fmla="*/ 30 h 114"/>
                  <a:gd name="T14" fmla="*/ 14 w 69"/>
                  <a:gd name="T15" fmla="*/ 21 h 114"/>
                  <a:gd name="T16" fmla="*/ 12 w 69"/>
                  <a:gd name="T17" fmla="*/ 15 h 114"/>
                  <a:gd name="T18" fmla="*/ 7 w 69"/>
                  <a:gd name="T19" fmla="*/ 8 h 114"/>
                  <a:gd name="T20" fmla="*/ 4 w 69"/>
                  <a:gd name="T21" fmla="*/ 3 h 114"/>
                  <a:gd name="T22" fmla="*/ 2 w 69"/>
                  <a:gd name="T23" fmla="*/ 1 h 114"/>
                  <a:gd name="T24" fmla="*/ 2 w 69"/>
                  <a:gd name="T25" fmla="*/ 1 h 114"/>
                  <a:gd name="T26" fmla="*/ 2 w 69"/>
                  <a:gd name="T27" fmla="*/ 2 h 114"/>
                  <a:gd name="T28" fmla="*/ 3 w 69"/>
                  <a:gd name="T29" fmla="*/ 4 h 114"/>
                  <a:gd name="T30" fmla="*/ 5 w 69"/>
                  <a:gd name="T31" fmla="*/ 7 h 114"/>
                  <a:gd name="T32" fmla="*/ 5 w 69"/>
                  <a:gd name="T33" fmla="*/ 8 h 114"/>
                  <a:gd name="T34" fmla="*/ 7 w 69"/>
                  <a:gd name="T35" fmla="*/ 11 h 114"/>
                  <a:gd name="T36" fmla="*/ 7 w 69"/>
                  <a:gd name="T37" fmla="*/ 14 h 114"/>
                  <a:gd name="T38" fmla="*/ 10 w 69"/>
                  <a:gd name="T39" fmla="*/ 16 h 114"/>
                  <a:gd name="T40" fmla="*/ 10 w 69"/>
                  <a:gd name="T41" fmla="*/ 18 h 114"/>
                  <a:gd name="T42" fmla="*/ 10 w 69"/>
                  <a:gd name="T43" fmla="*/ 20 h 114"/>
                  <a:gd name="T44" fmla="*/ 11 w 69"/>
                  <a:gd name="T45" fmla="*/ 21 h 114"/>
                  <a:gd name="T46" fmla="*/ 12 w 69"/>
                  <a:gd name="T47" fmla="*/ 22 h 114"/>
                  <a:gd name="T48" fmla="*/ 13 w 69"/>
                  <a:gd name="T49" fmla="*/ 24 h 114"/>
                  <a:gd name="T50" fmla="*/ 14 w 69"/>
                  <a:gd name="T51" fmla="*/ 25 h 114"/>
                  <a:gd name="T52" fmla="*/ 14 w 69"/>
                  <a:gd name="T53" fmla="*/ 26 h 114"/>
                  <a:gd name="T54" fmla="*/ 15 w 69"/>
                  <a:gd name="T55" fmla="*/ 27 h 114"/>
                  <a:gd name="T56" fmla="*/ 17 w 69"/>
                  <a:gd name="T57" fmla="*/ 32 h 114"/>
                  <a:gd name="T58" fmla="*/ 18 w 69"/>
                  <a:gd name="T59" fmla="*/ 34 h 114"/>
                  <a:gd name="T60" fmla="*/ 21 w 69"/>
                  <a:gd name="T61" fmla="*/ 36 h 114"/>
                  <a:gd name="T62" fmla="*/ 23 w 69"/>
                  <a:gd name="T63" fmla="*/ 41 h 114"/>
                  <a:gd name="T64" fmla="*/ 25 w 69"/>
                  <a:gd name="T65" fmla="*/ 44 h 114"/>
                  <a:gd name="T66" fmla="*/ 26 w 69"/>
                  <a:gd name="T67" fmla="*/ 46 h 114"/>
                  <a:gd name="T68" fmla="*/ 27 w 69"/>
                  <a:gd name="T69" fmla="*/ 46 h 114"/>
                  <a:gd name="T70" fmla="*/ 28 w 69"/>
                  <a:gd name="T71" fmla="*/ 49 h 114"/>
                  <a:gd name="T72" fmla="*/ 30 w 69"/>
                  <a:gd name="T73" fmla="*/ 53 h 114"/>
                  <a:gd name="T74" fmla="*/ 32 w 69"/>
                  <a:gd name="T75" fmla="*/ 55 h 114"/>
                  <a:gd name="T76" fmla="*/ 34 w 69"/>
                  <a:gd name="T77" fmla="*/ 59 h 114"/>
                  <a:gd name="T78" fmla="*/ 35 w 69"/>
                  <a:gd name="T79" fmla="*/ 61 h 114"/>
                  <a:gd name="T80" fmla="*/ 35 w 69"/>
                  <a:gd name="T81" fmla="*/ 62 h 114"/>
                  <a:gd name="T82" fmla="*/ 39 w 69"/>
                  <a:gd name="T83" fmla="*/ 67 h 114"/>
                  <a:gd name="T84" fmla="*/ 40 w 69"/>
                  <a:gd name="T85" fmla="*/ 69 h 114"/>
                  <a:gd name="T86" fmla="*/ 41 w 69"/>
                  <a:gd name="T87" fmla="*/ 71 h 114"/>
                  <a:gd name="T88" fmla="*/ 45 w 69"/>
                  <a:gd name="T89" fmla="*/ 74 h 114"/>
                  <a:gd name="T90" fmla="*/ 45 w 69"/>
                  <a:gd name="T91" fmla="*/ 76 h 114"/>
                  <a:gd name="T92" fmla="*/ 48 w 69"/>
                  <a:gd name="T93" fmla="*/ 80 h 114"/>
                  <a:gd name="T94" fmla="*/ 50 w 69"/>
                  <a:gd name="T95" fmla="*/ 84 h 114"/>
                  <a:gd name="T96" fmla="*/ 54 w 69"/>
                  <a:gd name="T97" fmla="*/ 91 h 114"/>
                  <a:gd name="T98" fmla="*/ 55 w 69"/>
                  <a:gd name="T99" fmla="*/ 94 h 114"/>
                  <a:gd name="T100" fmla="*/ 60 w 69"/>
                  <a:gd name="T101" fmla="*/ 101 h 114"/>
                  <a:gd name="T102" fmla="*/ 62 w 69"/>
                  <a:gd name="T103" fmla="*/ 103 h 114"/>
                  <a:gd name="T104" fmla="*/ 69 w 69"/>
                  <a:gd name="T105" fmla="*/ 114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" h="114">
                    <a:moveTo>
                      <a:pt x="64" y="104"/>
                    </a:moveTo>
                    <a:cubicBezTo>
                      <a:pt x="62" y="101"/>
                      <a:pt x="61" y="97"/>
                      <a:pt x="58" y="94"/>
                    </a:cubicBezTo>
                    <a:cubicBezTo>
                      <a:pt x="58" y="94"/>
                      <a:pt x="58" y="94"/>
                      <a:pt x="58" y="94"/>
                    </a:cubicBezTo>
                    <a:cubicBezTo>
                      <a:pt x="58" y="94"/>
                      <a:pt x="58" y="94"/>
                      <a:pt x="58" y="93"/>
                    </a:cubicBezTo>
                    <a:cubicBezTo>
                      <a:pt x="58" y="93"/>
                      <a:pt x="58" y="93"/>
                      <a:pt x="58" y="93"/>
                    </a:cubicBezTo>
                    <a:cubicBezTo>
                      <a:pt x="58" y="93"/>
                      <a:pt x="58" y="93"/>
                      <a:pt x="58" y="93"/>
                    </a:cubicBezTo>
                    <a:cubicBezTo>
                      <a:pt x="57" y="91"/>
                      <a:pt x="56" y="91"/>
                      <a:pt x="56" y="89"/>
                    </a:cubicBezTo>
                    <a:cubicBezTo>
                      <a:pt x="55" y="89"/>
                      <a:pt x="55" y="88"/>
                      <a:pt x="55" y="88"/>
                    </a:cubicBezTo>
                    <a:cubicBezTo>
                      <a:pt x="54" y="87"/>
                      <a:pt x="54" y="87"/>
                      <a:pt x="54" y="86"/>
                    </a:cubicBezTo>
                    <a:cubicBezTo>
                      <a:pt x="52" y="83"/>
                      <a:pt x="50" y="80"/>
                      <a:pt x="48" y="76"/>
                    </a:cubicBezTo>
                    <a:cubicBezTo>
                      <a:pt x="46" y="72"/>
                      <a:pt x="44" y="69"/>
                      <a:pt x="41" y="65"/>
                    </a:cubicBezTo>
                    <a:cubicBezTo>
                      <a:pt x="40" y="65"/>
                      <a:pt x="40" y="64"/>
                      <a:pt x="39" y="64"/>
                    </a:cubicBezTo>
                    <a:cubicBezTo>
                      <a:pt x="39" y="63"/>
                      <a:pt x="39" y="63"/>
                      <a:pt x="39" y="62"/>
                    </a:cubicBezTo>
                    <a:cubicBezTo>
                      <a:pt x="39" y="62"/>
                      <a:pt x="39" y="62"/>
                      <a:pt x="39" y="62"/>
                    </a:cubicBezTo>
                    <a:cubicBezTo>
                      <a:pt x="39" y="62"/>
                      <a:pt x="39" y="62"/>
                      <a:pt x="39" y="61"/>
                    </a:cubicBezTo>
                    <a:cubicBezTo>
                      <a:pt x="37" y="61"/>
                      <a:pt x="39" y="61"/>
                      <a:pt x="39" y="59"/>
                    </a:cubicBezTo>
                    <a:cubicBezTo>
                      <a:pt x="37" y="58"/>
                      <a:pt x="36" y="57"/>
                      <a:pt x="35" y="55"/>
                    </a:cubicBezTo>
                    <a:cubicBezTo>
                      <a:pt x="35" y="55"/>
                      <a:pt x="35" y="55"/>
                      <a:pt x="35" y="55"/>
                    </a:cubicBezTo>
                    <a:cubicBezTo>
                      <a:pt x="35" y="54"/>
                      <a:pt x="34" y="54"/>
                      <a:pt x="34" y="54"/>
                    </a:cubicBezTo>
                    <a:cubicBezTo>
                      <a:pt x="34" y="54"/>
                      <a:pt x="35" y="54"/>
                      <a:pt x="35" y="54"/>
                    </a:cubicBezTo>
                    <a:cubicBezTo>
                      <a:pt x="34" y="53"/>
                      <a:pt x="34" y="53"/>
                      <a:pt x="34" y="53"/>
                    </a:cubicBezTo>
                    <a:cubicBezTo>
                      <a:pt x="33" y="52"/>
                      <a:pt x="33" y="51"/>
                      <a:pt x="33" y="50"/>
                    </a:cubicBezTo>
                    <a:cubicBezTo>
                      <a:pt x="33" y="50"/>
                      <a:pt x="33" y="50"/>
                      <a:pt x="33" y="50"/>
                    </a:cubicBezTo>
                    <a:cubicBezTo>
                      <a:pt x="32" y="50"/>
                      <a:pt x="32" y="48"/>
                      <a:pt x="31" y="48"/>
                    </a:cubicBezTo>
                    <a:cubicBezTo>
                      <a:pt x="31" y="48"/>
                      <a:pt x="31" y="48"/>
                      <a:pt x="31" y="48"/>
                    </a:cubicBezTo>
                    <a:cubicBezTo>
                      <a:pt x="30" y="46"/>
                      <a:pt x="29" y="44"/>
                      <a:pt x="28" y="43"/>
                    </a:cubicBezTo>
                    <a:cubicBezTo>
                      <a:pt x="27" y="42"/>
                      <a:pt x="27" y="40"/>
                      <a:pt x="26" y="39"/>
                    </a:cubicBezTo>
                    <a:cubicBezTo>
                      <a:pt x="26" y="39"/>
                      <a:pt x="26" y="39"/>
                      <a:pt x="26" y="39"/>
                    </a:cubicBezTo>
                    <a:cubicBezTo>
                      <a:pt x="26" y="39"/>
                      <a:pt x="26" y="38"/>
                      <a:pt x="25" y="37"/>
                    </a:cubicBezTo>
                    <a:cubicBezTo>
                      <a:pt x="25" y="37"/>
                      <a:pt x="25" y="37"/>
                      <a:pt x="25" y="37"/>
                    </a:cubicBezTo>
                    <a:cubicBezTo>
                      <a:pt x="25" y="36"/>
                      <a:pt x="23" y="35"/>
                      <a:pt x="23" y="34"/>
                    </a:cubicBezTo>
                    <a:cubicBezTo>
                      <a:pt x="23" y="35"/>
                      <a:pt x="22" y="34"/>
                      <a:pt x="22" y="34"/>
                    </a:cubicBezTo>
                    <a:cubicBezTo>
                      <a:pt x="22" y="33"/>
                      <a:pt x="22" y="33"/>
                      <a:pt x="22" y="32"/>
                    </a:cubicBezTo>
                    <a:cubicBezTo>
                      <a:pt x="22" y="31"/>
                      <a:pt x="21" y="32"/>
                      <a:pt x="21" y="31"/>
                    </a:cubicBezTo>
                    <a:cubicBezTo>
                      <a:pt x="21" y="31"/>
                      <a:pt x="21" y="30"/>
                      <a:pt x="21" y="30"/>
                    </a:cubicBezTo>
                    <a:cubicBezTo>
                      <a:pt x="20" y="30"/>
                      <a:pt x="19" y="30"/>
                      <a:pt x="19" y="29"/>
                    </a:cubicBezTo>
                    <a:cubicBezTo>
                      <a:pt x="19" y="29"/>
                      <a:pt x="19" y="29"/>
                      <a:pt x="20" y="29"/>
                    </a:cubicBezTo>
                    <a:cubicBezTo>
                      <a:pt x="19" y="28"/>
                      <a:pt x="18" y="26"/>
                      <a:pt x="17" y="25"/>
                    </a:cubicBezTo>
                    <a:cubicBezTo>
                      <a:pt x="17" y="25"/>
                      <a:pt x="17" y="25"/>
                      <a:pt x="17" y="25"/>
                    </a:cubicBezTo>
                    <a:cubicBezTo>
                      <a:pt x="16" y="23"/>
                      <a:pt x="16" y="21"/>
                      <a:pt x="14" y="21"/>
                    </a:cubicBezTo>
                    <a:cubicBezTo>
                      <a:pt x="14" y="20"/>
                      <a:pt x="14" y="20"/>
                      <a:pt x="14" y="19"/>
                    </a:cubicBezTo>
                    <a:cubicBezTo>
                      <a:pt x="13" y="18"/>
                      <a:pt x="13" y="18"/>
                      <a:pt x="12" y="18"/>
                    </a:cubicBezTo>
                    <a:cubicBezTo>
                      <a:pt x="12" y="18"/>
                      <a:pt x="12" y="17"/>
                      <a:pt x="13" y="17"/>
                    </a:cubicBezTo>
                    <a:cubicBezTo>
                      <a:pt x="12" y="17"/>
                      <a:pt x="12" y="16"/>
                      <a:pt x="11" y="16"/>
                    </a:cubicBezTo>
                    <a:cubicBezTo>
                      <a:pt x="11" y="16"/>
                      <a:pt x="11" y="16"/>
                      <a:pt x="12" y="15"/>
                    </a:cubicBezTo>
                    <a:cubicBezTo>
                      <a:pt x="11" y="15"/>
                      <a:pt x="10" y="15"/>
                      <a:pt x="10" y="14"/>
                    </a:cubicBezTo>
                    <a:cubicBezTo>
                      <a:pt x="10" y="14"/>
                      <a:pt x="10" y="13"/>
                      <a:pt x="10" y="14"/>
                    </a:cubicBezTo>
                    <a:cubicBezTo>
                      <a:pt x="9" y="13"/>
                      <a:pt x="10" y="13"/>
                      <a:pt x="10" y="13"/>
                    </a:cubicBezTo>
                    <a:cubicBezTo>
                      <a:pt x="9" y="12"/>
                      <a:pt x="8" y="11"/>
                      <a:pt x="8" y="10"/>
                    </a:cubicBezTo>
                    <a:cubicBezTo>
                      <a:pt x="8" y="10"/>
                      <a:pt x="7" y="8"/>
                      <a:pt x="7" y="8"/>
                    </a:cubicBezTo>
                    <a:cubicBezTo>
                      <a:pt x="6" y="7"/>
                      <a:pt x="6" y="6"/>
                      <a:pt x="5" y="6"/>
                    </a:cubicBezTo>
                    <a:cubicBezTo>
                      <a:pt x="5" y="6"/>
                      <a:pt x="5" y="6"/>
                      <a:pt x="6" y="6"/>
                    </a:cubicBezTo>
                    <a:cubicBezTo>
                      <a:pt x="5" y="6"/>
                      <a:pt x="5" y="5"/>
                      <a:pt x="5" y="4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4" y="4"/>
                      <a:pt x="4" y="4"/>
                      <a:pt x="4" y="3"/>
                    </a:cubicBezTo>
                    <a:cubicBezTo>
                      <a:pt x="4" y="3"/>
                      <a:pt x="3" y="3"/>
                      <a:pt x="3" y="3"/>
                    </a:cubicBezTo>
                    <a:cubicBezTo>
                      <a:pt x="3" y="3"/>
                      <a:pt x="3" y="3"/>
                      <a:pt x="3" y="2"/>
                    </a:cubicBezTo>
                    <a:cubicBezTo>
                      <a:pt x="3" y="3"/>
                      <a:pt x="3" y="3"/>
                      <a:pt x="4" y="3"/>
                    </a:cubicBezTo>
                    <a:cubicBezTo>
                      <a:pt x="4" y="2"/>
                      <a:pt x="3" y="2"/>
                      <a:pt x="3" y="2"/>
                    </a:cubicBezTo>
                    <a:cubicBezTo>
                      <a:pt x="3" y="1"/>
                      <a:pt x="3" y="1"/>
                      <a:pt x="2" y="1"/>
                    </a:cubicBezTo>
                    <a:cubicBezTo>
                      <a:pt x="2" y="1"/>
                      <a:pt x="2" y="1"/>
                      <a:pt x="3" y="1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2" y="1"/>
                      <a:pt x="2" y="1"/>
                      <a:pt x="1" y="1"/>
                    </a:cubicBezTo>
                    <a:cubicBezTo>
                      <a:pt x="1" y="1"/>
                      <a:pt x="1" y="1"/>
                      <a:pt x="2" y="1"/>
                    </a:cubicBezTo>
                    <a:cubicBezTo>
                      <a:pt x="1" y="1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ubicBezTo>
                      <a:pt x="1" y="1"/>
                      <a:pt x="1" y="1"/>
                      <a:pt x="2" y="2"/>
                    </a:cubicBezTo>
                    <a:cubicBezTo>
                      <a:pt x="2" y="2"/>
                      <a:pt x="2" y="2"/>
                      <a:pt x="2" y="1"/>
                    </a:cubicBezTo>
                    <a:cubicBezTo>
                      <a:pt x="2" y="2"/>
                      <a:pt x="3" y="2"/>
                      <a:pt x="2" y="2"/>
                    </a:cubicBezTo>
                    <a:cubicBezTo>
                      <a:pt x="2" y="2"/>
                      <a:pt x="2" y="2"/>
                      <a:pt x="2" y="3"/>
                    </a:cubicBezTo>
                    <a:cubicBezTo>
                      <a:pt x="2" y="3"/>
                      <a:pt x="2" y="3"/>
                      <a:pt x="2" y="3"/>
                    </a:cubicBezTo>
                    <a:cubicBezTo>
                      <a:pt x="2" y="3"/>
                      <a:pt x="3" y="3"/>
                      <a:pt x="3" y="4"/>
                    </a:cubicBezTo>
                    <a:cubicBezTo>
                      <a:pt x="3" y="3"/>
                      <a:pt x="3" y="3"/>
                      <a:pt x="3" y="3"/>
                    </a:cubicBezTo>
                    <a:cubicBezTo>
                      <a:pt x="3" y="3"/>
                      <a:pt x="3" y="3"/>
                      <a:pt x="3" y="4"/>
                    </a:cubicBezTo>
                    <a:cubicBezTo>
                      <a:pt x="3" y="4"/>
                      <a:pt x="3" y="4"/>
                      <a:pt x="3" y="4"/>
                    </a:cubicBezTo>
                    <a:cubicBezTo>
                      <a:pt x="3" y="5"/>
                      <a:pt x="4" y="5"/>
                      <a:pt x="4" y="6"/>
                    </a:cubicBezTo>
                    <a:cubicBezTo>
                      <a:pt x="4" y="7"/>
                      <a:pt x="4" y="7"/>
                      <a:pt x="5" y="7"/>
                    </a:cubicBezTo>
                    <a:cubicBezTo>
                      <a:pt x="5" y="8"/>
                      <a:pt x="4" y="7"/>
                      <a:pt x="5" y="8"/>
                    </a:cubicBezTo>
                    <a:cubicBezTo>
                      <a:pt x="4" y="8"/>
                      <a:pt x="4" y="8"/>
                      <a:pt x="4" y="8"/>
                    </a:cubicBezTo>
                    <a:cubicBezTo>
                      <a:pt x="4" y="8"/>
                      <a:pt x="4" y="8"/>
                      <a:pt x="4" y="8"/>
                    </a:cubicBezTo>
                    <a:cubicBezTo>
                      <a:pt x="4" y="8"/>
                      <a:pt x="4" y="8"/>
                      <a:pt x="4" y="8"/>
                    </a:cubicBezTo>
                    <a:cubicBezTo>
                      <a:pt x="4" y="8"/>
                      <a:pt x="5" y="9"/>
                      <a:pt x="5" y="8"/>
                    </a:cubicBezTo>
                    <a:cubicBezTo>
                      <a:pt x="5" y="9"/>
                      <a:pt x="5" y="10"/>
                      <a:pt x="6" y="10"/>
                    </a:cubicBezTo>
                    <a:cubicBezTo>
                      <a:pt x="6" y="10"/>
                      <a:pt x="5" y="10"/>
                      <a:pt x="5" y="10"/>
                    </a:cubicBezTo>
                    <a:cubicBezTo>
                      <a:pt x="6" y="10"/>
                      <a:pt x="6" y="11"/>
                      <a:pt x="6" y="11"/>
                    </a:cubicBezTo>
                    <a:cubicBezTo>
                      <a:pt x="7" y="11"/>
                      <a:pt x="7" y="11"/>
                      <a:pt x="7" y="11"/>
                    </a:cubicBezTo>
                    <a:cubicBezTo>
                      <a:pt x="7" y="11"/>
                      <a:pt x="7" y="11"/>
                      <a:pt x="7" y="11"/>
                    </a:cubicBezTo>
                    <a:cubicBezTo>
                      <a:pt x="7" y="11"/>
                      <a:pt x="7" y="11"/>
                      <a:pt x="7" y="12"/>
                    </a:cubicBezTo>
                    <a:cubicBezTo>
                      <a:pt x="7" y="12"/>
                      <a:pt x="7" y="12"/>
                      <a:pt x="7" y="12"/>
                    </a:cubicBezTo>
                    <a:cubicBezTo>
                      <a:pt x="7" y="12"/>
                      <a:pt x="6" y="12"/>
                      <a:pt x="6" y="12"/>
                    </a:cubicBezTo>
                    <a:cubicBezTo>
                      <a:pt x="7" y="13"/>
                      <a:pt x="7" y="13"/>
                      <a:pt x="7" y="13"/>
                    </a:cubicBezTo>
                    <a:cubicBezTo>
                      <a:pt x="7" y="13"/>
                      <a:pt x="7" y="14"/>
                      <a:pt x="7" y="14"/>
                    </a:cubicBezTo>
                    <a:cubicBezTo>
                      <a:pt x="8" y="13"/>
                      <a:pt x="8" y="14"/>
                      <a:pt x="8" y="14"/>
                    </a:cubicBezTo>
                    <a:cubicBezTo>
                      <a:pt x="8" y="15"/>
                      <a:pt x="8" y="15"/>
                      <a:pt x="8" y="15"/>
                    </a:cubicBezTo>
                    <a:cubicBezTo>
                      <a:pt x="9" y="15"/>
                      <a:pt x="7" y="15"/>
                      <a:pt x="8" y="16"/>
                    </a:cubicBezTo>
                    <a:cubicBezTo>
                      <a:pt x="8" y="15"/>
                      <a:pt x="9" y="16"/>
                      <a:pt x="9" y="16"/>
                    </a:cubicBezTo>
                    <a:cubicBezTo>
                      <a:pt x="9" y="16"/>
                      <a:pt x="9" y="16"/>
                      <a:pt x="10" y="16"/>
                    </a:cubicBezTo>
                    <a:cubicBezTo>
                      <a:pt x="9" y="16"/>
                      <a:pt x="10" y="16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9" y="17"/>
                      <a:pt x="9" y="17"/>
                      <a:pt x="9" y="17"/>
                    </a:cubicBezTo>
                    <a:cubicBezTo>
                      <a:pt x="9" y="18"/>
                      <a:pt x="9" y="17"/>
                      <a:pt x="9" y="18"/>
                    </a:cubicBezTo>
                    <a:cubicBezTo>
                      <a:pt x="9" y="18"/>
                      <a:pt x="9" y="18"/>
                      <a:pt x="10" y="18"/>
                    </a:cubicBezTo>
                    <a:cubicBezTo>
                      <a:pt x="10" y="18"/>
                      <a:pt x="10" y="19"/>
                      <a:pt x="10" y="19"/>
                    </a:cubicBezTo>
                    <a:cubicBezTo>
                      <a:pt x="10" y="19"/>
                      <a:pt x="10" y="19"/>
                      <a:pt x="10" y="19"/>
                    </a:cubicBezTo>
                    <a:cubicBezTo>
                      <a:pt x="10" y="19"/>
                      <a:pt x="10" y="19"/>
                      <a:pt x="10" y="20"/>
                    </a:cubicBezTo>
                    <a:cubicBezTo>
                      <a:pt x="10" y="20"/>
                      <a:pt x="10" y="20"/>
                      <a:pt x="10" y="19"/>
                    </a:cubicBezTo>
                    <a:cubicBezTo>
                      <a:pt x="10" y="20"/>
                      <a:pt x="9" y="20"/>
                      <a:pt x="10" y="20"/>
                    </a:cubicBezTo>
                    <a:cubicBezTo>
                      <a:pt x="10" y="20"/>
                      <a:pt x="10" y="20"/>
                      <a:pt x="10" y="20"/>
                    </a:cubicBezTo>
                    <a:cubicBezTo>
                      <a:pt x="10" y="20"/>
                      <a:pt x="10" y="20"/>
                      <a:pt x="10" y="20"/>
                    </a:cubicBezTo>
                    <a:cubicBezTo>
                      <a:pt x="10" y="20"/>
                      <a:pt x="10" y="21"/>
                      <a:pt x="10" y="21"/>
                    </a:cubicBezTo>
                    <a:cubicBezTo>
                      <a:pt x="10" y="21"/>
                      <a:pt x="11" y="21"/>
                      <a:pt x="11" y="21"/>
                    </a:cubicBezTo>
                    <a:cubicBezTo>
                      <a:pt x="11" y="21"/>
                      <a:pt x="11" y="21"/>
                      <a:pt x="11" y="21"/>
                    </a:cubicBezTo>
                    <a:cubicBezTo>
                      <a:pt x="11" y="20"/>
                      <a:pt x="11" y="21"/>
                      <a:pt x="11" y="21"/>
                    </a:cubicBezTo>
                    <a:cubicBezTo>
                      <a:pt x="11" y="21"/>
                      <a:pt x="11" y="21"/>
                      <a:pt x="11" y="21"/>
                    </a:cubicBezTo>
                    <a:cubicBezTo>
                      <a:pt x="11" y="21"/>
                      <a:pt x="11" y="21"/>
                      <a:pt x="11" y="22"/>
                    </a:cubicBezTo>
                    <a:cubicBezTo>
                      <a:pt x="11" y="22"/>
                      <a:pt x="11" y="22"/>
                      <a:pt x="12" y="21"/>
                    </a:cubicBezTo>
                    <a:cubicBezTo>
                      <a:pt x="11" y="22"/>
                      <a:pt x="12" y="22"/>
                      <a:pt x="12" y="22"/>
                    </a:cubicBezTo>
                    <a:cubicBezTo>
                      <a:pt x="12" y="22"/>
                      <a:pt x="12" y="22"/>
                      <a:pt x="12" y="23"/>
                    </a:cubicBezTo>
                    <a:cubicBezTo>
                      <a:pt x="12" y="22"/>
                      <a:pt x="12" y="23"/>
                      <a:pt x="13" y="22"/>
                    </a:cubicBezTo>
                    <a:cubicBezTo>
                      <a:pt x="13" y="23"/>
                      <a:pt x="12" y="23"/>
                      <a:pt x="12" y="23"/>
                    </a:cubicBezTo>
                    <a:cubicBezTo>
                      <a:pt x="12" y="23"/>
                      <a:pt x="12" y="24"/>
                      <a:pt x="12" y="24"/>
                    </a:cubicBezTo>
                    <a:cubicBezTo>
                      <a:pt x="12" y="24"/>
                      <a:pt x="12" y="24"/>
                      <a:pt x="13" y="24"/>
                    </a:cubicBezTo>
                    <a:cubicBezTo>
                      <a:pt x="13" y="24"/>
                      <a:pt x="13" y="24"/>
                      <a:pt x="13" y="24"/>
                    </a:cubicBezTo>
                    <a:cubicBezTo>
                      <a:pt x="13" y="24"/>
                      <a:pt x="13" y="24"/>
                      <a:pt x="13" y="24"/>
                    </a:cubicBezTo>
                    <a:cubicBezTo>
                      <a:pt x="13" y="24"/>
                      <a:pt x="14" y="24"/>
                      <a:pt x="14" y="25"/>
                    </a:cubicBezTo>
                    <a:cubicBezTo>
                      <a:pt x="13" y="25"/>
                      <a:pt x="13" y="24"/>
                      <a:pt x="13" y="25"/>
                    </a:cubicBezTo>
                    <a:cubicBezTo>
                      <a:pt x="13" y="25"/>
                      <a:pt x="14" y="25"/>
                      <a:pt x="14" y="25"/>
                    </a:cubicBezTo>
                    <a:cubicBezTo>
                      <a:pt x="14" y="25"/>
                      <a:pt x="15" y="25"/>
                      <a:pt x="16" y="25"/>
                    </a:cubicBezTo>
                    <a:cubicBezTo>
                      <a:pt x="16" y="25"/>
                      <a:pt x="15" y="25"/>
                      <a:pt x="15" y="25"/>
                    </a:cubicBezTo>
                    <a:cubicBezTo>
                      <a:pt x="15" y="26"/>
                      <a:pt x="14" y="25"/>
                      <a:pt x="14" y="26"/>
                    </a:cubicBezTo>
                    <a:cubicBezTo>
                      <a:pt x="14" y="26"/>
                      <a:pt x="14" y="26"/>
                      <a:pt x="13" y="26"/>
                    </a:cubicBezTo>
                    <a:cubicBezTo>
                      <a:pt x="14" y="26"/>
                      <a:pt x="14" y="26"/>
                      <a:pt x="14" y="26"/>
                    </a:cubicBezTo>
                    <a:cubicBezTo>
                      <a:pt x="14" y="26"/>
                      <a:pt x="14" y="26"/>
                      <a:pt x="14" y="26"/>
                    </a:cubicBezTo>
                    <a:cubicBezTo>
                      <a:pt x="14" y="26"/>
                      <a:pt x="14" y="26"/>
                      <a:pt x="14" y="26"/>
                    </a:cubicBezTo>
                    <a:cubicBezTo>
                      <a:pt x="14" y="26"/>
                      <a:pt x="15" y="26"/>
                      <a:pt x="15" y="26"/>
                    </a:cubicBezTo>
                    <a:cubicBezTo>
                      <a:pt x="14" y="26"/>
                      <a:pt x="14" y="27"/>
                      <a:pt x="14" y="27"/>
                    </a:cubicBezTo>
                    <a:cubicBezTo>
                      <a:pt x="14" y="27"/>
                      <a:pt x="15" y="26"/>
                      <a:pt x="15" y="27"/>
                    </a:cubicBezTo>
                    <a:cubicBezTo>
                      <a:pt x="15" y="27"/>
                      <a:pt x="15" y="27"/>
                      <a:pt x="14" y="27"/>
                    </a:cubicBezTo>
                    <a:cubicBezTo>
                      <a:pt x="16" y="28"/>
                      <a:pt x="16" y="30"/>
                      <a:pt x="17" y="30"/>
                    </a:cubicBezTo>
                    <a:cubicBezTo>
                      <a:pt x="17" y="31"/>
                      <a:pt x="17" y="31"/>
                      <a:pt x="17" y="32"/>
                    </a:cubicBezTo>
                    <a:cubicBezTo>
                      <a:pt x="17" y="31"/>
                      <a:pt x="17" y="31"/>
                      <a:pt x="17" y="31"/>
                    </a:cubicBezTo>
                    <a:cubicBezTo>
                      <a:pt x="17" y="31"/>
                      <a:pt x="17" y="31"/>
                      <a:pt x="17" y="32"/>
                    </a:cubicBezTo>
                    <a:cubicBezTo>
                      <a:pt x="17" y="32"/>
                      <a:pt x="17" y="32"/>
                      <a:pt x="17" y="32"/>
                    </a:cubicBezTo>
                    <a:cubicBezTo>
                      <a:pt x="17" y="32"/>
                      <a:pt x="18" y="33"/>
                      <a:pt x="18" y="33"/>
                    </a:cubicBezTo>
                    <a:cubicBezTo>
                      <a:pt x="18" y="33"/>
                      <a:pt x="18" y="33"/>
                      <a:pt x="18" y="33"/>
                    </a:cubicBezTo>
                    <a:cubicBezTo>
                      <a:pt x="18" y="33"/>
                      <a:pt x="18" y="33"/>
                      <a:pt x="18" y="33"/>
                    </a:cubicBezTo>
                    <a:cubicBezTo>
                      <a:pt x="18" y="33"/>
                      <a:pt x="18" y="33"/>
                      <a:pt x="18" y="34"/>
                    </a:cubicBezTo>
                    <a:cubicBezTo>
                      <a:pt x="18" y="34"/>
                      <a:pt x="18" y="34"/>
                      <a:pt x="19" y="34"/>
                    </a:cubicBezTo>
                    <a:cubicBezTo>
                      <a:pt x="19" y="34"/>
                      <a:pt x="19" y="34"/>
                      <a:pt x="19" y="34"/>
                    </a:cubicBezTo>
                    <a:cubicBezTo>
                      <a:pt x="19" y="35"/>
                      <a:pt x="19" y="35"/>
                      <a:pt x="20" y="36"/>
                    </a:cubicBezTo>
                    <a:cubicBezTo>
                      <a:pt x="20" y="36"/>
                      <a:pt x="20" y="36"/>
                      <a:pt x="20" y="35"/>
                    </a:cubicBezTo>
                    <a:cubicBezTo>
                      <a:pt x="21" y="35"/>
                      <a:pt x="20" y="36"/>
                      <a:pt x="21" y="36"/>
                    </a:cubicBezTo>
                    <a:cubicBezTo>
                      <a:pt x="21" y="36"/>
                      <a:pt x="21" y="36"/>
                      <a:pt x="20" y="36"/>
                    </a:cubicBezTo>
                    <a:cubicBezTo>
                      <a:pt x="20" y="37"/>
                      <a:pt x="21" y="37"/>
                      <a:pt x="22" y="38"/>
                    </a:cubicBezTo>
                    <a:cubicBezTo>
                      <a:pt x="22" y="39"/>
                      <a:pt x="22" y="40"/>
                      <a:pt x="22" y="40"/>
                    </a:cubicBezTo>
                    <a:cubicBezTo>
                      <a:pt x="22" y="40"/>
                      <a:pt x="23" y="40"/>
                      <a:pt x="23" y="40"/>
                    </a:cubicBezTo>
                    <a:cubicBezTo>
                      <a:pt x="24" y="40"/>
                      <a:pt x="23" y="41"/>
                      <a:pt x="23" y="41"/>
                    </a:cubicBezTo>
                    <a:cubicBezTo>
                      <a:pt x="23" y="41"/>
                      <a:pt x="23" y="41"/>
                      <a:pt x="23" y="42"/>
                    </a:cubicBezTo>
                    <a:cubicBezTo>
                      <a:pt x="23" y="42"/>
                      <a:pt x="24" y="42"/>
                      <a:pt x="24" y="42"/>
                    </a:cubicBezTo>
                    <a:cubicBezTo>
                      <a:pt x="24" y="42"/>
                      <a:pt x="24" y="42"/>
                      <a:pt x="24" y="43"/>
                    </a:cubicBezTo>
                    <a:cubicBezTo>
                      <a:pt x="25" y="43"/>
                      <a:pt x="25" y="43"/>
                      <a:pt x="25" y="43"/>
                    </a:cubicBezTo>
                    <a:cubicBezTo>
                      <a:pt x="25" y="43"/>
                      <a:pt x="25" y="43"/>
                      <a:pt x="25" y="44"/>
                    </a:cubicBezTo>
                    <a:cubicBezTo>
                      <a:pt x="26" y="44"/>
                      <a:pt x="26" y="44"/>
                      <a:pt x="26" y="44"/>
                    </a:cubicBezTo>
                    <a:cubicBezTo>
                      <a:pt x="25" y="44"/>
                      <a:pt x="25" y="44"/>
                      <a:pt x="25" y="44"/>
                    </a:cubicBezTo>
                    <a:cubicBezTo>
                      <a:pt x="25" y="44"/>
                      <a:pt x="26" y="44"/>
                      <a:pt x="26" y="45"/>
                    </a:cubicBezTo>
                    <a:cubicBezTo>
                      <a:pt x="26" y="45"/>
                      <a:pt x="26" y="45"/>
                      <a:pt x="26" y="45"/>
                    </a:cubicBezTo>
                    <a:cubicBezTo>
                      <a:pt x="26" y="45"/>
                      <a:pt x="26" y="45"/>
                      <a:pt x="26" y="46"/>
                    </a:cubicBezTo>
                    <a:cubicBezTo>
                      <a:pt x="26" y="45"/>
                      <a:pt x="26" y="45"/>
                      <a:pt x="26" y="45"/>
                    </a:cubicBezTo>
                    <a:cubicBezTo>
                      <a:pt x="26" y="45"/>
                      <a:pt x="26" y="45"/>
                      <a:pt x="26" y="45"/>
                    </a:cubicBezTo>
                    <a:cubicBezTo>
                      <a:pt x="26" y="45"/>
                      <a:pt x="27" y="45"/>
                      <a:pt x="27" y="45"/>
                    </a:cubicBezTo>
                    <a:cubicBezTo>
                      <a:pt x="27" y="45"/>
                      <a:pt x="27" y="45"/>
                      <a:pt x="27" y="46"/>
                    </a:cubicBezTo>
                    <a:cubicBezTo>
                      <a:pt x="27" y="46"/>
                      <a:pt x="27" y="46"/>
                      <a:pt x="27" y="46"/>
                    </a:cubicBezTo>
                    <a:cubicBezTo>
                      <a:pt x="27" y="47"/>
                      <a:pt x="27" y="47"/>
                      <a:pt x="27" y="48"/>
                    </a:cubicBezTo>
                    <a:cubicBezTo>
                      <a:pt x="27" y="48"/>
                      <a:pt x="27" y="48"/>
                      <a:pt x="27" y="48"/>
                    </a:cubicBezTo>
                    <a:cubicBezTo>
                      <a:pt x="27" y="48"/>
                      <a:pt x="27" y="48"/>
                      <a:pt x="27" y="48"/>
                    </a:cubicBezTo>
                    <a:cubicBezTo>
                      <a:pt x="27" y="48"/>
                      <a:pt x="28" y="48"/>
                      <a:pt x="28" y="48"/>
                    </a:cubicBezTo>
                    <a:cubicBezTo>
                      <a:pt x="28" y="48"/>
                      <a:pt x="28" y="49"/>
                      <a:pt x="28" y="49"/>
                    </a:cubicBezTo>
                    <a:cubicBezTo>
                      <a:pt x="28" y="49"/>
                      <a:pt x="28" y="49"/>
                      <a:pt x="28" y="49"/>
                    </a:cubicBezTo>
                    <a:cubicBezTo>
                      <a:pt x="28" y="49"/>
                      <a:pt x="28" y="49"/>
                      <a:pt x="28" y="49"/>
                    </a:cubicBezTo>
                    <a:cubicBezTo>
                      <a:pt x="28" y="50"/>
                      <a:pt x="29" y="50"/>
                      <a:pt x="29" y="52"/>
                    </a:cubicBezTo>
                    <a:cubicBezTo>
                      <a:pt x="30" y="52"/>
                      <a:pt x="30" y="52"/>
                      <a:pt x="30" y="52"/>
                    </a:cubicBezTo>
                    <a:cubicBezTo>
                      <a:pt x="29" y="52"/>
                      <a:pt x="30" y="53"/>
                      <a:pt x="30" y="53"/>
                    </a:cubicBezTo>
                    <a:cubicBezTo>
                      <a:pt x="30" y="53"/>
                      <a:pt x="31" y="53"/>
                      <a:pt x="31" y="53"/>
                    </a:cubicBezTo>
                    <a:cubicBezTo>
                      <a:pt x="31" y="53"/>
                      <a:pt x="31" y="53"/>
                      <a:pt x="31" y="53"/>
                    </a:cubicBezTo>
                    <a:cubicBezTo>
                      <a:pt x="30" y="54"/>
                      <a:pt x="31" y="54"/>
                      <a:pt x="31" y="54"/>
                    </a:cubicBezTo>
                    <a:cubicBezTo>
                      <a:pt x="31" y="54"/>
                      <a:pt x="31" y="54"/>
                      <a:pt x="32" y="54"/>
                    </a:cubicBezTo>
                    <a:cubicBezTo>
                      <a:pt x="32" y="55"/>
                      <a:pt x="32" y="55"/>
                      <a:pt x="32" y="55"/>
                    </a:cubicBezTo>
                    <a:cubicBezTo>
                      <a:pt x="32" y="55"/>
                      <a:pt x="32" y="55"/>
                      <a:pt x="32" y="56"/>
                    </a:cubicBezTo>
                    <a:cubicBezTo>
                      <a:pt x="32" y="56"/>
                      <a:pt x="32" y="56"/>
                      <a:pt x="32" y="56"/>
                    </a:cubicBezTo>
                    <a:cubicBezTo>
                      <a:pt x="32" y="57"/>
                      <a:pt x="32" y="57"/>
                      <a:pt x="33" y="57"/>
                    </a:cubicBezTo>
                    <a:cubicBezTo>
                      <a:pt x="32" y="57"/>
                      <a:pt x="33" y="58"/>
                      <a:pt x="33" y="58"/>
                    </a:cubicBezTo>
                    <a:cubicBezTo>
                      <a:pt x="34" y="58"/>
                      <a:pt x="33" y="59"/>
                      <a:pt x="34" y="59"/>
                    </a:cubicBezTo>
                    <a:cubicBezTo>
                      <a:pt x="34" y="59"/>
                      <a:pt x="34" y="59"/>
                      <a:pt x="34" y="59"/>
                    </a:cubicBezTo>
                    <a:cubicBezTo>
                      <a:pt x="34" y="59"/>
                      <a:pt x="34" y="59"/>
                      <a:pt x="34" y="59"/>
                    </a:cubicBezTo>
                    <a:cubicBezTo>
                      <a:pt x="34" y="59"/>
                      <a:pt x="34" y="59"/>
                      <a:pt x="34" y="60"/>
                    </a:cubicBezTo>
                    <a:cubicBezTo>
                      <a:pt x="34" y="59"/>
                      <a:pt x="34" y="60"/>
                      <a:pt x="35" y="60"/>
                    </a:cubicBezTo>
                    <a:cubicBezTo>
                      <a:pt x="35" y="61"/>
                      <a:pt x="35" y="60"/>
                      <a:pt x="35" y="61"/>
                    </a:cubicBezTo>
                    <a:cubicBezTo>
                      <a:pt x="35" y="61"/>
                      <a:pt x="35" y="61"/>
                      <a:pt x="35" y="61"/>
                    </a:cubicBezTo>
                    <a:cubicBezTo>
                      <a:pt x="35" y="61"/>
                      <a:pt x="35" y="62"/>
                      <a:pt x="36" y="62"/>
                    </a:cubicBezTo>
                    <a:cubicBezTo>
                      <a:pt x="35" y="62"/>
                      <a:pt x="36" y="62"/>
                      <a:pt x="36" y="62"/>
                    </a:cubicBezTo>
                    <a:cubicBezTo>
                      <a:pt x="36" y="62"/>
                      <a:pt x="36" y="62"/>
                      <a:pt x="36" y="62"/>
                    </a:cubicBezTo>
                    <a:cubicBezTo>
                      <a:pt x="35" y="62"/>
                      <a:pt x="35" y="62"/>
                      <a:pt x="35" y="62"/>
                    </a:cubicBezTo>
                    <a:cubicBezTo>
                      <a:pt x="35" y="62"/>
                      <a:pt x="35" y="62"/>
                      <a:pt x="36" y="63"/>
                    </a:cubicBezTo>
                    <a:cubicBezTo>
                      <a:pt x="36" y="63"/>
                      <a:pt x="37" y="64"/>
                      <a:pt x="37" y="64"/>
                    </a:cubicBezTo>
                    <a:cubicBezTo>
                      <a:pt x="37" y="64"/>
                      <a:pt x="38" y="64"/>
                      <a:pt x="38" y="65"/>
                    </a:cubicBezTo>
                    <a:cubicBezTo>
                      <a:pt x="38" y="66"/>
                      <a:pt x="39" y="67"/>
                      <a:pt x="39" y="67"/>
                    </a:cubicBezTo>
                    <a:cubicBezTo>
                      <a:pt x="39" y="67"/>
                      <a:pt x="39" y="67"/>
                      <a:pt x="39" y="67"/>
                    </a:cubicBezTo>
                    <a:cubicBezTo>
                      <a:pt x="39" y="68"/>
                      <a:pt x="39" y="68"/>
                      <a:pt x="40" y="68"/>
                    </a:cubicBezTo>
                    <a:cubicBezTo>
                      <a:pt x="40" y="68"/>
                      <a:pt x="40" y="69"/>
                      <a:pt x="39" y="68"/>
                    </a:cubicBezTo>
                    <a:cubicBezTo>
                      <a:pt x="40" y="69"/>
                      <a:pt x="40" y="69"/>
                      <a:pt x="40" y="69"/>
                    </a:cubicBezTo>
                    <a:cubicBezTo>
                      <a:pt x="40" y="69"/>
                      <a:pt x="40" y="69"/>
                      <a:pt x="40" y="69"/>
                    </a:cubicBezTo>
                    <a:cubicBezTo>
                      <a:pt x="40" y="69"/>
                      <a:pt x="40" y="69"/>
                      <a:pt x="40" y="69"/>
                    </a:cubicBezTo>
                    <a:cubicBezTo>
                      <a:pt x="40" y="69"/>
                      <a:pt x="41" y="69"/>
                      <a:pt x="41" y="69"/>
                    </a:cubicBezTo>
                    <a:cubicBezTo>
                      <a:pt x="41" y="70"/>
                      <a:pt x="41" y="70"/>
                      <a:pt x="41" y="70"/>
                    </a:cubicBezTo>
                    <a:cubicBezTo>
                      <a:pt x="41" y="70"/>
                      <a:pt x="41" y="70"/>
                      <a:pt x="41" y="70"/>
                    </a:cubicBezTo>
                    <a:cubicBezTo>
                      <a:pt x="41" y="70"/>
                      <a:pt x="41" y="71"/>
                      <a:pt x="41" y="71"/>
                    </a:cubicBezTo>
                    <a:cubicBezTo>
                      <a:pt x="42" y="71"/>
                      <a:pt x="41" y="71"/>
                      <a:pt x="41" y="71"/>
                    </a:cubicBezTo>
                    <a:cubicBezTo>
                      <a:pt x="41" y="71"/>
                      <a:pt x="41" y="71"/>
                      <a:pt x="43" y="72"/>
                    </a:cubicBezTo>
                    <a:cubicBezTo>
                      <a:pt x="42" y="72"/>
                      <a:pt x="42" y="72"/>
                      <a:pt x="42" y="72"/>
                    </a:cubicBezTo>
                    <a:cubicBezTo>
                      <a:pt x="42" y="73"/>
                      <a:pt x="44" y="73"/>
                      <a:pt x="44" y="73"/>
                    </a:cubicBezTo>
                    <a:cubicBezTo>
                      <a:pt x="44" y="73"/>
                      <a:pt x="44" y="73"/>
                      <a:pt x="44" y="73"/>
                    </a:cubicBezTo>
                    <a:cubicBezTo>
                      <a:pt x="45" y="74"/>
                      <a:pt x="45" y="74"/>
                      <a:pt x="45" y="74"/>
                    </a:cubicBezTo>
                    <a:cubicBezTo>
                      <a:pt x="45" y="74"/>
                      <a:pt x="44" y="74"/>
                      <a:pt x="44" y="73"/>
                    </a:cubicBezTo>
                    <a:cubicBezTo>
                      <a:pt x="44" y="73"/>
                      <a:pt x="44" y="73"/>
                      <a:pt x="44" y="74"/>
                    </a:cubicBezTo>
                    <a:cubicBezTo>
                      <a:pt x="44" y="74"/>
                      <a:pt x="44" y="74"/>
                      <a:pt x="44" y="74"/>
                    </a:cubicBezTo>
                    <a:cubicBezTo>
                      <a:pt x="44" y="74"/>
                      <a:pt x="44" y="75"/>
                      <a:pt x="45" y="76"/>
                    </a:cubicBezTo>
                    <a:cubicBezTo>
                      <a:pt x="45" y="75"/>
                      <a:pt x="45" y="76"/>
                      <a:pt x="45" y="76"/>
                    </a:cubicBezTo>
                    <a:cubicBezTo>
                      <a:pt x="45" y="76"/>
                      <a:pt x="45" y="76"/>
                      <a:pt x="45" y="76"/>
                    </a:cubicBezTo>
                    <a:cubicBezTo>
                      <a:pt x="45" y="77"/>
                      <a:pt x="45" y="78"/>
                      <a:pt x="46" y="78"/>
                    </a:cubicBezTo>
                    <a:cubicBezTo>
                      <a:pt x="46" y="78"/>
                      <a:pt x="46" y="78"/>
                      <a:pt x="46" y="78"/>
                    </a:cubicBezTo>
                    <a:cubicBezTo>
                      <a:pt x="46" y="78"/>
                      <a:pt x="46" y="80"/>
                      <a:pt x="47" y="80"/>
                    </a:cubicBezTo>
                    <a:cubicBezTo>
                      <a:pt x="47" y="80"/>
                      <a:pt x="48" y="80"/>
                      <a:pt x="48" y="80"/>
                    </a:cubicBezTo>
                    <a:cubicBezTo>
                      <a:pt x="48" y="80"/>
                      <a:pt x="48" y="81"/>
                      <a:pt x="48" y="81"/>
                    </a:cubicBezTo>
                    <a:cubicBezTo>
                      <a:pt x="48" y="81"/>
                      <a:pt x="49" y="82"/>
                      <a:pt x="49" y="82"/>
                    </a:cubicBezTo>
                    <a:cubicBezTo>
                      <a:pt x="49" y="82"/>
                      <a:pt x="49" y="82"/>
                      <a:pt x="49" y="82"/>
                    </a:cubicBezTo>
                    <a:cubicBezTo>
                      <a:pt x="49" y="83"/>
                      <a:pt x="49" y="83"/>
                      <a:pt x="49" y="83"/>
                    </a:cubicBezTo>
                    <a:cubicBezTo>
                      <a:pt x="49" y="83"/>
                      <a:pt x="50" y="83"/>
                      <a:pt x="50" y="84"/>
                    </a:cubicBezTo>
                    <a:cubicBezTo>
                      <a:pt x="50" y="84"/>
                      <a:pt x="50" y="84"/>
                      <a:pt x="50" y="85"/>
                    </a:cubicBezTo>
                    <a:cubicBezTo>
                      <a:pt x="50" y="86"/>
                      <a:pt x="51" y="88"/>
                      <a:pt x="53" y="90"/>
                    </a:cubicBezTo>
                    <a:cubicBezTo>
                      <a:pt x="53" y="90"/>
                      <a:pt x="53" y="90"/>
                      <a:pt x="53" y="90"/>
                    </a:cubicBezTo>
                    <a:cubicBezTo>
                      <a:pt x="53" y="90"/>
                      <a:pt x="53" y="90"/>
                      <a:pt x="53" y="91"/>
                    </a:cubicBezTo>
                    <a:cubicBezTo>
                      <a:pt x="53" y="91"/>
                      <a:pt x="53" y="91"/>
                      <a:pt x="54" y="91"/>
                    </a:cubicBezTo>
                    <a:cubicBezTo>
                      <a:pt x="54" y="91"/>
                      <a:pt x="54" y="92"/>
                      <a:pt x="54" y="92"/>
                    </a:cubicBezTo>
                    <a:cubicBezTo>
                      <a:pt x="54" y="92"/>
                      <a:pt x="54" y="92"/>
                      <a:pt x="54" y="92"/>
                    </a:cubicBezTo>
                    <a:cubicBezTo>
                      <a:pt x="54" y="92"/>
                      <a:pt x="54" y="92"/>
                      <a:pt x="55" y="92"/>
                    </a:cubicBezTo>
                    <a:cubicBezTo>
                      <a:pt x="55" y="92"/>
                      <a:pt x="55" y="92"/>
                      <a:pt x="54" y="92"/>
                    </a:cubicBezTo>
                    <a:cubicBezTo>
                      <a:pt x="55" y="94"/>
                      <a:pt x="55" y="94"/>
                      <a:pt x="55" y="94"/>
                    </a:cubicBezTo>
                    <a:cubicBezTo>
                      <a:pt x="55" y="94"/>
                      <a:pt x="56" y="95"/>
                      <a:pt x="56" y="95"/>
                    </a:cubicBezTo>
                    <a:cubicBezTo>
                      <a:pt x="56" y="95"/>
                      <a:pt x="56" y="95"/>
                      <a:pt x="56" y="95"/>
                    </a:cubicBezTo>
                    <a:cubicBezTo>
                      <a:pt x="56" y="96"/>
                      <a:pt x="57" y="97"/>
                      <a:pt x="59" y="99"/>
                    </a:cubicBezTo>
                    <a:cubicBezTo>
                      <a:pt x="59" y="99"/>
                      <a:pt x="59" y="99"/>
                      <a:pt x="58" y="99"/>
                    </a:cubicBezTo>
                    <a:cubicBezTo>
                      <a:pt x="59" y="99"/>
                      <a:pt x="59" y="101"/>
                      <a:pt x="60" y="101"/>
                    </a:cubicBezTo>
                    <a:cubicBezTo>
                      <a:pt x="60" y="101"/>
                      <a:pt x="60" y="101"/>
                      <a:pt x="60" y="101"/>
                    </a:cubicBezTo>
                    <a:cubicBezTo>
                      <a:pt x="60" y="101"/>
                      <a:pt x="60" y="101"/>
                      <a:pt x="60" y="101"/>
                    </a:cubicBezTo>
                    <a:cubicBezTo>
                      <a:pt x="60" y="101"/>
                      <a:pt x="60" y="101"/>
                      <a:pt x="61" y="102"/>
                    </a:cubicBezTo>
                    <a:cubicBezTo>
                      <a:pt x="61" y="102"/>
                      <a:pt x="61" y="102"/>
                      <a:pt x="61" y="102"/>
                    </a:cubicBezTo>
                    <a:cubicBezTo>
                      <a:pt x="61" y="102"/>
                      <a:pt x="61" y="103"/>
                      <a:pt x="62" y="103"/>
                    </a:cubicBezTo>
                    <a:cubicBezTo>
                      <a:pt x="62" y="103"/>
                      <a:pt x="62" y="103"/>
                      <a:pt x="61" y="103"/>
                    </a:cubicBezTo>
                    <a:cubicBezTo>
                      <a:pt x="62" y="105"/>
                      <a:pt x="63" y="108"/>
                      <a:pt x="64" y="109"/>
                    </a:cubicBezTo>
                    <a:cubicBezTo>
                      <a:pt x="65" y="109"/>
                      <a:pt x="64" y="109"/>
                      <a:pt x="64" y="109"/>
                    </a:cubicBezTo>
                    <a:cubicBezTo>
                      <a:pt x="65" y="110"/>
                      <a:pt x="66" y="113"/>
                      <a:pt x="67" y="113"/>
                    </a:cubicBezTo>
                    <a:cubicBezTo>
                      <a:pt x="68" y="114"/>
                      <a:pt x="69" y="114"/>
                      <a:pt x="69" y="114"/>
                    </a:cubicBezTo>
                    <a:cubicBezTo>
                      <a:pt x="67" y="112"/>
                      <a:pt x="67" y="109"/>
                      <a:pt x="65" y="107"/>
                    </a:cubicBezTo>
                    <a:cubicBezTo>
                      <a:pt x="65" y="106"/>
                      <a:pt x="64" y="105"/>
                      <a:pt x="64" y="104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07" name="Freeform 280"/>
              <p:cNvSpPr>
                <a:spLocks/>
              </p:cNvSpPr>
              <p:nvPr/>
            </p:nvSpPr>
            <p:spPr bwMode="auto">
              <a:xfrm>
                <a:off x="883" y="1652"/>
                <a:ext cx="4" cy="2"/>
              </a:xfrm>
              <a:custGeom>
                <a:avLst/>
                <a:gdLst>
                  <a:gd name="T0" fmla="*/ 2 w 2"/>
                  <a:gd name="T1" fmla="*/ 0 h 1"/>
                  <a:gd name="T2" fmla="*/ 1 w 2"/>
                  <a:gd name="T3" fmla="*/ 0 h 1"/>
                  <a:gd name="T4" fmla="*/ 0 w 2"/>
                  <a:gd name="T5" fmla="*/ 0 h 1"/>
                  <a:gd name="T6" fmla="*/ 1 w 2"/>
                  <a:gd name="T7" fmla="*/ 1 h 1"/>
                  <a:gd name="T8" fmla="*/ 2 w 2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" h="1">
                    <a:moveTo>
                      <a:pt x="2" y="0"/>
                    </a:moveTo>
                    <a:cubicBezTo>
                      <a:pt x="2" y="0"/>
                      <a:pt x="2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ubicBezTo>
                      <a:pt x="0" y="0"/>
                      <a:pt x="0" y="0"/>
                      <a:pt x="1" y="1"/>
                    </a:cubicBezTo>
                    <a:cubicBezTo>
                      <a:pt x="1" y="0"/>
                      <a:pt x="2" y="1"/>
                      <a:pt x="2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08" name="Freeform 281"/>
              <p:cNvSpPr>
                <a:spLocks/>
              </p:cNvSpPr>
              <p:nvPr/>
            </p:nvSpPr>
            <p:spPr bwMode="auto">
              <a:xfrm>
                <a:off x="893" y="1674"/>
                <a:ext cx="2" cy="4"/>
              </a:xfrm>
              <a:custGeom>
                <a:avLst/>
                <a:gdLst>
                  <a:gd name="T0" fmla="*/ 0 w 1"/>
                  <a:gd name="T1" fmla="*/ 0 h 2"/>
                  <a:gd name="T2" fmla="*/ 0 w 1"/>
                  <a:gd name="T3" fmla="*/ 1 h 2"/>
                  <a:gd name="T4" fmla="*/ 1 w 1"/>
                  <a:gd name="T5" fmla="*/ 2 h 2"/>
                  <a:gd name="T6" fmla="*/ 1 w 1"/>
                  <a:gd name="T7" fmla="*/ 2 h 2"/>
                  <a:gd name="T8" fmla="*/ 0 w 1"/>
                  <a:gd name="T9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2">
                    <a:moveTo>
                      <a:pt x="0" y="0"/>
                    </a:move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09" name="Freeform 282"/>
              <p:cNvSpPr>
                <a:spLocks/>
              </p:cNvSpPr>
              <p:nvPr/>
            </p:nvSpPr>
            <p:spPr bwMode="auto">
              <a:xfrm>
                <a:off x="895" y="1680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  <a:gd name="T4" fmla="*/ 0 w 1"/>
                  <a:gd name="T5" fmla="*/ 1 h 1"/>
                  <a:gd name="T6" fmla="*/ 1 w 1"/>
                  <a:gd name="T7" fmla="*/ 1 h 1"/>
                  <a:gd name="T8" fmla="*/ 1 w 1"/>
                  <a:gd name="T9" fmla="*/ 0 h 1"/>
                  <a:gd name="T10" fmla="*/ 0 w 1"/>
                  <a:gd name="T11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0"/>
                      <a:pt x="0" y="1"/>
                    </a:cubicBezTo>
                    <a:cubicBezTo>
                      <a:pt x="0" y="1"/>
                      <a:pt x="0" y="1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10" name="Freeform 283"/>
              <p:cNvSpPr>
                <a:spLocks/>
              </p:cNvSpPr>
              <p:nvPr/>
            </p:nvSpPr>
            <p:spPr bwMode="auto">
              <a:xfrm>
                <a:off x="887" y="1654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11" name="Freeform 284"/>
              <p:cNvSpPr>
                <a:spLocks/>
              </p:cNvSpPr>
              <p:nvPr/>
            </p:nvSpPr>
            <p:spPr bwMode="auto">
              <a:xfrm>
                <a:off x="885" y="1656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12" name="Freeform 285"/>
              <p:cNvSpPr>
                <a:spLocks/>
              </p:cNvSpPr>
              <p:nvPr/>
            </p:nvSpPr>
            <p:spPr bwMode="auto">
              <a:xfrm>
                <a:off x="1011" y="972"/>
                <a:ext cx="30" cy="1310"/>
              </a:xfrm>
              <a:custGeom>
                <a:avLst/>
                <a:gdLst>
                  <a:gd name="T0" fmla="*/ 10 w 15"/>
                  <a:gd name="T1" fmla="*/ 0 h 655"/>
                  <a:gd name="T2" fmla="*/ 1 w 15"/>
                  <a:gd name="T3" fmla="*/ 0 h 655"/>
                  <a:gd name="T4" fmla="*/ 4 w 15"/>
                  <a:gd name="T5" fmla="*/ 324 h 655"/>
                  <a:gd name="T6" fmla="*/ 0 w 15"/>
                  <a:gd name="T7" fmla="*/ 655 h 655"/>
                  <a:gd name="T8" fmla="*/ 13 w 15"/>
                  <a:gd name="T9" fmla="*/ 655 h 655"/>
                  <a:gd name="T10" fmla="*/ 8 w 15"/>
                  <a:gd name="T11" fmla="*/ 475 h 655"/>
                  <a:gd name="T12" fmla="*/ 15 w 15"/>
                  <a:gd name="T13" fmla="*/ 149 h 655"/>
                  <a:gd name="T14" fmla="*/ 10 w 15"/>
                  <a:gd name="T15" fmla="*/ 0 h 6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5" h="655">
                    <a:moveTo>
                      <a:pt x="10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4" y="324"/>
                      <a:pt x="4" y="324"/>
                      <a:pt x="4" y="324"/>
                    </a:cubicBezTo>
                    <a:cubicBezTo>
                      <a:pt x="0" y="655"/>
                      <a:pt x="0" y="655"/>
                      <a:pt x="0" y="655"/>
                    </a:cubicBezTo>
                    <a:cubicBezTo>
                      <a:pt x="13" y="655"/>
                      <a:pt x="13" y="655"/>
                      <a:pt x="13" y="655"/>
                    </a:cubicBezTo>
                    <a:cubicBezTo>
                      <a:pt x="8" y="475"/>
                      <a:pt x="8" y="475"/>
                      <a:pt x="8" y="475"/>
                    </a:cubicBezTo>
                    <a:cubicBezTo>
                      <a:pt x="15" y="149"/>
                      <a:pt x="15" y="149"/>
                      <a:pt x="15" y="149"/>
                    </a:cubicBezTo>
                    <a:cubicBezTo>
                      <a:pt x="10" y="0"/>
                      <a:pt x="10" y="0"/>
                      <a:pt x="10" y="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13" name="Freeform 286"/>
              <p:cNvSpPr>
                <a:spLocks/>
              </p:cNvSpPr>
              <p:nvPr/>
            </p:nvSpPr>
            <p:spPr bwMode="auto">
              <a:xfrm>
                <a:off x="275" y="572"/>
                <a:ext cx="150" cy="296"/>
              </a:xfrm>
              <a:custGeom>
                <a:avLst/>
                <a:gdLst>
                  <a:gd name="T0" fmla="*/ 27 w 75"/>
                  <a:gd name="T1" fmla="*/ 5 h 148"/>
                  <a:gd name="T2" fmla="*/ 14 w 75"/>
                  <a:gd name="T3" fmla="*/ 91 h 148"/>
                  <a:gd name="T4" fmla="*/ 63 w 75"/>
                  <a:gd name="T5" fmla="*/ 148 h 148"/>
                  <a:gd name="T6" fmla="*/ 27 w 75"/>
                  <a:gd name="T7" fmla="*/ 5 h 1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75" h="148">
                    <a:moveTo>
                      <a:pt x="27" y="5"/>
                    </a:moveTo>
                    <a:cubicBezTo>
                      <a:pt x="0" y="14"/>
                      <a:pt x="14" y="91"/>
                      <a:pt x="14" y="91"/>
                    </a:cubicBezTo>
                    <a:cubicBezTo>
                      <a:pt x="14" y="91"/>
                      <a:pt x="50" y="143"/>
                      <a:pt x="63" y="148"/>
                    </a:cubicBezTo>
                    <a:cubicBezTo>
                      <a:pt x="75" y="62"/>
                      <a:pt x="36" y="0"/>
                      <a:pt x="27" y="5"/>
                    </a:cubicBezTo>
                    <a:close/>
                  </a:path>
                </a:pathLst>
              </a:custGeom>
              <a:solidFill>
                <a:srgbClr val="F9D43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14" name="Freeform 287"/>
              <p:cNvSpPr>
                <a:spLocks/>
              </p:cNvSpPr>
              <p:nvPr/>
            </p:nvSpPr>
            <p:spPr bwMode="auto">
              <a:xfrm>
                <a:off x="281" y="582"/>
                <a:ext cx="78" cy="244"/>
              </a:xfrm>
              <a:custGeom>
                <a:avLst/>
                <a:gdLst>
                  <a:gd name="T0" fmla="*/ 12 w 39"/>
                  <a:gd name="T1" fmla="*/ 86 h 122"/>
                  <a:gd name="T2" fmla="*/ 39 w 39"/>
                  <a:gd name="T3" fmla="*/ 122 h 122"/>
                  <a:gd name="T4" fmla="*/ 26 w 39"/>
                  <a:gd name="T5" fmla="*/ 0 h 122"/>
                  <a:gd name="T6" fmla="*/ 12 w 39"/>
                  <a:gd name="T7" fmla="*/ 86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39" h="122">
                    <a:moveTo>
                      <a:pt x="12" y="86"/>
                    </a:moveTo>
                    <a:cubicBezTo>
                      <a:pt x="18" y="104"/>
                      <a:pt x="39" y="122"/>
                      <a:pt x="39" y="122"/>
                    </a:cubicBezTo>
                    <a:cubicBezTo>
                      <a:pt x="39" y="122"/>
                      <a:pt x="39" y="122"/>
                      <a:pt x="26" y="0"/>
                    </a:cubicBezTo>
                    <a:cubicBezTo>
                      <a:pt x="0" y="8"/>
                      <a:pt x="7" y="70"/>
                      <a:pt x="12" y="86"/>
                    </a:cubicBezTo>
                    <a:close/>
                  </a:path>
                </a:pathLst>
              </a:custGeom>
              <a:solidFill>
                <a:srgbClr val="EAA3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15" name="Freeform 288"/>
              <p:cNvSpPr>
                <a:spLocks/>
              </p:cNvSpPr>
              <p:nvPr/>
            </p:nvSpPr>
            <p:spPr bwMode="auto">
              <a:xfrm>
                <a:off x="261" y="1494"/>
                <a:ext cx="166" cy="326"/>
              </a:xfrm>
              <a:custGeom>
                <a:avLst/>
                <a:gdLst>
                  <a:gd name="T0" fmla="*/ 31 w 83"/>
                  <a:gd name="T1" fmla="*/ 4 h 163"/>
                  <a:gd name="T2" fmla="*/ 16 w 83"/>
                  <a:gd name="T3" fmla="*/ 100 h 163"/>
                  <a:gd name="T4" fmla="*/ 72 w 83"/>
                  <a:gd name="T5" fmla="*/ 163 h 163"/>
                  <a:gd name="T6" fmla="*/ 31 w 83"/>
                  <a:gd name="T7" fmla="*/ 4 h 1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3" h="163">
                    <a:moveTo>
                      <a:pt x="31" y="4"/>
                    </a:moveTo>
                    <a:cubicBezTo>
                      <a:pt x="0" y="17"/>
                      <a:pt x="16" y="100"/>
                      <a:pt x="16" y="100"/>
                    </a:cubicBezTo>
                    <a:cubicBezTo>
                      <a:pt x="16" y="100"/>
                      <a:pt x="56" y="159"/>
                      <a:pt x="72" y="163"/>
                    </a:cubicBezTo>
                    <a:cubicBezTo>
                      <a:pt x="83" y="69"/>
                      <a:pt x="38" y="0"/>
                      <a:pt x="31" y="4"/>
                    </a:cubicBezTo>
                    <a:close/>
                  </a:path>
                </a:pathLst>
              </a:custGeom>
              <a:solidFill>
                <a:srgbClr val="F8D53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16" name="Freeform 289"/>
              <p:cNvSpPr>
                <a:spLocks/>
              </p:cNvSpPr>
              <p:nvPr/>
            </p:nvSpPr>
            <p:spPr bwMode="auto">
              <a:xfrm>
                <a:off x="267" y="1500"/>
                <a:ext cx="84" cy="276"/>
              </a:xfrm>
              <a:custGeom>
                <a:avLst/>
                <a:gdLst>
                  <a:gd name="T0" fmla="*/ 13 w 42"/>
                  <a:gd name="T1" fmla="*/ 97 h 138"/>
                  <a:gd name="T2" fmla="*/ 42 w 42"/>
                  <a:gd name="T3" fmla="*/ 138 h 138"/>
                  <a:gd name="T4" fmla="*/ 28 w 42"/>
                  <a:gd name="T5" fmla="*/ 0 h 138"/>
                  <a:gd name="T6" fmla="*/ 13 w 42"/>
                  <a:gd name="T7" fmla="*/ 97 h 1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2" h="138">
                    <a:moveTo>
                      <a:pt x="13" y="97"/>
                    </a:moveTo>
                    <a:cubicBezTo>
                      <a:pt x="20" y="117"/>
                      <a:pt x="42" y="138"/>
                      <a:pt x="42" y="138"/>
                    </a:cubicBezTo>
                    <a:cubicBezTo>
                      <a:pt x="42" y="138"/>
                      <a:pt x="42" y="138"/>
                      <a:pt x="28" y="0"/>
                    </a:cubicBezTo>
                    <a:cubicBezTo>
                      <a:pt x="0" y="11"/>
                      <a:pt x="7" y="79"/>
                      <a:pt x="13" y="97"/>
                    </a:cubicBezTo>
                    <a:close/>
                  </a:path>
                </a:pathLst>
              </a:custGeom>
              <a:solidFill>
                <a:srgbClr val="EAA3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17" name="Freeform 290"/>
              <p:cNvSpPr>
                <a:spLocks/>
              </p:cNvSpPr>
              <p:nvPr/>
            </p:nvSpPr>
            <p:spPr bwMode="auto">
              <a:xfrm>
                <a:off x="267" y="2308"/>
                <a:ext cx="170" cy="326"/>
              </a:xfrm>
              <a:custGeom>
                <a:avLst/>
                <a:gdLst>
                  <a:gd name="T0" fmla="*/ 32 w 85"/>
                  <a:gd name="T1" fmla="*/ 4 h 163"/>
                  <a:gd name="T2" fmla="*/ 18 w 85"/>
                  <a:gd name="T3" fmla="*/ 101 h 163"/>
                  <a:gd name="T4" fmla="*/ 72 w 85"/>
                  <a:gd name="T5" fmla="*/ 163 h 163"/>
                  <a:gd name="T6" fmla="*/ 32 w 85"/>
                  <a:gd name="T7" fmla="*/ 4 h 1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5" h="163">
                    <a:moveTo>
                      <a:pt x="32" y="4"/>
                    </a:moveTo>
                    <a:cubicBezTo>
                      <a:pt x="0" y="17"/>
                      <a:pt x="18" y="101"/>
                      <a:pt x="18" y="101"/>
                    </a:cubicBezTo>
                    <a:cubicBezTo>
                      <a:pt x="18" y="101"/>
                      <a:pt x="58" y="160"/>
                      <a:pt x="72" y="163"/>
                    </a:cubicBezTo>
                    <a:cubicBezTo>
                      <a:pt x="85" y="69"/>
                      <a:pt x="41" y="0"/>
                      <a:pt x="32" y="4"/>
                    </a:cubicBezTo>
                    <a:close/>
                  </a:path>
                </a:pathLst>
              </a:custGeom>
              <a:solidFill>
                <a:srgbClr val="F9D43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18" name="Freeform 291"/>
              <p:cNvSpPr>
                <a:spLocks/>
              </p:cNvSpPr>
              <p:nvPr/>
            </p:nvSpPr>
            <p:spPr bwMode="auto">
              <a:xfrm>
                <a:off x="279" y="2316"/>
                <a:ext cx="82" cy="272"/>
              </a:xfrm>
              <a:custGeom>
                <a:avLst/>
                <a:gdLst>
                  <a:gd name="T0" fmla="*/ 12 w 41"/>
                  <a:gd name="T1" fmla="*/ 97 h 136"/>
                  <a:gd name="T2" fmla="*/ 41 w 41"/>
                  <a:gd name="T3" fmla="*/ 136 h 136"/>
                  <a:gd name="T4" fmla="*/ 26 w 41"/>
                  <a:gd name="T5" fmla="*/ 0 h 136"/>
                  <a:gd name="T6" fmla="*/ 12 w 41"/>
                  <a:gd name="T7" fmla="*/ 97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1" h="136">
                    <a:moveTo>
                      <a:pt x="12" y="97"/>
                    </a:moveTo>
                    <a:cubicBezTo>
                      <a:pt x="18" y="115"/>
                      <a:pt x="41" y="136"/>
                      <a:pt x="41" y="136"/>
                    </a:cubicBezTo>
                    <a:cubicBezTo>
                      <a:pt x="41" y="136"/>
                      <a:pt x="41" y="136"/>
                      <a:pt x="26" y="0"/>
                    </a:cubicBezTo>
                    <a:cubicBezTo>
                      <a:pt x="0" y="10"/>
                      <a:pt x="5" y="77"/>
                      <a:pt x="12" y="97"/>
                    </a:cubicBezTo>
                    <a:close/>
                  </a:path>
                </a:pathLst>
              </a:custGeom>
              <a:solidFill>
                <a:srgbClr val="EAA3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19" name="Freeform 292"/>
              <p:cNvSpPr>
                <a:spLocks/>
              </p:cNvSpPr>
              <p:nvPr/>
            </p:nvSpPr>
            <p:spPr bwMode="auto">
              <a:xfrm>
                <a:off x="435" y="1370"/>
                <a:ext cx="166" cy="330"/>
              </a:xfrm>
              <a:custGeom>
                <a:avLst/>
                <a:gdLst>
                  <a:gd name="T0" fmla="*/ 52 w 83"/>
                  <a:gd name="T1" fmla="*/ 5 h 165"/>
                  <a:gd name="T2" fmla="*/ 12 w 83"/>
                  <a:gd name="T3" fmla="*/ 165 h 165"/>
                  <a:gd name="T4" fmla="*/ 66 w 83"/>
                  <a:gd name="T5" fmla="*/ 100 h 165"/>
                  <a:gd name="T6" fmla="*/ 52 w 83"/>
                  <a:gd name="T7" fmla="*/ 5 h 1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3" h="165">
                    <a:moveTo>
                      <a:pt x="52" y="5"/>
                    </a:moveTo>
                    <a:cubicBezTo>
                      <a:pt x="44" y="0"/>
                      <a:pt x="0" y="69"/>
                      <a:pt x="12" y="165"/>
                    </a:cubicBezTo>
                    <a:cubicBezTo>
                      <a:pt x="27" y="160"/>
                      <a:pt x="66" y="100"/>
                      <a:pt x="66" y="100"/>
                    </a:cubicBezTo>
                    <a:cubicBezTo>
                      <a:pt x="66" y="100"/>
                      <a:pt x="83" y="16"/>
                      <a:pt x="52" y="5"/>
                    </a:cubicBezTo>
                    <a:close/>
                  </a:path>
                </a:pathLst>
              </a:custGeom>
              <a:solidFill>
                <a:srgbClr val="F7D64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20" name="Freeform 293"/>
              <p:cNvSpPr>
                <a:spLocks/>
              </p:cNvSpPr>
              <p:nvPr/>
            </p:nvSpPr>
            <p:spPr bwMode="auto">
              <a:xfrm>
                <a:off x="509" y="1380"/>
                <a:ext cx="86" cy="270"/>
              </a:xfrm>
              <a:custGeom>
                <a:avLst/>
                <a:gdLst>
                  <a:gd name="T0" fmla="*/ 16 w 43"/>
                  <a:gd name="T1" fmla="*/ 0 h 135"/>
                  <a:gd name="T2" fmla="*/ 0 w 43"/>
                  <a:gd name="T3" fmla="*/ 135 h 135"/>
                  <a:gd name="T4" fmla="*/ 30 w 43"/>
                  <a:gd name="T5" fmla="*/ 95 h 135"/>
                  <a:gd name="T6" fmla="*/ 16 w 43"/>
                  <a:gd name="T7" fmla="*/ 0 h 1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3" h="135">
                    <a:moveTo>
                      <a:pt x="16" y="0"/>
                    </a:moveTo>
                    <a:cubicBezTo>
                      <a:pt x="0" y="135"/>
                      <a:pt x="0" y="135"/>
                      <a:pt x="0" y="135"/>
                    </a:cubicBezTo>
                    <a:cubicBezTo>
                      <a:pt x="0" y="135"/>
                      <a:pt x="23" y="115"/>
                      <a:pt x="30" y="95"/>
                    </a:cubicBezTo>
                    <a:cubicBezTo>
                      <a:pt x="36" y="78"/>
                      <a:pt x="43" y="11"/>
                      <a:pt x="16" y="0"/>
                    </a:cubicBezTo>
                    <a:close/>
                  </a:path>
                </a:pathLst>
              </a:custGeom>
              <a:solidFill>
                <a:srgbClr val="EAA3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21" name="Freeform 294"/>
              <p:cNvSpPr>
                <a:spLocks/>
              </p:cNvSpPr>
              <p:nvPr/>
            </p:nvSpPr>
            <p:spPr bwMode="auto">
              <a:xfrm>
                <a:off x="423" y="1856"/>
                <a:ext cx="234" cy="368"/>
              </a:xfrm>
              <a:custGeom>
                <a:avLst/>
                <a:gdLst>
                  <a:gd name="T0" fmla="*/ 6 w 117"/>
                  <a:gd name="T1" fmla="*/ 184 h 184"/>
                  <a:gd name="T2" fmla="*/ 108 w 117"/>
                  <a:gd name="T3" fmla="*/ 0 h 184"/>
                  <a:gd name="T4" fmla="*/ 6 w 117"/>
                  <a:gd name="T5" fmla="*/ 184 h 1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7" h="184">
                    <a:moveTo>
                      <a:pt x="6" y="184"/>
                    </a:moveTo>
                    <a:cubicBezTo>
                      <a:pt x="6" y="184"/>
                      <a:pt x="117" y="123"/>
                      <a:pt x="108" y="0"/>
                    </a:cubicBezTo>
                    <a:cubicBezTo>
                      <a:pt x="0" y="53"/>
                      <a:pt x="6" y="184"/>
                      <a:pt x="6" y="184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22" name="Freeform 295"/>
              <p:cNvSpPr>
                <a:spLocks/>
              </p:cNvSpPr>
              <p:nvPr/>
            </p:nvSpPr>
            <p:spPr bwMode="auto">
              <a:xfrm>
                <a:off x="203" y="1566"/>
                <a:ext cx="232" cy="366"/>
              </a:xfrm>
              <a:custGeom>
                <a:avLst/>
                <a:gdLst>
                  <a:gd name="T0" fmla="*/ 8 w 116"/>
                  <a:gd name="T1" fmla="*/ 0 h 183"/>
                  <a:gd name="T2" fmla="*/ 111 w 116"/>
                  <a:gd name="T3" fmla="*/ 183 h 183"/>
                  <a:gd name="T4" fmla="*/ 8 w 116"/>
                  <a:gd name="T5" fmla="*/ 0 h 1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6" h="183">
                    <a:moveTo>
                      <a:pt x="8" y="0"/>
                    </a:moveTo>
                    <a:cubicBezTo>
                      <a:pt x="0" y="123"/>
                      <a:pt x="111" y="183"/>
                      <a:pt x="111" y="183"/>
                    </a:cubicBezTo>
                    <a:cubicBezTo>
                      <a:pt x="111" y="183"/>
                      <a:pt x="116" y="53"/>
                      <a:pt x="8" y="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23" name="Freeform 296"/>
              <p:cNvSpPr>
                <a:spLocks/>
              </p:cNvSpPr>
              <p:nvPr/>
            </p:nvSpPr>
            <p:spPr bwMode="auto">
              <a:xfrm>
                <a:off x="429" y="2342"/>
                <a:ext cx="234" cy="368"/>
              </a:xfrm>
              <a:custGeom>
                <a:avLst/>
                <a:gdLst>
                  <a:gd name="T0" fmla="*/ 6 w 117"/>
                  <a:gd name="T1" fmla="*/ 184 h 184"/>
                  <a:gd name="T2" fmla="*/ 109 w 117"/>
                  <a:gd name="T3" fmla="*/ 0 h 184"/>
                  <a:gd name="T4" fmla="*/ 6 w 117"/>
                  <a:gd name="T5" fmla="*/ 184 h 1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7" h="184">
                    <a:moveTo>
                      <a:pt x="6" y="184"/>
                    </a:moveTo>
                    <a:cubicBezTo>
                      <a:pt x="6" y="184"/>
                      <a:pt x="117" y="123"/>
                      <a:pt x="109" y="0"/>
                    </a:cubicBezTo>
                    <a:cubicBezTo>
                      <a:pt x="0" y="53"/>
                      <a:pt x="6" y="184"/>
                      <a:pt x="6" y="184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24" name="Freeform 297"/>
              <p:cNvSpPr>
                <a:spLocks/>
              </p:cNvSpPr>
              <p:nvPr/>
            </p:nvSpPr>
            <p:spPr bwMode="auto">
              <a:xfrm>
                <a:off x="207" y="1984"/>
                <a:ext cx="234" cy="364"/>
              </a:xfrm>
              <a:custGeom>
                <a:avLst/>
                <a:gdLst>
                  <a:gd name="T0" fmla="*/ 9 w 117"/>
                  <a:gd name="T1" fmla="*/ 0 h 182"/>
                  <a:gd name="T2" fmla="*/ 113 w 117"/>
                  <a:gd name="T3" fmla="*/ 182 h 182"/>
                  <a:gd name="T4" fmla="*/ 9 w 117"/>
                  <a:gd name="T5" fmla="*/ 0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7" h="182">
                    <a:moveTo>
                      <a:pt x="9" y="0"/>
                    </a:moveTo>
                    <a:cubicBezTo>
                      <a:pt x="0" y="123"/>
                      <a:pt x="113" y="182"/>
                      <a:pt x="113" y="182"/>
                    </a:cubicBezTo>
                    <a:cubicBezTo>
                      <a:pt x="113" y="182"/>
                      <a:pt x="117" y="53"/>
                      <a:pt x="9" y="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25" name="Freeform 298"/>
              <p:cNvSpPr>
                <a:spLocks/>
              </p:cNvSpPr>
              <p:nvPr/>
            </p:nvSpPr>
            <p:spPr bwMode="auto">
              <a:xfrm>
                <a:off x="215" y="2346"/>
                <a:ext cx="234" cy="368"/>
              </a:xfrm>
              <a:custGeom>
                <a:avLst/>
                <a:gdLst>
                  <a:gd name="T0" fmla="*/ 8 w 117"/>
                  <a:gd name="T1" fmla="*/ 0 h 184"/>
                  <a:gd name="T2" fmla="*/ 112 w 117"/>
                  <a:gd name="T3" fmla="*/ 184 h 184"/>
                  <a:gd name="T4" fmla="*/ 8 w 117"/>
                  <a:gd name="T5" fmla="*/ 0 h 1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7" h="184">
                    <a:moveTo>
                      <a:pt x="8" y="0"/>
                    </a:moveTo>
                    <a:cubicBezTo>
                      <a:pt x="0" y="123"/>
                      <a:pt x="112" y="184"/>
                      <a:pt x="112" y="184"/>
                    </a:cubicBezTo>
                    <a:cubicBezTo>
                      <a:pt x="112" y="184"/>
                      <a:pt x="117" y="54"/>
                      <a:pt x="8" y="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26" name="Freeform 299"/>
              <p:cNvSpPr>
                <a:spLocks/>
              </p:cNvSpPr>
              <p:nvPr/>
            </p:nvSpPr>
            <p:spPr bwMode="auto">
              <a:xfrm>
                <a:off x="423" y="1420"/>
                <a:ext cx="234" cy="368"/>
              </a:xfrm>
              <a:custGeom>
                <a:avLst/>
                <a:gdLst>
                  <a:gd name="T0" fmla="*/ 6 w 117"/>
                  <a:gd name="T1" fmla="*/ 184 h 184"/>
                  <a:gd name="T2" fmla="*/ 108 w 117"/>
                  <a:gd name="T3" fmla="*/ 0 h 184"/>
                  <a:gd name="T4" fmla="*/ 6 w 117"/>
                  <a:gd name="T5" fmla="*/ 184 h 1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7" h="184">
                    <a:moveTo>
                      <a:pt x="6" y="184"/>
                    </a:moveTo>
                    <a:cubicBezTo>
                      <a:pt x="6" y="184"/>
                      <a:pt x="117" y="124"/>
                      <a:pt x="108" y="0"/>
                    </a:cubicBezTo>
                    <a:cubicBezTo>
                      <a:pt x="0" y="54"/>
                      <a:pt x="6" y="184"/>
                      <a:pt x="6" y="184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27" name="Freeform 300"/>
              <p:cNvSpPr>
                <a:spLocks/>
              </p:cNvSpPr>
              <p:nvPr/>
            </p:nvSpPr>
            <p:spPr bwMode="auto">
              <a:xfrm>
                <a:off x="191" y="1082"/>
                <a:ext cx="234" cy="372"/>
              </a:xfrm>
              <a:custGeom>
                <a:avLst/>
                <a:gdLst>
                  <a:gd name="T0" fmla="*/ 7 w 117"/>
                  <a:gd name="T1" fmla="*/ 0 h 186"/>
                  <a:gd name="T2" fmla="*/ 111 w 117"/>
                  <a:gd name="T3" fmla="*/ 186 h 186"/>
                  <a:gd name="T4" fmla="*/ 7 w 117"/>
                  <a:gd name="T5" fmla="*/ 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7" h="186">
                    <a:moveTo>
                      <a:pt x="7" y="0"/>
                    </a:moveTo>
                    <a:cubicBezTo>
                      <a:pt x="0" y="124"/>
                      <a:pt x="111" y="186"/>
                      <a:pt x="111" y="186"/>
                    </a:cubicBezTo>
                    <a:cubicBezTo>
                      <a:pt x="111" y="186"/>
                      <a:pt x="117" y="55"/>
                      <a:pt x="7" y="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28" name="Freeform 301"/>
              <p:cNvSpPr>
                <a:spLocks/>
              </p:cNvSpPr>
              <p:nvPr/>
            </p:nvSpPr>
            <p:spPr bwMode="auto">
              <a:xfrm>
                <a:off x="423" y="932"/>
                <a:ext cx="234" cy="364"/>
              </a:xfrm>
              <a:custGeom>
                <a:avLst/>
                <a:gdLst>
                  <a:gd name="T0" fmla="*/ 6 w 117"/>
                  <a:gd name="T1" fmla="*/ 182 h 182"/>
                  <a:gd name="T2" fmla="*/ 108 w 117"/>
                  <a:gd name="T3" fmla="*/ 0 h 182"/>
                  <a:gd name="T4" fmla="*/ 6 w 117"/>
                  <a:gd name="T5" fmla="*/ 182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7" h="182">
                    <a:moveTo>
                      <a:pt x="6" y="182"/>
                    </a:moveTo>
                    <a:cubicBezTo>
                      <a:pt x="6" y="182"/>
                      <a:pt x="117" y="122"/>
                      <a:pt x="108" y="0"/>
                    </a:cubicBezTo>
                    <a:cubicBezTo>
                      <a:pt x="0" y="53"/>
                      <a:pt x="6" y="182"/>
                      <a:pt x="6" y="182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29" name="Freeform 302"/>
              <p:cNvSpPr>
                <a:spLocks/>
              </p:cNvSpPr>
              <p:nvPr/>
            </p:nvSpPr>
            <p:spPr bwMode="auto">
              <a:xfrm>
                <a:off x="419" y="520"/>
                <a:ext cx="234" cy="364"/>
              </a:xfrm>
              <a:custGeom>
                <a:avLst/>
                <a:gdLst>
                  <a:gd name="T0" fmla="*/ 6 w 117"/>
                  <a:gd name="T1" fmla="*/ 182 h 182"/>
                  <a:gd name="T2" fmla="*/ 109 w 117"/>
                  <a:gd name="T3" fmla="*/ 0 h 182"/>
                  <a:gd name="T4" fmla="*/ 6 w 117"/>
                  <a:gd name="T5" fmla="*/ 182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7" h="182">
                    <a:moveTo>
                      <a:pt x="6" y="182"/>
                    </a:moveTo>
                    <a:cubicBezTo>
                      <a:pt x="6" y="182"/>
                      <a:pt x="117" y="122"/>
                      <a:pt x="109" y="0"/>
                    </a:cubicBezTo>
                    <a:cubicBezTo>
                      <a:pt x="0" y="53"/>
                      <a:pt x="6" y="182"/>
                      <a:pt x="6" y="182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30" name="Freeform 303"/>
              <p:cNvSpPr>
                <a:spLocks/>
              </p:cNvSpPr>
              <p:nvPr/>
            </p:nvSpPr>
            <p:spPr bwMode="auto">
              <a:xfrm>
                <a:off x="221" y="650"/>
                <a:ext cx="210" cy="328"/>
              </a:xfrm>
              <a:custGeom>
                <a:avLst/>
                <a:gdLst>
                  <a:gd name="T0" fmla="*/ 7 w 105"/>
                  <a:gd name="T1" fmla="*/ 0 h 164"/>
                  <a:gd name="T2" fmla="*/ 102 w 105"/>
                  <a:gd name="T3" fmla="*/ 164 h 164"/>
                  <a:gd name="T4" fmla="*/ 7 w 105"/>
                  <a:gd name="T5" fmla="*/ 0 h 1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5" h="164">
                    <a:moveTo>
                      <a:pt x="7" y="0"/>
                    </a:moveTo>
                    <a:cubicBezTo>
                      <a:pt x="0" y="110"/>
                      <a:pt x="102" y="164"/>
                      <a:pt x="102" y="164"/>
                    </a:cubicBezTo>
                    <a:cubicBezTo>
                      <a:pt x="102" y="164"/>
                      <a:pt x="105" y="49"/>
                      <a:pt x="7" y="0"/>
                    </a:cubicBezTo>
                    <a:close/>
                  </a:path>
                </a:pathLst>
              </a:custGeom>
              <a:solidFill>
                <a:srgbClr val="888A3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31" name="Freeform 304"/>
              <p:cNvSpPr>
                <a:spLocks/>
              </p:cNvSpPr>
              <p:nvPr/>
            </p:nvSpPr>
            <p:spPr bwMode="auto">
              <a:xfrm>
                <a:off x="311" y="1744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32" name="Freeform 305"/>
              <p:cNvSpPr>
                <a:spLocks/>
              </p:cNvSpPr>
              <p:nvPr/>
            </p:nvSpPr>
            <p:spPr bwMode="auto">
              <a:xfrm>
                <a:off x="273" y="1636"/>
                <a:ext cx="0" cy="4"/>
              </a:xfrm>
              <a:custGeom>
                <a:avLst/>
                <a:gdLst>
                  <a:gd name="T0" fmla="*/ 0 h 2"/>
                  <a:gd name="T1" fmla="*/ 1 h 2"/>
                  <a:gd name="T2" fmla="*/ 2 h 2"/>
                  <a:gd name="T3" fmla="*/ 0 h 2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2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33" name="Freeform 306"/>
              <p:cNvSpPr>
                <a:spLocks/>
              </p:cNvSpPr>
              <p:nvPr/>
            </p:nvSpPr>
            <p:spPr bwMode="auto">
              <a:xfrm>
                <a:off x="313" y="1712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1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0" y="0"/>
                      <a:pt x="0" y="1"/>
                    </a:cubicBezTo>
                    <a:cubicBezTo>
                      <a:pt x="0" y="1"/>
                      <a:pt x="0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34" name="Freeform 307"/>
              <p:cNvSpPr>
                <a:spLocks/>
              </p:cNvSpPr>
              <p:nvPr/>
            </p:nvSpPr>
            <p:spPr bwMode="auto">
              <a:xfrm>
                <a:off x="311" y="1712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0 w 1"/>
                  <a:gd name="T5" fmla="*/ 1 h 1"/>
                  <a:gd name="T6" fmla="*/ 1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35" name="Freeform 308"/>
              <p:cNvSpPr>
                <a:spLocks/>
              </p:cNvSpPr>
              <p:nvPr/>
            </p:nvSpPr>
            <p:spPr bwMode="auto">
              <a:xfrm>
                <a:off x="305" y="1696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36" name="Freeform 309"/>
              <p:cNvSpPr>
                <a:spLocks/>
              </p:cNvSpPr>
              <p:nvPr/>
            </p:nvSpPr>
            <p:spPr bwMode="auto">
              <a:xfrm>
                <a:off x="335" y="1752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0 h 1"/>
                  <a:gd name="T4" fmla="*/ 0 w 1"/>
                  <a:gd name="T5" fmla="*/ 1 h 1"/>
                  <a:gd name="T6" fmla="*/ 1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37" name="Freeform 310"/>
              <p:cNvSpPr>
                <a:spLocks/>
              </p:cNvSpPr>
              <p:nvPr/>
            </p:nvSpPr>
            <p:spPr bwMode="auto">
              <a:xfrm>
                <a:off x="247" y="1594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1" y="0"/>
                    </a:cubicBezTo>
                    <a:cubicBezTo>
                      <a:pt x="1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38" name="Freeform 311"/>
              <p:cNvSpPr>
                <a:spLocks/>
              </p:cNvSpPr>
              <p:nvPr/>
            </p:nvSpPr>
            <p:spPr bwMode="auto">
              <a:xfrm>
                <a:off x="273" y="163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39" name="Freeform 312"/>
              <p:cNvSpPr>
                <a:spLocks/>
              </p:cNvSpPr>
              <p:nvPr/>
            </p:nvSpPr>
            <p:spPr bwMode="auto">
              <a:xfrm>
                <a:off x="251" y="1592"/>
                <a:ext cx="2" cy="4"/>
              </a:xfrm>
              <a:custGeom>
                <a:avLst/>
                <a:gdLst>
                  <a:gd name="T0" fmla="*/ 1 w 1"/>
                  <a:gd name="T1" fmla="*/ 0 h 2"/>
                  <a:gd name="T2" fmla="*/ 0 w 1"/>
                  <a:gd name="T3" fmla="*/ 1 h 2"/>
                  <a:gd name="T4" fmla="*/ 0 w 1"/>
                  <a:gd name="T5" fmla="*/ 2 h 2"/>
                  <a:gd name="T6" fmla="*/ 1 w 1"/>
                  <a:gd name="T7" fmla="*/ 2 h 2"/>
                  <a:gd name="T8" fmla="*/ 1 w 1"/>
                  <a:gd name="T9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2">
                    <a:moveTo>
                      <a:pt x="1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2"/>
                      <a:pt x="0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1" y="1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40" name="Freeform 313"/>
              <p:cNvSpPr>
                <a:spLocks/>
              </p:cNvSpPr>
              <p:nvPr/>
            </p:nvSpPr>
            <p:spPr bwMode="auto">
              <a:xfrm>
                <a:off x="225" y="1566"/>
                <a:ext cx="8" cy="12"/>
              </a:xfrm>
              <a:custGeom>
                <a:avLst/>
                <a:gdLst>
                  <a:gd name="T0" fmla="*/ 4 w 4"/>
                  <a:gd name="T1" fmla="*/ 4 h 6"/>
                  <a:gd name="T2" fmla="*/ 3 w 4"/>
                  <a:gd name="T3" fmla="*/ 4 h 6"/>
                  <a:gd name="T4" fmla="*/ 2 w 4"/>
                  <a:gd name="T5" fmla="*/ 4 h 6"/>
                  <a:gd name="T6" fmla="*/ 2 w 4"/>
                  <a:gd name="T7" fmla="*/ 2 h 6"/>
                  <a:gd name="T8" fmla="*/ 1 w 4"/>
                  <a:gd name="T9" fmla="*/ 0 h 6"/>
                  <a:gd name="T10" fmla="*/ 1 w 4"/>
                  <a:gd name="T11" fmla="*/ 1 h 6"/>
                  <a:gd name="T12" fmla="*/ 1 w 4"/>
                  <a:gd name="T13" fmla="*/ 2 h 6"/>
                  <a:gd name="T14" fmla="*/ 1 w 4"/>
                  <a:gd name="T15" fmla="*/ 1 h 6"/>
                  <a:gd name="T16" fmla="*/ 0 w 4"/>
                  <a:gd name="T17" fmla="*/ 2 h 6"/>
                  <a:gd name="T18" fmla="*/ 0 w 4"/>
                  <a:gd name="T19" fmla="*/ 4 h 6"/>
                  <a:gd name="T20" fmla="*/ 1 w 4"/>
                  <a:gd name="T21" fmla="*/ 4 h 6"/>
                  <a:gd name="T22" fmla="*/ 1 w 4"/>
                  <a:gd name="T23" fmla="*/ 5 h 6"/>
                  <a:gd name="T24" fmla="*/ 1 w 4"/>
                  <a:gd name="T25" fmla="*/ 6 h 6"/>
                  <a:gd name="T26" fmla="*/ 2 w 4"/>
                  <a:gd name="T27" fmla="*/ 5 h 6"/>
                  <a:gd name="T28" fmla="*/ 3 w 4"/>
                  <a:gd name="T29" fmla="*/ 5 h 6"/>
                  <a:gd name="T30" fmla="*/ 4 w 4"/>
                  <a:gd name="T31" fmla="*/ 5 h 6"/>
                  <a:gd name="T32" fmla="*/ 4 w 4"/>
                  <a:gd name="T33" fmla="*/ 4 h 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4" h="6">
                    <a:moveTo>
                      <a:pt x="4" y="4"/>
                    </a:moveTo>
                    <a:cubicBezTo>
                      <a:pt x="3" y="4"/>
                      <a:pt x="3" y="4"/>
                      <a:pt x="3" y="4"/>
                    </a:cubicBezTo>
                    <a:cubicBezTo>
                      <a:pt x="2" y="4"/>
                      <a:pt x="2" y="4"/>
                      <a:pt x="2" y="4"/>
                    </a:cubicBezTo>
                    <a:cubicBezTo>
                      <a:pt x="1" y="4"/>
                      <a:pt x="2" y="2"/>
                      <a:pt x="2" y="2"/>
                    </a:cubicBezTo>
                    <a:cubicBezTo>
                      <a:pt x="2" y="1"/>
                      <a:pt x="2" y="1"/>
                      <a:pt x="1" y="0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1" y="2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0" y="1"/>
                      <a:pt x="1" y="2"/>
                      <a:pt x="0" y="2"/>
                    </a:cubicBezTo>
                    <a:cubicBezTo>
                      <a:pt x="0" y="2"/>
                      <a:pt x="0" y="2"/>
                      <a:pt x="0" y="4"/>
                    </a:cubicBezTo>
                    <a:cubicBezTo>
                      <a:pt x="0" y="2"/>
                      <a:pt x="1" y="4"/>
                      <a:pt x="1" y="4"/>
                    </a:cubicBezTo>
                    <a:cubicBezTo>
                      <a:pt x="0" y="4"/>
                      <a:pt x="0" y="4"/>
                      <a:pt x="1" y="5"/>
                    </a:cubicBezTo>
                    <a:cubicBezTo>
                      <a:pt x="2" y="5"/>
                      <a:pt x="1" y="6"/>
                      <a:pt x="1" y="6"/>
                    </a:cubicBezTo>
                    <a:cubicBezTo>
                      <a:pt x="2" y="6"/>
                      <a:pt x="2" y="5"/>
                      <a:pt x="2" y="5"/>
                    </a:cubicBezTo>
                    <a:cubicBezTo>
                      <a:pt x="3" y="5"/>
                      <a:pt x="2" y="5"/>
                      <a:pt x="3" y="5"/>
                    </a:cubicBezTo>
                    <a:cubicBezTo>
                      <a:pt x="4" y="5"/>
                      <a:pt x="4" y="5"/>
                      <a:pt x="4" y="5"/>
                    </a:cubicBezTo>
                    <a:cubicBezTo>
                      <a:pt x="4" y="5"/>
                      <a:pt x="3" y="4"/>
                      <a:pt x="4" y="4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41" name="Freeform 314"/>
              <p:cNvSpPr>
                <a:spLocks/>
              </p:cNvSpPr>
              <p:nvPr/>
            </p:nvSpPr>
            <p:spPr bwMode="auto">
              <a:xfrm>
                <a:off x="255" y="1596"/>
                <a:ext cx="2" cy="6"/>
              </a:xfrm>
              <a:custGeom>
                <a:avLst/>
                <a:gdLst>
                  <a:gd name="T0" fmla="*/ 1 w 1"/>
                  <a:gd name="T1" fmla="*/ 2 h 3"/>
                  <a:gd name="T2" fmla="*/ 1 w 1"/>
                  <a:gd name="T3" fmla="*/ 0 h 3"/>
                  <a:gd name="T4" fmla="*/ 0 w 1"/>
                  <a:gd name="T5" fmla="*/ 0 h 3"/>
                  <a:gd name="T6" fmla="*/ 0 w 1"/>
                  <a:gd name="T7" fmla="*/ 3 h 3"/>
                  <a:gd name="T8" fmla="*/ 1 w 1"/>
                  <a:gd name="T9" fmla="*/ 3 h 3"/>
                  <a:gd name="T10" fmla="*/ 1 w 1"/>
                  <a:gd name="T11" fmla="*/ 2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3">
                    <a:moveTo>
                      <a:pt x="1" y="2"/>
                    </a:moveTo>
                    <a:cubicBezTo>
                      <a:pt x="0" y="2"/>
                      <a:pt x="1" y="2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2"/>
                      <a:pt x="1" y="2"/>
                      <a:pt x="0" y="3"/>
                    </a:cubicBezTo>
                    <a:cubicBezTo>
                      <a:pt x="1" y="3"/>
                      <a:pt x="1" y="3"/>
                      <a:pt x="1" y="3"/>
                    </a:cubicBezTo>
                    <a:cubicBezTo>
                      <a:pt x="1" y="2"/>
                      <a:pt x="1" y="2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42" name="Freeform 315"/>
              <p:cNvSpPr>
                <a:spLocks/>
              </p:cNvSpPr>
              <p:nvPr/>
            </p:nvSpPr>
            <p:spPr bwMode="auto">
              <a:xfrm>
                <a:off x="265" y="1616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43" name="Freeform 316"/>
              <p:cNvSpPr>
                <a:spLocks/>
              </p:cNvSpPr>
              <p:nvPr/>
            </p:nvSpPr>
            <p:spPr bwMode="auto">
              <a:xfrm>
                <a:off x="251" y="1592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44" name="Freeform 317"/>
              <p:cNvSpPr>
                <a:spLocks/>
              </p:cNvSpPr>
              <p:nvPr/>
            </p:nvSpPr>
            <p:spPr bwMode="auto">
              <a:xfrm>
                <a:off x="263" y="161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45" name="Freeform 318"/>
              <p:cNvSpPr>
                <a:spLocks/>
              </p:cNvSpPr>
              <p:nvPr/>
            </p:nvSpPr>
            <p:spPr bwMode="auto">
              <a:xfrm>
                <a:off x="339" y="1764"/>
                <a:ext cx="4" cy="2"/>
              </a:xfrm>
              <a:custGeom>
                <a:avLst/>
                <a:gdLst>
                  <a:gd name="T0" fmla="*/ 2 w 2"/>
                  <a:gd name="T1" fmla="*/ 0 h 1"/>
                  <a:gd name="T2" fmla="*/ 0 w 2"/>
                  <a:gd name="T3" fmla="*/ 0 h 1"/>
                  <a:gd name="T4" fmla="*/ 1 w 2"/>
                  <a:gd name="T5" fmla="*/ 1 h 1"/>
                  <a:gd name="T6" fmla="*/ 2 w 2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1">
                    <a:moveTo>
                      <a:pt x="2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1" y="0"/>
                      <a:pt x="1" y="0"/>
                      <a:pt x="1" y="1"/>
                    </a:cubicBezTo>
                    <a:cubicBezTo>
                      <a:pt x="1" y="1"/>
                      <a:pt x="2" y="0"/>
                      <a:pt x="2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46" name="Freeform 319"/>
              <p:cNvSpPr>
                <a:spLocks/>
              </p:cNvSpPr>
              <p:nvPr/>
            </p:nvSpPr>
            <p:spPr bwMode="auto">
              <a:xfrm>
                <a:off x="225" y="1566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1 w 1"/>
                  <a:gd name="T5" fmla="*/ 1 h 1"/>
                  <a:gd name="T6" fmla="*/ 1 w 1"/>
                  <a:gd name="T7" fmla="*/ 0 h 1"/>
                  <a:gd name="T8" fmla="*/ 0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47" name="Freeform 320"/>
              <p:cNvSpPr>
                <a:spLocks/>
              </p:cNvSpPr>
              <p:nvPr/>
            </p:nvSpPr>
            <p:spPr bwMode="auto">
              <a:xfrm>
                <a:off x="241" y="1582"/>
                <a:ext cx="8" cy="8"/>
              </a:xfrm>
              <a:custGeom>
                <a:avLst/>
                <a:gdLst>
                  <a:gd name="T0" fmla="*/ 1 w 4"/>
                  <a:gd name="T1" fmla="*/ 2 h 4"/>
                  <a:gd name="T2" fmla="*/ 4 w 4"/>
                  <a:gd name="T3" fmla="*/ 2 h 4"/>
                  <a:gd name="T4" fmla="*/ 1 w 4"/>
                  <a:gd name="T5" fmla="*/ 0 h 4"/>
                  <a:gd name="T6" fmla="*/ 0 w 4"/>
                  <a:gd name="T7" fmla="*/ 4 h 4"/>
                  <a:gd name="T8" fmla="*/ 1 w 4"/>
                  <a:gd name="T9" fmla="*/ 2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2"/>
                    </a:moveTo>
                    <a:cubicBezTo>
                      <a:pt x="4" y="2"/>
                      <a:pt x="4" y="2"/>
                      <a:pt x="4" y="2"/>
                    </a:cubicBezTo>
                    <a:cubicBezTo>
                      <a:pt x="4" y="2"/>
                      <a:pt x="1" y="2"/>
                      <a:pt x="1" y="0"/>
                    </a:cubicBezTo>
                    <a:cubicBezTo>
                      <a:pt x="1" y="2"/>
                      <a:pt x="0" y="2"/>
                      <a:pt x="0" y="4"/>
                    </a:cubicBezTo>
                    <a:cubicBezTo>
                      <a:pt x="1" y="4"/>
                      <a:pt x="0" y="2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48" name="Freeform 321"/>
              <p:cNvSpPr>
                <a:spLocks/>
              </p:cNvSpPr>
              <p:nvPr/>
            </p:nvSpPr>
            <p:spPr bwMode="auto">
              <a:xfrm>
                <a:off x="365" y="1818"/>
                <a:ext cx="6" cy="2"/>
              </a:xfrm>
              <a:custGeom>
                <a:avLst/>
                <a:gdLst>
                  <a:gd name="T0" fmla="*/ 0 w 3"/>
                  <a:gd name="T1" fmla="*/ 0 h 1"/>
                  <a:gd name="T2" fmla="*/ 0 w 3"/>
                  <a:gd name="T3" fmla="*/ 1 h 1"/>
                  <a:gd name="T4" fmla="*/ 0 w 3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3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49" name="Freeform 322"/>
              <p:cNvSpPr>
                <a:spLocks/>
              </p:cNvSpPr>
              <p:nvPr/>
            </p:nvSpPr>
            <p:spPr bwMode="auto">
              <a:xfrm>
                <a:off x="251" y="1596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50" name="Freeform 323"/>
              <p:cNvSpPr>
                <a:spLocks/>
              </p:cNvSpPr>
              <p:nvPr/>
            </p:nvSpPr>
            <p:spPr bwMode="auto">
              <a:xfrm>
                <a:off x="255" y="1602"/>
                <a:ext cx="4" cy="4"/>
              </a:xfrm>
              <a:custGeom>
                <a:avLst/>
                <a:gdLst>
                  <a:gd name="T0" fmla="*/ 1 w 2"/>
                  <a:gd name="T1" fmla="*/ 2 h 2"/>
                  <a:gd name="T2" fmla="*/ 2 w 2"/>
                  <a:gd name="T3" fmla="*/ 1 h 2"/>
                  <a:gd name="T4" fmla="*/ 2 w 2"/>
                  <a:gd name="T5" fmla="*/ 0 h 2"/>
                  <a:gd name="T6" fmla="*/ 0 w 2"/>
                  <a:gd name="T7" fmla="*/ 1 h 2"/>
                  <a:gd name="T8" fmla="*/ 1 w 2"/>
                  <a:gd name="T9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" h="2">
                    <a:moveTo>
                      <a:pt x="1" y="2"/>
                    </a:moveTo>
                    <a:cubicBezTo>
                      <a:pt x="2" y="1"/>
                      <a:pt x="2" y="1"/>
                      <a:pt x="2" y="1"/>
                    </a:cubicBezTo>
                    <a:cubicBezTo>
                      <a:pt x="1" y="1"/>
                      <a:pt x="2" y="1"/>
                      <a:pt x="2" y="0"/>
                    </a:cubicBezTo>
                    <a:cubicBezTo>
                      <a:pt x="1" y="1"/>
                      <a:pt x="0" y="0"/>
                      <a:pt x="0" y="1"/>
                    </a:cubicBezTo>
                    <a:cubicBezTo>
                      <a:pt x="0" y="1"/>
                      <a:pt x="1" y="1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51" name="Freeform 324"/>
              <p:cNvSpPr>
                <a:spLocks/>
              </p:cNvSpPr>
              <p:nvPr/>
            </p:nvSpPr>
            <p:spPr bwMode="auto">
              <a:xfrm>
                <a:off x="249" y="1596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52" name="Freeform 325"/>
              <p:cNvSpPr>
                <a:spLocks/>
              </p:cNvSpPr>
              <p:nvPr/>
            </p:nvSpPr>
            <p:spPr bwMode="auto">
              <a:xfrm>
                <a:off x="251" y="159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53" name="Freeform 326"/>
              <p:cNvSpPr>
                <a:spLocks/>
              </p:cNvSpPr>
              <p:nvPr/>
            </p:nvSpPr>
            <p:spPr bwMode="auto">
              <a:xfrm>
                <a:off x="229" y="1576"/>
                <a:ext cx="194" cy="354"/>
              </a:xfrm>
              <a:custGeom>
                <a:avLst/>
                <a:gdLst>
                  <a:gd name="T0" fmla="*/ 85 w 97"/>
                  <a:gd name="T1" fmla="*/ 154 h 177"/>
                  <a:gd name="T2" fmla="*/ 83 w 97"/>
                  <a:gd name="T3" fmla="*/ 148 h 177"/>
                  <a:gd name="T4" fmla="*/ 79 w 97"/>
                  <a:gd name="T5" fmla="*/ 141 h 177"/>
                  <a:gd name="T6" fmla="*/ 77 w 97"/>
                  <a:gd name="T7" fmla="*/ 135 h 177"/>
                  <a:gd name="T8" fmla="*/ 72 w 97"/>
                  <a:gd name="T9" fmla="*/ 125 h 177"/>
                  <a:gd name="T10" fmla="*/ 67 w 97"/>
                  <a:gd name="T11" fmla="*/ 120 h 177"/>
                  <a:gd name="T12" fmla="*/ 66 w 97"/>
                  <a:gd name="T13" fmla="*/ 120 h 177"/>
                  <a:gd name="T14" fmla="*/ 66 w 97"/>
                  <a:gd name="T15" fmla="*/ 117 h 177"/>
                  <a:gd name="T16" fmla="*/ 63 w 97"/>
                  <a:gd name="T17" fmla="*/ 108 h 177"/>
                  <a:gd name="T18" fmla="*/ 61 w 97"/>
                  <a:gd name="T19" fmla="*/ 106 h 177"/>
                  <a:gd name="T20" fmla="*/ 61 w 97"/>
                  <a:gd name="T21" fmla="*/ 105 h 177"/>
                  <a:gd name="T22" fmla="*/ 59 w 97"/>
                  <a:gd name="T23" fmla="*/ 101 h 177"/>
                  <a:gd name="T24" fmla="*/ 57 w 97"/>
                  <a:gd name="T25" fmla="*/ 98 h 177"/>
                  <a:gd name="T26" fmla="*/ 53 w 97"/>
                  <a:gd name="T27" fmla="*/ 89 h 177"/>
                  <a:gd name="T28" fmla="*/ 52 w 97"/>
                  <a:gd name="T29" fmla="*/ 85 h 177"/>
                  <a:gd name="T30" fmla="*/ 50 w 97"/>
                  <a:gd name="T31" fmla="*/ 81 h 177"/>
                  <a:gd name="T32" fmla="*/ 48 w 97"/>
                  <a:gd name="T33" fmla="*/ 76 h 177"/>
                  <a:gd name="T34" fmla="*/ 46 w 97"/>
                  <a:gd name="T35" fmla="*/ 73 h 177"/>
                  <a:gd name="T36" fmla="*/ 41 w 97"/>
                  <a:gd name="T37" fmla="*/ 65 h 177"/>
                  <a:gd name="T38" fmla="*/ 39 w 97"/>
                  <a:gd name="T39" fmla="*/ 63 h 177"/>
                  <a:gd name="T40" fmla="*/ 39 w 97"/>
                  <a:gd name="T41" fmla="*/ 61 h 177"/>
                  <a:gd name="T42" fmla="*/ 37 w 97"/>
                  <a:gd name="T43" fmla="*/ 58 h 177"/>
                  <a:gd name="T44" fmla="*/ 34 w 97"/>
                  <a:gd name="T45" fmla="*/ 56 h 177"/>
                  <a:gd name="T46" fmla="*/ 31 w 97"/>
                  <a:gd name="T47" fmla="*/ 48 h 177"/>
                  <a:gd name="T48" fmla="*/ 30 w 97"/>
                  <a:gd name="T49" fmla="*/ 46 h 177"/>
                  <a:gd name="T50" fmla="*/ 28 w 97"/>
                  <a:gd name="T51" fmla="*/ 43 h 177"/>
                  <a:gd name="T52" fmla="*/ 26 w 97"/>
                  <a:gd name="T53" fmla="*/ 39 h 177"/>
                  <a:gd name="T54" fmla="*/ 24 w 97"/>
                  <a:gd name="T55" fmla="*/ 33 h 177"/>
                  <a:gd name="T56" fmla="*/ 21 w 97"/>
                  <a:gd name="T57" fmla="*/ 33 h 177"/>
                  <a:gd name="T58" fmla="*/ 19 w 97"/>
                  <a:gd name="T59" fmla="*/ 34 h 177"/>
                  <a:gd name="T60" fmla="*/ 21 w 97"/>
                  <a:gd name="T61" fmla="*/ 33 h 177"/>
                  <a:gd name="T62" fmla="*/ 21 w 97"/>
                  <a:gd name="T63" fmla="*/ 28 h 177"/>
                  <a:gd name="T64" fmla="*/ 22 w 97"/>
                  <a:gd name="T65" fmla="*/ 26 h 177"/>
                  <a:gd name="T66" fmla="*/ 19 w 97"/>
                  <a:gd name="T67" fmla="*/ 25 h 177"/>
                  <a:gd name="T68" fmla="*/ 19 w 97"/>
                  <a:gd name="T69" fmla="*/ 22 h 177"/>
                  <a:gd name="T70" fmla="*/ 17 w 97"/>
                  <a:gd name="T71" fmla="*/ 21 h 177"/>
                  <a:gd name="T72" fmla="*/ 15 w 97"/>
                  <a:gd name="T73" fmla="*/ 19 h 177"/>
                  <a:gd name="T74" fmla="*/ 15 w 97"/>
                  <a:gd name="T75" fmla="*/ 15 h 177"/>
                  <a:gd name="T76" fmla="*/ 13 w 97"/>
                  <a:gd name="T77" fmla="*/ 13 h 177"/>
                  <a:gd name="T78" fmla="*/ 11 w 97"/>
                  <a:gd name="T79" fmla="*/ 12 h 177"/>
                  <a:gd name="T80" fmla="*/ 10 w 97"/>
                  <a:gd name="T81" fmla="*/ 9 h 177"/>
                  <a:gd name="T82" fmla="*/ 5 w 97"/>
                  <a:gd name="T83" fmla="*/ 2 h 177"/>
                  <a:gd name="T84" fmla="*/ 0 w 97"/>
                  <a:gd name="T85" fmla="*/ 3 h 177"/>
                  <a:gd name="T86" fmla="*/ 7 w 97"/>
                  <a:gd name="T87" fmla="*/ 19 h 177"/>
                  <a:gd name="T88" fmla="*/ 10 w 97"/>
                  <a:gd name="T89" fmla="*/ 22 h 177"/>
                  <a:gd name="T90" fmla="*/ 15 w 97"/>
                  <a:gd name="T91" fmla="*/ 36 h 177"/>
                  <a:gd name="T92" fmla="*/ 21 w 97"/>
                  <a:gd name="T93" fmla="*/ 46 h 177"/>
                  <a:gd name="T94" fmla="*/ 25 w 97"/>
                  <a:gd name="T95" fmla="*/ 51 h 177"/>
                  <a:gd name="T96" fmla="*/ 27 w 97"/>
                  <a:gd name="T97" fmla="*/ 60 h 177"/>
                  <a:gd name="T98" fmla="*/ 37 w 97"/>
                  <a:gd name="T99" fmla="*/ 74 h 177"/>
                  <a:gd name="T100" fmla="*/ 41 w 97"/>
                  <a:gd name="T101" fmla="*/ 82 h 177"/>
                  <a:gd name="T102" fmla="*/ 42 w 97"/>
                  <a:gd name="T103" fmla="*/ 84 h 177"/>
                  <a:gd name="T104" fmla="*/ 48 w 97"/>
                  <a:gd name="T105" fmla="*/ 93 h 177"/>
                  <a:gd name="T106" fmla="*/ 51 w 97"/>
                  <a:gd name="T107" fmla="*/ 100 h 177"/>
                  <a:gd name="T108" fmla="*/ 71 w 97"/>
                  <a:gd name="T109" fmla="*/ 135 h 177"/>
                  <a:gd name="T110" fmla="*/ 84 w 97"/>
                  <a:gd name="T111" fmla="*/ 160 h 177"/>
                  <a:gd name="T112" fmla="*/ 92 w 97"/>
                  <a:gd name="T113" fmla="*/ 165 h 1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97" h="177">
                    <a:moveTo>
                      <a:pt x="92" y="165"/>
                    </a:moveTo>
                    <a:cubicBezTo>
                      <a:pt x="92" y="164"/>
                      <a:pt x="91" y="165"/>
                      <a:pt x="91" y="165"/>
                    </a:cubicBezTo>
                    <a:cubicBezTo>
                      <a:pt x="91" y="160"/>
                      <a:pt x="88" y="158"/>
                      <a:pt x="86" y="155"/>
                    </a:cubicBezTo>
                    <a:cubicBezTo>
                      <a:pt x="85" y="155"/>
                      <a:pt x="86" y="154"/>
                      <a:pt x="85" y="154"/>
                    </a:cubicBezTo>
                    <a:cubicBezTo>
                      <a:pt x="85" y="153"/>
                      <a:pt x="85" y="153"/>
                      <a:pt x="85" y="153"/>
                    </a:cubicBezTo>
                    <a:cubicBezTo>
                      <a:pt x="84" y="153"/>
                      <a:pt x="84" y="153"/>
                      <a:pt x="84" y="153"/>
                    </a:cubicBezTo>
                    <a:cubicBezTo>
                      <a:pt x="84" y="152"/>
                      <a:pt x="84" y="152"/>
                      <a:pt x="84" y="152"/>
                    </a:cubicBezTo>
                    <a:cubicBezTo>
                      <a:pt x="85" y="150"/>
                      <a:pt x="82" y="150"/>
                      <a:pt x="83" y="148"/>
                    </a:cubicBezTo>
                    <a:cubicBezTo>
                      <a:pt x="82" y="148"/>
                      <a:pt x="81" y="148"/>
                      <a:pt x="81" y="148"/>
                    </a:cubicBezTo>
                    <a:cubicBezTo>
                      <a:pt x="81" y="146"/>
                      <a:pt x="80" y="144"/>
                      <a:pt x="79" y="141"/>
                    </a:cubicBezTo>
                    <a:cubicBezTo>
                      <a:pt x="79" y="142"/>
                      <a:pt x="79" y="142"/>
                      <a:pt x="79" y="142"/>
                    </a:cubicBezTo>
                    <a:cubicBezTo>
                      <a:pt x="79" y="142"/>
                      <a:pt x="79" y="142"/>
                      <a:pt x="79" y="141"/>
                    </a:cubicBezTo>
                    <a:cubicBezTo>
                      <a:pt x="79" y="141"/>
                      <a:pt x="79" y="141"/>
                      <a:pt x="79" y="140"/>
                    </a:cubicBezTo>
                    <a:cubicBezTo>
                      <a:pt x="78" y="140"/>
                      <a:pt x="79" y="139"/>
                      <a:pt x="78" y="139"/>
                    </a:cubicBezTo>
                    <a:cubicBezTo>
                      <a:pt x="79" y="137"/>
                      <a:pt x="78" y="137"/>
                      <a:pt x="78" y="137"/>
                    </a:cubicBezTo>
                    <a:cubicBezTo>
                      <a:pt x="78" y="135"/>
                      <a:pt x="77" y="135"/>
                      <a:pt x="77" y="135"/>
                    </a:cubicBezTo>
                    <a:cubicBezTo>
                      <a:pt x="77" y="134"/>
                      <a:pt x="77" y="134"/>
                      <a:pt x="77" y="134"/>
                    </a:cubicBezTo>
                    <a:cubicBezTo>
                      <a:pt x="77" y="134"/>
                      <a:pt x="76" y="133"/>
                      <a:pt x="76" y="133"/>
                    </a:cubicBezTo>
                    <a:cubicBezTo>
                      <a:pt x="76" y="134"/>
                      <a:pt x="76" y="134"/>
                      <a:pt x="76" y="134"/>
                    </a:cubicBezTo>
                    <a:cubicBezTo>
                      <a:pt x="74" y="131"/>
                      <a:pt x="73" y="128"/>
                      <a:pt x="72" y="125"/>
                    </a:cubicBezTo>
                    <a:cubicBezTo>
                      <a:pt x="71" y="125"/>
                      <a:pt x="71" y="125"/>
                      <a:pt x="71" y="125"/>
                    </a:cubicBezTo>
                    <a:cubicBezTo>
                      <a:pt x="71" y="124"/>
                      <a:pt x="70" y="124"/>
                      <a:pt x="70" y="123"/>
                    </a:cubicBezTo>
                    <a:cubicBezTo>
                      <a:pt x="69" y="123"/>
                      <a:pt x="68" y="123"/>
                      <a:pt x="68" y="122"/>
                    </a:cubicBezTo>
                    <a:cubicBezTo>
                      <a:pt x="68" y="121"/>
                      <a:pt x="67" y="121"/>
                      <a:pt x="67" y="120"/>
                    </a:cubicBezTo>
                    <a:cubicBezTo>
                      <a:pt x="67" y="120"/>
                      <a:pt x="67" y="120"/>
                      <a:pt x="67" y="121"/>
                    </a:cubicBezTo>
                    <a:cubicBezTo>
                      <a:pt x="67" y="120"/>
                      <a:pt x="67" y="120"/>
                      <a:pt x="67" y="120"/>
                    </a:cubicBezTo>
                    <a:cubicBezTo>
                      <a:pt x="67" y="120"/>
                      <a:pt x="67" y="119"/>
                      <a:pt x="67" y="119"/>
                    </a:cubicBezTo>
                    <a:cubicBezTo>
                      <a:pt x="66" y="120"/>
                      <a:pt x="66" y="120"/>
                      <a:pt x="66" y="120"/>
                    </a:cubicBezTo>
                    <a:cubicBezTo>
                      <a:pt x="65" y="119"/>
                      <a:pt x="67" y="119"/>
                      <a:pt x="66" y="118"/>
                    </a:cubicBezTo>
                    <a:cubicBezTo>
                      <a:pt x="66" y="119"/>
                      <a:pt x="66" y="119"/>
                      <a:pt x="66" y="119"/>
                    </a:cubicBezTo>
                    <a:cubicBezTo>
                      <a:pt x="66" y="119"/>
                      <a:pt x="66" y="119"/>
                      <a:pt x="66" y="118"/>
                    </a:cubicBezTo>
                    <a:cubicBezTo>
                      <a:pt x="66" y="117"/>
                      <a:pt x="66" y="117"/>
                      <a:pt x="66" y="117"/>
                    </a:cubicBezTo>
                    <a:cubicBezTo>
                      <a:pt x="65" y="115"/>
                      <a:pt x="65" y="113"/>
                      <a:pt x="65" y="113"/>
                    </a:cubicBezTo>
                    <a:cubicBezTo>
                      <a:pt x="64" y="112"/>
                      <a:pt x="64" y="113"/>
                      <a:pt x="64" y="112"/>
                    </a:cubicBezTo>
                    <a:cubicBezTo>
                      <a:pt x="64" y="112"/>
                      <a:pt x="63" y="111"/>
                      <a:pt x="64" y="111"/>
                    </a:cubicBezTo>
                    <a:cubicBezTo>
                      <a:pt x="64" y="111"/>
                      <a:pt x="63" y="109"/>
                      <a:pt x="63" y="108"/>
                    </a:cubicBezTo>
                    <a:cubicBezTo>
                      <a:pt x="63" y="109"/>
                      <a:pt x="61" y="109"/>
                      <a:pt x="61" y="109"/>
                    </a:cubicBezTo>
                    <a:cubicBezTo>
                      <a:pt x="60" y="109"/>
                      <a:pt x="61" y="109"/>
                      <a:pt x="61" y="111"/>
                    </a:cubicBezTo>
                    <a:cubicBezTo>
                      <a:pt x="60" y="109"/>
                      <a:pt x="60" y="109"/>
                      <a:pt x="60" y="108"/>
                    </a:cubicBezTo>
                    <a:cubicBezTo>
                      <a:pt x="60" y="108"/>
                      <a:pt x="61" y="107"/>
                      <a:pt x="61" y="106"/>
                    </a:cubicBezTo>
                    <a:cubicBezTo>
                      <a:pt x="61" y="107"/>
                      <a:pt x="61" y="106"/>
                      <a:pt x="60" y="107"/>
                    </a:cubicBezTo>
                    <a:cubicBezTo>
                      <a:pt x="60" y="107"/>
                      <a:pt x="60" y="107"/>
                      <a:pt x="60" y="107"/>
                    </a:cubicBezTo>
                    <a:cubicBezTo>
                      <a:pt x="60" y="107"/>
                      <a:pt x="60" y="107"/>
                      <a:pt x="60" y="107"/>
                    </a:cubicBezTo>
                    <a:cubicBezTo>
                      <a:pt x="61" y="105"/>
                      <a:pt x="61" y="105"/>
                      <a:pt x="61" y="105"/>
                    </a:cubicBezTo>
                    <a:cubicBezTo>
                      <a:pt x="60" y="105"/>
                      <a:pt x="60" y="105"/>
                      <a:pt x="60" y="105"/>
                    </a:cubicBezTo>
                    <a:cubicBezTo>
                      <a:pt x="60" y="105"/>
                      <a:pt x="60" y="104"/>
                      <a:pt x="61" y="104"/>
                    </a:cubicBezTo>
                    <a:cubicBezTo>
                      <a:pt x="60" y="104"/>
                      <a:pt x="60" y="101"/>
                      <a:pt x="59" y="104"/>
                    </a:cubicBezTo>
                    <a:cubicBezTo>
                      <a:pt x="59" y="101"/>
                      <a:pt x="59" y="101"/>
                      <a:pt x="59" y="101"/>
                    </a:cubicBezTo>
                    <a:cubicBezTo>
                      <a:pt x="57" y="101"/>
                      <a:pt x="59" y="100"/>
                      <a:pt x="59" y="100"/>
                    </a:cubicBezTo>
                    <a:cubicBezTo>
                      <a:pt x="59" y="99"/>
                      <a:pt x="59" y="99"/>
                      <a:pt x="59" y="99"/>
                    </a:cubicBezTo>
                    <a:cubicBezTo>
                      <a:pt x="59" y="98"/>
                      <a:pt x="59" y="97"/>
                      <a:pt x="59" y="97"/>
                    </a:cubicBezTo>
                    <a:cubicBezTo>
                      <a:pt x="57" y="98"/>
                      <a:pt x="57" y="98"/>
                      <a:pt x="57" y="98"/>
                    </a:cubicBezTo>
                    <a:cubicBezTo>
                      <a:pt x="56" y="97"/>
                      <a:pt x="56" y="96"/>
                      <a:pt x="56" y="95"/>
                    </a:cubicBezTo>
                    <a:cubicBezTo>
                      <a:pt x="56" y="95"/>
                      <a:pt x="55" y="95"/>
                      <a:pt x="55" y="94"/>
                    </a:cubicBezTo>
                    <a:cubicBezTo>
                      <a:pt x="55" y="94"/>
                      <a:pt x="55" y="94"/>
                      <a:pt x="55" y="93"/>
                    </a:cubicBezTo>
                    <a:cubicBezTo>
                      <a:pt x="55" y="93"/>
                      <a:pt x="54" y="89"/>
                      <a:pt x="53" y="89"/>
                    </a:cubicBezTo>
                    <a:cubicBezTo>
                      <a:pt x="53" y="89"/>
                      <a:pt x="53" y="89"/>
                      <a:pt x="53" y="88"/>
                    </a:cubicBezTo>
                    <a:cubicBezTo>
                      <a:pt x="53" y="87"/>
                      <a:pt x="53" y="87"/>
                      <a:pt x="52" y="87"/>
                    </a:cubicBezTo>
                    <a:cubicBezTo>
                      <a:pt x="52" y="86"/>
                      <a:pt x="52" y="87"/>
                      <a:pt x="52" y="86"/>
                    </a:cubicBezTo>
                    <a:cubicBezTo>
                      <a:pt x="52" y="85"/>
                      <a:pt x="52" y="85"/>
                      <a:pt x="52" y="85"/>
                    </a:cubicBezTo>
                    <a:cubicBezTo>
                      <a:pt x="52" y="85"/>
                      <a:pt x="52" y="84"/>
                      <a:pt x="51" y="85"/>
                    </a:cubicBezTo>
                    <a:cubicBezTo>
                      <a:pt x="51" y="85"/>
                      <a:pt x="51" y="85"/>
                      <a:pt x="51" y="84"/>
                    </a:cubicBezTo>
                    <a:cubicBezTo>
                      <a:pt x="52" y="84"/>
                      <a:pt x="51" y="84"/>
                      <a:pt x="51" y="82"/>
                    </a:cubicBezTo>
                    <a:cubicBezTo>
                      <a:pt x="50" y="82"/>
                      <a:pt x="50" y="81"/>
                      <a:pt x="50" y="81"/>
                    </a:cubicBezTo>
                    <a:cubicBezTo>
                      <a:pt x="50" y="80"/>
                      <a:pt x="50" y="80"/>
                      <a:pt x="48" y="80"/>
                    </a:cubicBezTo>
                    <a:cubicBezTo>
                      <a:pt x="48" y="80"/>
                      <a:pt x="48" y="80"/>
                      <a:pt x="48" y="79"/>
                    </a:cubicBezTo>
                    <a:cubicBezTo>
                      <a:pt x="47" y="79"/>
                      <a:pt x="47" y="79"/>
                      <a:pt x="47" y="79"/>
                    </a:cubicBezTo>
                    <a:cubicBezTo>
                      <a:pt x="47" y="76"/>
                      <a:pt x="47" y="76"/>
                      <a:pt x="48" y="76"/>
                    </a:cubicBezTo>
                    <a:cubicBezTo>
                      <a:pt x="47" y="76"/>
                      <a:pt x="48" y="75"/>
                      <a:pt x="47" y="75"/>
                    </a:cubicBezTo>
                    <a:cubicBezTo>
                      <a:pt x="47" y="75"/>
                      <a:pt x="46" y="76"/>
                      <a:pt x="46" y="75"/>
                    </a:cubicBezTo>
                    <a:cubicBezTo>
                      <a:pt x="44" y="76"/>
                      <a:pt x="46" y="74"/>
                      <a:pt x="46" y="74"/>
                    </a:cubicBezTo>
                    <a:cubicBezTo>
                      <a:pt x="46" y="73"/>
                      <a:pt x="46" y="73"/>
                      <a:pt x="46" y="73"/>
                    </a:cubicBezTo>
                    <a:cubicBezTo>
                      <a:pt x="46" y="73"/>
                      <a:pt x="44" y="73"/>
                      <a:pt x="46" y="72"/>
                    </a:cubicBezTo>
                    <a:cubicBezTo>
                      <a:pt x="44" y="72"/>
                      <a:pt x="44" y="69"/>
                      <a:pt x="41" y="69"/>
                    </a:cubicBezTo>
                    <a:cubicBezTo>
                      <a:pt x="40" y="68"/>
                      <a:pt x="43" y="67"/>
                      <a:pt x="41" y="67"/>
                    </a:cubicBezTo>
                    <a:cubicBezTo>
                      <a:pt x="41" y="65"/>
                      <a:pt x="41" y="65"/>
                      <a:pt x="41" y="65"/>
                    </a:cubicBezTo>
                    <a:cubicBezTo>
                      <a:pt x="40" y="65"/>
                      <a:pt x="40" y="65"/>
                      <a:pt x="39" y="65"/>
                    </a:cubicBezTo>
                    <a:cubicBezTo>
                      <a:pt x="39" y="65"/>
                      <a:pt x="39" y="65"/>
                      <a:pt x="40" y="63"/>
                    </a:cubicBezTo>
                    <a:cubicBezTo>
                      <a:pt x="39" y="63"/>
                      <a:pt x="39" y="63"/>
                      <a:pt x="39" y="63"/>
                    </a:cubicBezTo>
                    <a:cubicBezTo>
                      <a:pt x="39" y="63"/>
                      <a:pt x="39" y="63"/>
                      <a:pt x="39" y="63"/>
                    </a:cubicBezTo>
                    <a:cubicBezTo>
                      <a:pt x="39" y="63"/>
                      <a:pt x="39" y="63"/>
                      <a:pt x="39" y="63"/>
                    </a:cubicBezTo>
                    <a:cubicBezTo>
                      <a:pt x="40" y="62"/>
                      <a:pt x="39" y="62"/>
                      <a:pt x="40" y="62"/>
                    </a:cubicBezTo>
                    <a:cubicBezTo>
                      <a:pt x="39" y="62"/>
                      <a:pt x="39" y="62"/>
                      <a:pt x="39" y="62"/>
                    </a:cubicBezTo>
                    <a:cubicBezTo>
                      <a:pt x="39" y="61"/>
                      <a:pt x="39" y="61"/>
                      <a:pt x="39" y="61"/>
                    </a:cubicBezTo>
                    <a:cubicBezTo>
                      <a:pt x="39" y="61"/>
                      <a:pt x="39" y="61"/>
                      <a:pt x="38" y="61"/>
                    </a:cubicBezTo>
                    <a:cubicBezTo>
                      <a:pt x="38" y="60"/>
                      <a:pt x="38" y="60"/>
                      <a:pt x="38" y="60"/>
                    </a:cubicBezTo>
                    <a:cubicBezTo>
                      <a:pt x="38" y="59"/>
                      <a:pt x="38" y="59"/>
                      <a:pt x="38" y="59"/>
                    </a:cubicBezTo>
                    <a:cubicBezTo>
                      <a:pt x="38" y="59"/>
                      <a:pt x="38" y="59"/>
                      <a:pt x="37" y="58"/>
                    </a:cubicBezTo>
                    <a:cubicBezTo>
                      <a:pt x="37" y="59"/>
                      <a:pt x="37" y="59"/>
                      <a:pt x="37" y="59"/>
                    </a:cubicBezTo>
                    <a:cubicBezTo>
                      <a:pt x="37" y="59"/>
                      <a:pt x="37" y="59"/>
                      <a:pt x="37" y="58"/>
                    </a:cubicBezTo>
                    <a:cubicBezTo>
                      <a:pt x="37" y="56"/>
                      <a:pt x="37" y="56"/>
                      <a:pt x="37" y="56"/>
                    </a:cubicBezTo>
                    <a:cubicBezTo>
                      <a:pt x="35" y="56"/>
                      <a:pt x="34" y="58"/>
                      <a:pt x="34" y="56"/>
                    </a:cubicBezTo>
                    <a:cubicBezTo>
                      <a:pt x="34" y="55"/>
                      <a:pt x="35" y="55"/>
                      <a:pt x="35" y="55"/>
                    </a:cubicBezTo>
                    <a:cubicBezTo>
                      <a:pt x="35" y="53"/>
                      <a:pt x="35" y="52"/>
                      <a:pt x="34" y="52"/>
                    </a:cubicBezTo>
                    <a:cubicBezTo>
                      <a:pt x="34" y="52"/>
                      <a:pt x="34" y="52"/>
                      <a:pt x="34" y="51"/>
                    </a:cubicBezTo>
                    <a:cubicBezTo>
                      <a:pt x="32" y="51"/>
                      <a:pt x="34" y="48"/>
                      <a:pt x="31" y="48"/>
                    </a:cubicBezTo>
                    <a:cubicBezTo>
                      <a:pt x="31" y="48"/>
                      <a:pt x="31" y="48"/>
                      <a:pt x="30" y="48"/>
                    </a:cubicBezTo>
                    <a:cubicBezTo>
                      <a:pt x="31" y="48"/>
                      <a:pt x="31" y="48"/>
                      <a:pt x="31" y="48"/>
                    </a:cubicBezTo>
                    <a:cubicBezTo>
                      <a:pt x="31" y="47"/>
                      <a:pt x="31" y="47"/>
                      <a:pt x="32" y="47"/>
                    </a:cubicBezTo>
                    <a:cubicBezTo>
                      <a:pt x="31" y="47"/>
                      <a:pt x="31" y="46"/>
                      <a:pt x="30" y="46"/>
                    </a:cubicBezTo>
                    <a:cubicBezTo>
                      <a:pt x="31" y="46"/>
                      <a:pt x="31" y="46"/>
                      <a:pt x="31" y="45"/>
                    </a:cubicBezTo>
                    <a:cubicBezTo>
                      <a:pt x="30" y="46"/>
                      <a:pt x="30" y="45"/>
                      <a:pt x="30" y="45"/>
                    </a:cubicBezTo>
                    <a:cubicBezTo>
                      <a:pt x="30" y="43"/>
                      <a:pt x="30" y="43"/>
                      <a:pt x="30" y="43"/>
                    </a:cubicBezTo>
                    <a:cubicBezTo>
                      <a:pt x="28" y="43"/>
                      <a:pt x="28" y="43"/>
                      <a:pt x="28" y="43"/>
                    </a:cubicBezTo>
                    <a:cubicBezTo>
                      <a:pt x="28" y="43"/>
                      <a:pt x="30" y="41"/>
                      <a:pt x="28" y="41"/>
                    </a:cubicBezTo>
                    <a:cubicBezTo>
                      <a:pt x="27" y="41"/>
                      <a:pt x="27" y="41"/>
                      <a:pt x="27" y="41"/>
                    </a:cubicBezTo>
                    <a:cubicBezTo>
                      <a:pt x="27" y="40"/>
                      <a:pt x="28" y="40"/>
                      <a:pt x="28" y="40"/>
                    </a:cubicBezTo>
                    <a:cubicBezTo>
                      <a:pt x="27" y="40"/>
                      <a:pt x="27" y="39"/>
                      <a:pt x="26" y="39"/>
                    </a:cubicBezTo>
                    <a:cubicBezTo>
                      <a:pt x="27" y="38"/>
                      <a:pt x="26" y="35"/>
                      <a:pt x="25" y="34"/>
                    </a:cubicBezTo>
                    <a:cubicBezTo>
                      <a:pt x="25" y="34"/>
                      <a:pt x="26" y="33"/>
                      <a:pt x="25" y="33"/>
                    </a:cubicBezTo>
                    <a:cubicBezTo>
                      <a:pt x="25" y="34"/>
                      <a:pt x="24" y="33"/>
                      <a:pt x="24" y="34"/>
                    </a:cubicBezTo>
                    <a:cubicBezTo>
                      <a:pt x="24" y="33"/>
                      <a:pt x="24" y="33"/>
                      <a:pt x="24" y="33"/>
                    </a:cubicBezTo>
                    <a:cubicBezTo>
                      <a:pt x="25" y="32"/>
                      <a:pt x="24" y="33"/>
                      <a:pt x="25" y="33"/>
                    </a:cubicBezTo>
                    <a:cubicBezTo>
                      <a:pt x="25" y="33"/>
                      <a:pt x="24" y="32"/>
                      <a:pt x="25" y="32"/>
                    </a:cubicBezTo>
                    <a:cubicBezTo>
                      <a:pt x="24" y="32"/>
                      <a:pt x="24" y="32"/>
                      <a:pt x="24" y="32"/>
                    </a:cubicBezTo>
                    <a:cubicBezTo>
                      <a:pt x="22" y="32"/>
                      <a:pt x="22" y="33"/>
                      <a:pt x="21" y="33"/>
                    </a:cubicBezTo>
                    <a:cubicBezTo>
                      <a:pt x="21" y="33"/>
                      <a:pt x="20" y="33"/>
                      <a:pt x="20" y="33"/>
                    </a:cubicBezTo>
                    <a:cubicBezTo>
                      <a:pt x="20" y="33"/>
                      <a:pt x="20" y="33"/>
                      <a:pt x="20" y="33"/>
                    </a:cubicBezTo>
                    <a:cubicBezTo>
                      <a:pt x="20" y="33"/>
                      <a:pt x="19" y="33"/>
                      <a:pt x="19" y="33"/>
                    </a:cubicBezTo>
                    <a:cubicBezTo>
                      <a:pt x="19" y="34"/>
                      <a:pt x="19" y="34"/>
                      <a:pt x="19" y="34"/>
                    </a:cubicBezTo>
                    <a:cubicBezTo>
                      <a:pt x="19" y="34"/>
                      <a:pt x="19" y="34"/>
                      <a:pt x="19" y="33"/>
                    </a:cubicBezTo>
                    <a:cubicBezTo>
                      <a:pt x="19" y="33"/>
                      <a:pt x="19" y="33"/>
                      <a:pt x="20" y="33"/>
                    </a:cubicBezTo>
                    <a:cubicBezTo>
                      <a:pt x="20" y="33"/>
                      <a:pt x="20" y="33"/>
                      <a:pt x="20" y="33"/>
                    </a:cubicBezTo>
                    <a:cubicBezTo>
                      <a:pt x="21" y="33"/>
                      <a:pt x="21" y="33"/>
                      <a:pt x="21" y="33"/>
                    </a:cubicBezTo>
                    <a:cubicBezTo>
                      <a:pt x="21" y="32"/>
                      <a:pt x="22" y="32"/>
                      <a:pt x="22" y="31"/>
                    </a:cubicBezTo>
                    <a:cubicBezTo>
                      <a:pt x="22" y="31"/>
                      <a:pt x="22" y="30"/>
                      <a:pt x="21" y="30"/>
                    </a:cubicBezTo>
                    <a:cubicBezTo>
                      <a:pt x="22" y="30"/>
                      <a:pt x="22" y="29"/>
                      <a:pt x="22" y="28"/>
                    </a:cubicBezTo>
                    <a:cubicBezTo>
                      <a:pt x="22" y="29"/>
                      <a:pt x="22" y="30"/>
                      <a:pt x="21" y="28"/>
                    </a:cubicBezTo>
                    <a:cubicBezTo>
                      <a:pt x="22" y="28"/>
                      <a:pt x="22" y="27"/>
                      <a:pt x="22" y="27"/>
                    </a:cubicBezTo>
                    <a:cubicBezTo>
                      <a:pt x="24" y="27"/>
                      <a:pt x="22" y="27"/>
                      <a:pt x="22" y="26"/>
                    </a:cubicBezTo>
                    <a:cubicBezTo>
                      <a:pt x="21" y="27"/>
                      <a:pt x="21" y="28"/>
                      <a:pt x="21" y="27"/>
                    </a:cubicBezTo>
                    <a:cubicBezTo>
                      <a:pt x="21" y="27"/>
                      <a:pt x="21" y="26"/>
                      <a:pt x="22" y="26"/>
                    </a:cubicBezTo>
                    <a:cubicBezTo>
                      <a:pt x="21" y="26"/>
                      <a:pt x="21" y="26"/>
                      <a:pt x="21" y="26"/>
                    </a:cubicBezTo>
                    <a:cubicBezTo>
                      <a:pt x="19" y="26"/>
                      <a:pt x="21" y="25"/>
                      <a:pt x="19" y="26"/>
                    </a:cubicBezTo>
                    <a:cubicBezTo>
                      <a:pt x="21" y="25"/>
                      <a:pt x="21" y="25"/>
                      <a:pt x="21" y="25"/>
                    </a:cubicBezTo>
                    <a:cubicBezTo>
                      <a:pt x="19" y="25"/>
                      <a:pt x="19" y="25"/>
                      <a:pt x="19" y="25"/>
                    </a:cubicBezTo>
                    <a:cubicBezTo>
                      <a:pt x="19" y="25"/>
                      <a:pt x="19" y="23"/>
                      <a:pt x="18" y="23"/>
                    </a:cubicBezTo>
                    <a:cubicBezTo>
                      <a:pt x="19" y="23"/>
                      <a:pt x="18" y="23"/>
                      <a:pt x="19" y="23"/>
                    </a:cubicBezTo>
                    <a:cubicBezTo>
                      <a:pt x="19" y="23"/>
                      <a:pt x="19" y="23"/>
                      <a:pt x="21" y="23"/>
                    </a:cubicBezTo>
                    <a:cubicBezTo>
                      <a:pt x="19" y="23"/>
                      <a:pt x="19" y="23"/>
                      <a:pt x="19" y="22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9" y="21"/>
                      <a:pt x="18" y="22"/>
                      <a:pt x="18" y="21"/>
                    </a:cubicBezTo>
                    <a:cubicBezTo>
                      <a:pt x="18" y="22"/>
                      <a:pt x="18" y="22"/>
                      <a:pt x="18" y="22"/>
                    </a:cubicBezTo>
                    <a:cubicBezTo>
                      <a:pt x="18" y="22"/>
                      <a:pt x="17" y="22"/>
                      <a:pt x="17" y="21"/>
                    </a:cubicBezTo>
                    <a:cubicBezTo>
                      <a:pt x="17" y="21"/>
                      <a:pt x="17" y="21"/>
                      <a:pt x="17" y="21"/>
                    </a:cubicBezTo>
                    <a:cubicBezTo>
                      <a:pt x="17" y="21"/>
                      <a:pt x="17" y="20"/>
                      <a:pt x="17" y="20"/>
                    </a:cubicBezTo>
                    <a:cubicBezTo>
                      <a:pt x="17" y="19"/>
                      <a:pt x="17" y="19"/>
                      <a:pt x="18" y="19"/>
                    </a:cubicBezTo>
                    <a:cubicBezTo>
                      <a:pt x="17" y="19"/>
                      <a:pt x="15" y="19"/>
                      <a:pt x="15" y="19"/>
                    </a:cubicBezTo>
                    <a:cubicBezTo>
                      <a:pt x="14" y="19"/>
                      <a:pt x="14" y="19"/>
                      <a:pt x="14" y="19"/>
                    </a:cubicBezTo>
                    <a:cubicBezTo>
                      <a:pt x="14" y="20"/>
                      <a:pt x="14" y="19"/>
                      <a:pt x="13" y="20"/>
                    </a:cubicBezTo>
                    <a:cubicBezTo>
                      <a:pt x="13" y="19"/>
                      <a:pt x="13" y="19"/>
                      <a:pt x="13" y="19"/>
                    </a:cubicBezTo>
                    <a:cubicBezTo>
                      <a:pt x="14" y="19"/>
                      <a:pt x="14" y="16"/>
                      <a:pt x="15" y="15"/>
                    </a:cubicBezTo>
                    <a:cubicBezTo>
                      <a:pt x="15" y="14"/>
                      <a:pt x="13" y="16"/>
                      <a:pt x="14" y="15"/>
                    </a:cubicBezTo>
                    <a:cubicBezTo>
                      <a:pt x="13" y="15"/>
                      <a:pt x="13" y="15"/>
                      <a:pt x="12" y="15"/>
                    </a:cubicBezTo>
                    <a:cubicBezTo>
                      <a:pt x="12" y="14"/>
                      <a:pt x="12" y="14"/>
                      <a:pt x="13" y="14"/>
                    </a:cubicBezTo>
                    <a:cubicBezTo>
                      <a:pt x="13" y="13"/>
                      <a:pt x="12" y="13"/>
                      <a:pt x="13" y="13"/>
                    </a:cubicBezTo>
                    <a:cubicBezTo>
                      <a:pt x="13" y="12"/>
                      <a:pt x="13" y="12"/>
                      <a:pt x="13" y="12"/>
                    </a:cubicBezTo>
                    <a:cubicBezTo>
                      <a:pt x="12" y="12"/>
                      <a:pt x="13" y="12"/>
                      <a:pt x="12" y="12"/>
                    </a:cubicBezTo>
                    <a:cubicBezTo>
                      <a:pt x="12" y="12"/>
                      <a:pt x="11" y="12"/>
                      <a:pt x="11" y="11"/>
                    </a:cubicBezTo>
                    <a:cubicBezTo>
                      <a:pt x="11" y="11"/>
                      <a:pt x="11" y="11"/>
                      <a:pt x="11" y="12"/>
                    </a:cubicBezTo>
                    <a:cubicBezTo>
                      <a:pt x="11" y="12"/>
                      <a:pt x="10" y="12"/>
                      <a:pt x="7" y="12"/>
                    </a:cubicBezTo>
                    <a:cubicBezTo>
                      <a:pt x="9" y="10"/>
                      <a:pt x="10" y="11"/>
                      <a:pt x="11" y="11"/>
                    </a:cubicBezTo>
                    <a:cubicBezTo>
                      <a:pt x="10" y="10"/>
                      <a:pt x="10" y="10"/>
                      <a:pt x="11" y="10"/>
                    </a:cubicBezTo>
                    <a:cubicBezTo>
                      <a:pt x="10" y="10"/>
                      <a:pt x="10" y="9"/>
                      <a:pt x="10" y="9"/>
                    </a:cubicBezTo>
                    <a:cubicBezTo>
                      <a:pt x="8" y="9"/>
                      <a:pt x="8" y="9"/>
                      <a:pt x="9" y="9"/>
                    </a:cubicBezTo>
                    <a:cubicBezTo>
                      <a:pt x="7" y="8"/>
                      <a:pt x="7" y="8"/>
                      <a:pt x="6" y="7"/>
                    </a:cubicBezTo>
                    <a:cubicBezTo>
                      <a:pt x="6" y="5"/>
                      <a:pt x="5" y="7"/>
                      <a:pt x="5" y="5"/>
                    </a:cubicBezTo>
                    <a:cubicBezTo>
                      <a:pt x="5" y="5"/>
                      <a:pt x="5" y="3"/>
                      <a:pt x="5" y="2"/>
                    </a:cubicBezTo>
                    <a:cubicBezTo>
                      <a:pt x="4" y="2"/>
                      <a:pt x="4" y="1"/>
                      <a:pt x="4" y="0"/>
                    </a:cubicBezTo>
                    <a:cubicBezTo>
                      <a:pt x="2" y="0"/>
                      <a:pt x="2" y="1"/>
                      <a:pt x="1" y="0"/>
                    </a:cubicBezTo>
                    <a:cubicBezTo>
                      <a:pt x="0" y="1"/>
                      <a:pt x="0" y="1"/>
                      <a:pt x="0" y="2"/>
                    </a:cubicBezTo>
                    <a:cubicBezTo>
                      <a:pt x="0" y="2"/>
                      <a:pt x="0" y="2"/>
                      <a:pt x="0" y="3"/>
                    </a:cubicBezTo>
                    <a:cubicBezTo>
                      <a:pt x="1" y="5"/>
                      <a:pt x="1" y="7"/>
                      <a:pt x="2" y="7"/>
                    </a:cubicBezTo>
                    <a:cubicBezTo>
                      <a:pt x="1" y="8"/>
                      <a:pt x="2" y="8"/>
                      <a:pt x="2" y="9"/>
                    </a:cubicBezTo>
                    <a:cubicBezTo>
                      <a:pt x="4" y="10"/>
                      <a:pt x="4" y="12"/>
                      <a:pt x="5" y="12"/>
                    </a:cubicBezTo>
                    <a:cubicBezTo>
                      <a:pt x="5" y="14"/>
                      <a:pt x="6" y="15"/>
                      <a:pt x="7" y="19"/>
                    </a:cubicBezTo>
                    <a:cubicBezTo>
                      <a:pt x="7" y="16"/>
                      <a:pt x="7" y="16"/>
                      <a:pt x="7" y="16"/>
                    </a:cubicBezTo>
                    <a:cubicBezTo>
                      <a:pt x="7" y="19"/>
                      <a:pt x="10" y="16"/>
                      <a:pt x="10" y="19"/>
                    </a:cubicBezTo>
                    <a:cubicBezTo>
                      <a:pt x="7" y="19"/>
                      <a:pt x="7" y="19"/>
                      <a:pt x="7" y="20"/>
                    </a:cubicBezTo>
                    <a:cubicBezTo>
                      <a:pt x="10" y="20"/>
                      <a:pt x="10" y="21"/>
                      <a:pt x="10" y="22"/>
                    </a:cubicBezTo>
                    <a:cubicBezTo>
                      <a:pt x="10" y="23"/>
                      <a:pt x="11" y="23"/>
                      <a:pt x="12" y="25"/>
                    </a:cubicBezTo>
                    <a:cubicBezTo>
                      <a:pt x="12" y="26"/>
                      <a:pt x="12" y="26"/>
                      <a:pt x="12" y="27"/>
                    </a:cubicBezTo>
                    <a:cubicBezTo>
                      <a:pt x="12" y="28"/>
                      <a:pt x="13" y="28"/>
                      <a:pt x="13" y="30"/>
                    </a:cubicBezTo>
                    <a:cubicBezTo>
                      <a:pt x="13" y="33"/>
                      <a:pt x="15" y="34"/>
                      <a:pt x="15" y="36"/>
                    </a:cubicBezTo>
                    <a:cubicBezTo>
                      <a:pt x="17" y="36"/>
                      <a:pt x="17" y="36"/>
                      <a:pt x="17" y="36"/>
                    </a:cubicBezTo>
                    <a:cubicBezTo>
                      <a:pt x="17" y="39"/>
                      <a:pt x="19" y="41"/>
                      <a:pt x="19" y="45"/>
                    </a:cubicBezTo>
                    <a:cubicBezTo>
                      <a:pt x="21" y="43"/>
                      <a:pt x="21" y="43"/>
                      <a:pt x="21" y="43"/>
                    </a:cubicBezTo>
                    <a:cubicBezTo>
                      <a:pt x="22" y="45"/>
                      <a:pt x="21" y="45"/>
                      <a:pt x="21" y="46"/>
                    </a:cubicBezTo>
                    <a:cubicBezTo>
                      <a:pt x="21" y="46"/>
                      <a:pt x="21" y="47"/>
                      <a:pt x="22" y="47"/>
                    </a:cubicBezTo>
                    <a:cubicBezTo>
                      <a:pt x="22" y="48"/>
                      <a:pt x="22" y="48"/>
                      <a:pt x="22" y="48"/>
                    </a:cubicBezTo>
                    <a:cubicBezTo>
                      <a:pt x="24" y="49"/>
                      <a:pt x="24" y="49"/>
                      <a:pt x="24" y="51"/>
                    </a:cubicBezTo>
                    <a:cubicBezTo>
                      <a:pt x="24" y="51"/>
                      <a:pt x="24" y="51"/>
                      <a:pt x="25" y="51"/>
                    </a:cubicBezTo>
                    <a:cubicBezTo>
                      <a:pt x="25" y="51"/>
                      <a:pt x="26" y="52"/>
                      <a:pt x="24" y="52"/>
                    </a:cubicBezTo>
                    <a:cubicBezTo>
                      <a:pt x="25" y="53"/>
                      <a:pt x="25" y="56"/>
                      <a:pt x="26" y="56"/>
                    </a:cubicBezTo>
                    <a:cubicBezTo>
                      <a:pt x="26" y="56"/>
                      <a:pt x="26" y="56"/>
                      <a:pt x="26" y="58"/>
                    </a:cubicBezTo>
                    <a:cubicBezTo>
                      <a:pt x="26" y="58"/>
                      <a:pt x="28" y="59"/>
                      <a:pt x="27" y="60"/>
                    </a:cubicBezTo>
                    <a:cubicBezTo>
                      <a:pt x="28" y="60"/>
                      <a:pt x="28" y="59"/>
                      <a:pt x="28" y="60"/>
                    </a:cubicBezTo>
                    <a:cubicBezTo>
                      <a:pt x="28" y="62"/>
                      <a:pt x="31" y="63"/>
                      <a:pt x="31" y="65"/>
                    </a:cubicBezTo>
                    <a:cubicBezTo>
                      <a:pt x="32" y="69"/>
                      <a:pt x="34" y="72"/>
                      <a:pt x="35" y="74"/>
                    </a:cubicBezTo>
                    <a:cubicBezTo>
                      <a:pt x="37" y="74"/>
                      <a:pt x="37" y="74"/>
                      <a:pt x="37" y="74"/>
                    </a:cubicBezTo>
                    <a:cubicBezTo>
                      <a:pt x="35" y="75"/>
                      <a:pt x="38" y="75"/>
                      <a:pt x="38" y="76"/>
                    </a:cubicBezTo>
                    <a:cubicBezTo>
                      <a:pt x="38" y="79"/>
                      <a:pt x="40" y="80"/>
                      <a:pt x="39" y="81"/>
                    </a:cubicBezTo>
                    <a:cubicBezTo>
                      <a:pt x="40" y="81"/>
                      <a:pt x="40" y="82"/>
                      <a:pt x="41" y="84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2" y="82"/>
                      <a:pt x="42" y="84"/>
                      <a:pt x="42" y="84"/>
                    </a:cubicBezTo>
                    <a:cubicBezTo>
                      <a:pt x="42" y="84"/>
                      <a:pt x="42" y="84"/>
                      <a:pt x="42" y="84"/>
                    </a:cubicBezTo>
                    <a:cubicBezTo>
                      <a:pt x="42" y="84"/>
                      <a:pt x="42" y="84"/>
                      <a:pt x="43" y="84"/>
                    </a:cubicBezTo>
                    <a:cubicBezTo>
                      <a:pt x="43" y="84"/>
                      <a:pt x="42" y="84"/>
                      <a:pt x="42" y="84"/>
                    </a:cubicBezTo>
                    <a:cubicBezTo>
                      <a:pt x="42" y="84"/>
                      <a:pt x="42" y="84"/>
                      <a:pt x="42" y="84"/>
                    </a:cubicBezTo>
                    <a:cubicBezTo>
                      <a:pt x="42" y="84"/>
                      <a:pt x="42" y="84"/>
                      <a:pt x="42" y="84"/>
                    </a:cubicBezTo>
                    <a:cubicBezTo>
                      <a:pt x="44" y="86"/>
                      <a:pt x="44" y="89"/>
                      <a:pt x="46" y="93"/>
                    </a:cubicBezTo>
                    <a:cubicBezTo>
                      <a:pt x="48" y="94"/>
                      <a:pt x="48" y="92"/>
                      <a:pt x="48" y="93"/>
                    </a:cubicBezTo>
                    <a:cubicBezTo>
                      <a:pt x="48" y="94"/>
                      <a:pt x="50" y="93"/>
                      <a:pt x="50" y="94"/>
                    </a:cubicBezTo>
                    <a:cubicBezTo>
                      <a:pt x="48" y="94"/>
                      <a:pt x="50" y="94"/>
                      <a:pt x="48" y="95"/>
                    </a:cubicBezTo>
                    <a:cubicBezTo>
                      <a:pt x="50" y="95"/>
                      <a:pt x="51" y="95"/>
                      <a:pt x="51" y="97"/>
                    </a:cubicBezTo>
                    <a:cubicBezTo>
                      <a:pt x="50" y="98"/>
                      <a:pt x="51" y="99"/>
                      <a:pt x="51" y="100"/>
                    </a:cubicBezTo>
                    <a:cubicBezTo>
                      <a:pt x="53" y="107"/>
                      <a:pt x="55" y="112"/>
                      <a:pt x="59" y="118"/>
                    </a:cubicBezTo>
                    <a:cubicBezTo>
                      <a:pt x="63" y="122"/>
                      <a:pt x="64" y="130"/>
                      <a:pt x="67" y="134"/>
                    </a:cubicBezTo>
                    <a:cubicBezTo>
                      <a:pt x="71" y="134"/>
                      <a:pt x="71" y="134"/>
                      <a:pt x="71" y="137"/>
                    </a:cubicBezTo>
                    <a:cubicBezTo>
                      <a:pt x="71" y="135"/>
                      <a:pt x="71" y="135"/>
                      <a:pt x="71" y="135"/>
                    </a:cubicBezTo>
                    <a:cubicBezTo>
                      <a:pt x="71" y="137"/>
                      <a:pt x="72" y="137"/>
                      <a:pt x="71" y="139"/>
                    </a:cubicBezTo>
                    <a:cubicBezTo>
                      <a:pt x="72" y="140"/>
                      <a:pt x="73" y="142"/>
                      <a:pt x="74" y="144"/>
                    </a:cubicBezTo>
                    <a:cubicBezTo>
                      <a:pt x="74" y="145"/>
                      <a:pt x="74" y="145"/>
                      <a:pt x="74" y="145"/>
                    </a:cubicBezTo>
                    <a:cubicBezTo>
                      <a:pt x="76" y="152"/>
                      <a:pt x="80" y="155"/>
                      <a:pt x="84" y="160"/>
                    </a:cubicBezTo>
                    <a:cubicBezTo>
                      <a:pt x="85" y="161"/>
                      <a:pt x="85" y="164"/>
                      <a:pt x="86" y="165"/>
                    </a:cubicBezTo>
                    <a:cubicBezTo>
                      <a:pt x="88" y="168"/>
                      <a:pt x="92" y="171"/>
                      <a:pt x="93" y="177"/>
                    </a:cubicBezTo>
                    <a:cubicBezTo>
                      <a:pt x="93" y="177"/>
                      <a:pt x="96" y="173"/>
                      <a:pt x="96" y="172"/>
                    </a:cubicBezTo>
                    <a:cubicBezTo>
                      <a:pt x="97" y="168"/>
                      <a:pt x="92" y="167"/>
                      <a:pt x="92" y="165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54" name="Freeform 327"/>
              <p:cNvSpPr>
                <a:spLocks/>
              </p:cNvSpPr>
              <p:nvPr/>
            </p:nvSpPr>
            <p:spPr bwMode="auto">
              <a:xfrm>
                <a:off x="313" y="174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55" name="Freeform 328"/>
              <p:cNvSpPr>
                <a:spLocks/>
              </p:cNvSpPr>
              <p:nvPr/>
            </p:nvSpPr>
            <p:spPr bwMode="auto">
              <a:xfrm>
                <a:off x="245" y="1594"/>
                <a:ext cx="4" cy="0"/>
              </a:xfrm>
              <a:custGeom>
                <a:avLst/>
                <a:gdLst>
                  <a:gd name="T0" fmla="*/ 2 w 2"/>
                  <a:gd name="T1" fmla="*/ 1 w 2"/>
                  <a:gd name="T2" fmla="*/ 2 w 2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2">
                    <a:moveTo>
                      <a:pt x="2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2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56" name="Freeform 329"/>
              <p:cNvSpPr>
                <a:spLocks/>
              </p:cNvSpPr>
              <p:nvPr/>
            </p:nvSpPr>
            <p:spPr bwMode="auto">
              <a:xfrm>
                <a:off x="263" y="161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1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0" y="0"/>
                      <a:pt x="0" y="1"/>
                    </a:cubicBezTo>
                    <a:cubicBezTo>
                      <a:pt x="0" y="0"/>
                      <a:pt x="0" y="0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57" name="Freeform 330"/>
              <p:cNvSpPr>
                <a:spLocks/>
              </p:cNvSpPr>
              <p:nvPr/>
            </p:nvSpPr>
            <p:spPr bwMode="auto">
              <a:xfrm>
                <a:off x="395" y="1870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1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58" name="Freeform 331"/>
              <p:cNvSpPr>
                <a:spLocks/>
              </p:cNvSpPr>
              <p:nvPr/>
            </p:nvSpPr>
            <p:spPr bwMode="auto">
              <a:xfrm>
                <a:off x="349" y="179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59" name="Freeform 332"/>
              <p:cNvSpPr>
                <a:spLocks/>
              </p:cNvSpPr>
              <p:nvPr/>
            </p:nvSpPr>
            <p:spPr bwMode="auto">
              <a:xfrm>
                <a:off x="381" y="1842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60" name="Freeform 333"/>
              <p:cNvSpPr>
                <a:spLocks/>
              </p:cNvSpPr>
              <p:nvPr/>
            </p:nvSpPr>
            <p:spPr bwMode="auto">
              <a:xfrm>
                <a:off x="369" y="1820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1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61" name="Freeform 334"/>
              <p:cNvSpPr>
                <a:spLocks/>
              </p:cNvSpPr>
              <p:nvPr/>
            </p:nvSpPr>
            <p:spPr bwMode="auto">
              <a:xfrm>
                <a:off x="267" y="1642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62" name="Freeform 335"/>
              <p:cNvSpPr>
                <a:spLocks/>
              </p:cNvSpPr>
              <p:nvPr/>
            </p:nvSpPr>
            <p:spPr bwMode="auto">
              <a:xfrm>
                <a:off x="263" y="1616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  <a:gd name="T6" fmla="*/ 1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1" y="0"/>
                    </a:cubicBezTo>
                    <a:cubicBezTo>
                      <a:pt x="1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63" name="Freeform 336"/>
              <p:cNvSpPr>
                <a:spLocks/>
              </p:cNvSpPr>
              <p:nvPr/>
            </p:nvSpPr>
            <p:spPr bwMode="auto">
              <a:xfrm>
                <a:off x="269" y="164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64" name="Freeform 337"/>
              <p:cNvSpPr>
                <a:spLocks/>
              </p:cNvSpPr>
              <p:nvPr/>
            </p:nvSpPr>
            <p:spPr bwMode="auto">
              <a:xfrm>
                <a:off x="339" y="176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65" name="Freeform 338"/>
              <p:cNvSpPr>
                <a:spLocks/>
              </p:cNvSpPr>
              <p:nvPr/>
            </p:nvSpPr>
            <p:spPr bwMode="auto">
              <a:xfrm>
                <a:off x="213" y="1098"/>
                <a:ext cx="4" cy="14"/>
              </a:xfrm>
              <a:custGeom>
                <a:avLst/>
                <a:gdLst>
                  <a:gd name="T0" fmla="*/ 2 w 2"/>
                  <a:gd name="T1" fmla="*/ 3 h 7"/>
                  <a:gd name="T2" fmla="*/ 1 w 2"/>
                  <a:gd name="T3" fmla="*/ 0 h 7"/>
                  <a:gd name="T4" fmla="*/ 1 w 2"/>
                  <a:gd name="T5" fmla="*/ 1 h 7"/>
                  <a:gd name="T6" fmla="*/ 0 w 2"/>
                  <a:gd name="T7" fmla="*/ 3 h 7"/>
                  <a:gd name="T8" fmla="*/ 1 w 2"/>
                  <a:gd name="T9" fmla="*/ 3 h 7"/>
                  <a:gd name="T10" fmla="*/ 1 w 2"/>
                  <a:gd name="T11" fmla="*/ 5 h 7"/>
                  <a:gd name="T12" fmla="*/ 1 w 2"/>
                  <a:gd name="T13" fmla="*/ 7 h 7"/>
                  <a:gd name="T14" fmla="*/ 2 w 2"/>
                  <a:gd name="T15" fmla="*/ 5 h 7"/>
                  <a:gd name="T16" fmla="*/ 2 w 2"/>
                  <a:gd name="T17" fmla="*/ 3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" h="7">
                    <a:moveTo>
                      <a:pt x="2" y="3"/>
                    </a:moveTo>
                    <a:cubicBezTo>
                      <a:pt x="2" y="1"/>
                      <a:pt x="2" y="1"/>
                      <a:pt x="1" y="0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0" y="1"/>
                      <a:pt x="1" y="1"/>
                      <a:pt x="0" y="3"/>
                    </a:cubicBezTo>
                    <a:cubicBezTo>
                      <a:pt x="1" y="3"/>
                      <a:pt x="1" y="3"/>
                      <a:pt x="1" y="3"/>
                    </a:cubicBezTo>
                    <a:cubicBezTo>
                      <a:pt x="0" y="3"/>
                      <a:pt x="0" y="5"/>
                      <a:pt x="1" y="5"/>
                    </a:cubicBezTo>
                    <a:cubicBezTo>
                      <a:pt x="2" y="5"/>
                      <a:pt x="1" y="6"/>
                      <a:pt x="1" y="7"/>
                    </a:cubicBezTo>
                    <a:cubicBezTo>
                      <a:pt x="2" y="6"/>
                      <a:pt x="2" y="6"/>
                      <a:pt x="2" y="5"/>
                    </a:cubicBezTo>
                    <a:cubicBezTo>
                      <a:pt x="1" y="5"/>
                      <a:pt x="2" y="3"/>
                      <a:pt x="2" y="3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66" name="Freeform 339"/>
              <p:cNvSpPr>
                <a:spLocks/>
              </p:cNvSpPr>
              <p:nvPr/>
            </p:nvSpPr>
            <p:spPr bwMode="auto">
              <a:xfrm>
                <a:off x="235" y="112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1" y="0"/>
                    </a:cubicBezTo>
                    <a:cubicBezTo>
                      <a:pt x="1" y="0"/>
                      <a:pt x="0" y="0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67" name="Freeform 340"/>
              <p:cNvSpPr>
                <a:spLocks/>
              </p:cNvSpPr>
              <p:nvPr/>
            </p:nvSpPr>
            <p:spPr bwMode="auto">
              <a:xfrm>
                <a:off x="237" y="1132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68" name="Freeform 341"/>
              <p:cNvSpPr>
                <a:spLocks/>
              </p:cNvSpPr>
              <p:nvPr/>
            </p:nvSpPr>
            <p:spPr bwMode="auto">
              <a:xfrm>
                <a:off x="243" y="1132"/>
                <a:ext cx="2" cy="4"/>
              </a:xfrm>
              <a:custGeom>
                <a:avLst/>
                <a:gdLst>
                  <a:gd name="T0" fmla="*/ 1 w 1"/>
                  <a:gd name="T1" fmla="*/ 1 h 2"/>
                  <a:gd name="T2" fmla="*/ 1 w 1"/>
                  <a:gd name="T3" fmla="*/ 0 h 2"/>
                  <a:gd name="T4" fmla="*/ 0 w 1"/>
                  <a:gd name="T5" fmla="*/ 0 h 2"/>
                  <a:gd name="T6" fmla="*/ 0 w 1"/>
                  <a:gd name="T7" fmla="*/ 1 h 2"/>
                  <a:gd name="T8" fmla="*/ 1 w 1"/>
                  <a:gd name="T9" fmla="*/ 1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2">
                    <a:moveTo>
                      <a:pt x="1" y="1"/>
                    </a:moveTo>
                    <a:cubicBezTo>
                      <a:pt x="0" y="1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1" y="1"/>
                      <a:pt x="0" y="1"/>
                    </a:cubicBezTo>
                    <a:cubicBezTo>
                      <a:pt x="0" y="2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69" name="Freeform 342"/>
              <p:cNvSpPr>
                <a:spLocks/>
              </p:cNvSpPr>
              <p:nvPr/>
            </p:nvSpPr>
            <p:spPr bwMode="auto">
              <a:xfrm>
                <a:off x="239" y="1122"/>
                <a:ext cx="2" cy="10"/>
              </a:xfrm>
              <a:custGeom>
                <a:avLst/>
                <a:gdLst>
                  <a:gd name="T0" fmla="*/ 1 w 1"/>
                  <a:gd name="T1" fmla="*/ 1 h 5"/>
                  <a:gd name="T2" fmla="*/ 0 w 1"/>
                  <a:gd name="T3" fmla="*/ 1 h 5"/>
                  <a:gd name="T4" fmla="*/ 0 w 1"/>
                  <a:gd name="T5" fmla="*/ 5 h 5"/>
                  <a:gd name="T6" fmla="*/ 1 w 1"/>
                  <a:gd name="T7" fmla="*/ 5 h 5"/>
                  <a:gd name="T8" fmla="*/ 1 w 1"/>
                  <a:gd name="T9" fmla="*/ 1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5">
                    <a:moveTo>
                      <a:pt x="1" y="1"/>
                    </a:moveTo>
                    <a:cubicBezTo>
                      <a:pt x="0" y="1"/>
                      <a:pt x="0" y="0"/>
                      <a:pt x="0" y="1"/>
                    </a:cubicBezTo>
                    <a:cubicBezTo>
                      <a:pt x="0" y="1"/>
                      <a:pt x="1" y="2"/>
                      <a:pt x="0" y="5"/>
                    </a:cubicBezTo>
                    <a:cubicBezTo>
                      <a:pt x="1" y="5"/>
                      <a:pt x="1" y="5"/>
                      <a:pt x="1" y="5"/>
                    </a:cubicBezTo>
                    <a:cubicBezTo>
                      <a:pt x="1" y="2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70" name="Freeform 343"/>
              <p:cNvSpPr>
                <a:spLocks/>
              </p:cNvSpPr>
              <p:nvPr/>
            </p:nvSpPr>
            <p:spPr bwMode="auto">
              <a:xfrm>
                <a:off x="213" y="1096"/>
                <a:ext cx="2" cy="4"/>
              </a:xfrm>
              <a:custGeom>
                <a:avLst/>
                <a:gdLst>
                  <a:gd name="T0" fmla="*/ 1 w 1"/>
                  <a:gd name="T1" fmla="*/ 1 h 2"/>
                  <a:gd name="T2" fmla="*/ 0 w 1"/>
                  <a:gd name="T3" fmla="*/ 0 h 2"/>
                  <a:gd name="T4" fmla="*/ 0 w 1"/>
                  <a:gd name="T5" fmla="*/ 2 h 2"/>
                  <a:gd name="T6" fmla="*/ 1 w 1"/>
                  <a:gd name="T7" fmla="*/ 1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2">
                    <a:moveTo>
                      <a:pt x="1" y="1"/>
                    </a:moveTo>
                    <a:cubicBezTo>
                      <a:pt x="1" y="1"/>
                      <a:pt x="0" y="1"/>
                      <a:pt x="0" y="0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2"/>
                      <a:pt x="0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71" name="Freeform 344"/>
              <p:cNvSpPr>
                <a:spLocks/>
              </p:cNvSpPr>
              <p:nvPr/>
            </p:nvSpPr>
            <p:spPr bwMode="auto">
              <a:xfrm>
                <a:off x="243" y="1136"/>
                <a:ext cx="6" cy="2"/>
              </a:xfrm>
              <a:custGeom>
                <a:avLst/>
                <a:gdLst>
                  <a:gd name="T0" fmla="*/ 3 w 3"/>
                  <a:gd name="T1" fmla="*/ 0 h 1"/>
                  <a:gd name="T2" fmla="*/ 0 w 3"/>
                  <a:gd name="T3" fmla="*/ 1 h 1"/>
                  <a:gd name="T4" fmla="*/ 1 w 3"/>
                  <a:gd name="T5" fmla="*/ 1 h 1"/>
                  <a:gd name="T6" fmla="*/ 2 w 3"/>
                  <a:gd name="T7" fmla="*/ 1 h 1"/>
                  <a:gd name="T8" fmla="*/ 3 w 3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" h="1">
                    <a:moveTo>
                      <a:pt x="3" y="0"/>
                    </a:moveTo>
                    <a:cubicBezTo>
                      <a:pt x="1" y="1"/>
                      <a:pt x="0" y="0"/>
                      <a:pt x="0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2" y="1"/>
                      <a:pt x="2" y="1"/>
                    </a:cubicBezTo>
                    <a:cubicBezTo>
                      <a:pt x="3" y="0"/>
                      <a:pt x="3" y="0"/>
                      <a:pt x="3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72" name="Freeform 345"/>
              <p:cNvSpPr>
                <a:spLocks/>
              </p:cNvSpPr>
              <p:nvPr/>
            </p:nvSpPr>
            <p:spPr bwMode="auto">
              <a:xfrm>
                <a:off x="237" y="1118"/>
                <a:ext cx="0" cy="2"/>
              </a:xfrm>
              <a:custGeom>
                <a:avLst/>
                <a:gdLst>
                  <a:gd name="T0" fmla="*/ 0 h 1"/>
                  <a:gd name="T1" fmla="*/ 0 h 1"/>
                  <a:gd name="T2" fmla="*/ 1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73" name="Freeform 346"/>
              <p:cNvSpPr>
                <a:spLocks/>
              </p:cNvSpPr>
              <p:nvPr/>
            </p:nvSpPr>
            <p:spPr bwMode="auto">
              <a:xfrm>
                <a:off x="217" y="1104"/>
                <a:ext cx="6" cy="6"/>
              </a:xfrm>
              <a:custGeom>
                <a:avLst/>
                <a:gdLst>
                  <a:gd name="T0" fmla="*/ 2 w 3"/>
                  <a:gd name="T1" fmla="*/ 0 h 3"/>
                  <a:gd name="T2" fmla="*/ 2 w 3"/>
                  <a:gd name="T3" fmla="*/ 2 h 3"/>
                  <a:gd name="T4" fmla="*/ 2 w 3"/>
                  <a:gd name="T5" fmla="*/ 0 h 3"/>
                  <a:gd name="T6" fmla="*/ 0 w 3"/>
                  <a:gd name="T7" fmla="*/ 2 h 3"/>
                  <a:gd name="T8" fmla="*/ 2 w 3"/>
                  <a:gd name="T9" fmla="*/ 3 h 3"/>
                  <a:gd name="T10" fmla="*/ 3 w 3"/>
                  <a:gd name="T11" fmla="*/ 3 h 3"/>
                  <a:gd name="T12" fmla="*/ 2 w 3"/>
                  <a:gd name="T13" fmla="*/ 0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" h="3">
                    <a:moveTo>
                      <a:pt x="2" y="0"/>
                    </a:moveTo>
                    <a:cubicBezTo>
                      <a:pt x="2" y="2"/>
                      <a:pt x="2" y="2"/>
                      <a:pt x="2" y="2"/>
                    </a:cubicBezTo>
                    <a:cubicBezTo>
                      <a:pt x="2" y="2"/>
                      <a:pt x="2" y="2"/>
                      <a:pt x="2" y="0"/>
                    </a:cubicBezTo>
                    <a:cubicBezTo>
                      <a:pt x="2" y="2"/>
                      <a:pt x="0" y="2"/>
                      <a:pt x="0" y="2"/>
                    </a:cubicBezTo>
                    <a:cubicBezTo>
                      <a:pt x="2" y="3"/>
                      <a:pt x="0" y="3"/>
                      <a:pt x="2" y="3"/>
                    </a:cubicBezTo>
                    <a:cubicBezTo>
                      <a:pt x="2" y="3"/>
                      <a:pt x="2" y="3"/>
                      <a:pt x="3" y="3"/>
                    </a:cubicBezTo>
                    <a:cubicBezTo>
                      <a:pt x="3" y="2"/>
                      <a:pt x="2" y="2"/>
                      <a:pt x="2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74" name="Freeform 347"/>
              <p:cNvSpPr>
                <a:spLocks/>
              </p:cNvSpPr>
              <p:nvPr/>
            </p:nvSpPr>
            <p:spPr bwMode="auto">
              <a:xfrm>
                <a:off x="323" y="1286"/>
                <a:ext cx="6" cy="2"/>
              </a:xfrm>
              <a:custGeom>
                <a:avLst/>
                <a:gdLst>
                  <a:gd name="T0" fmla="*/ 3 w 3"/>
                  <a:gd name="T1" fmla="*/ 0 h 1"/>
                  <a:gd name="T2" fmla="*/ 0 w 3"/>
                  <a:gd name="T3" fmla="*/ 1 h 1"/>
                  <a:gd name="T4" fmla="*/ 3 w 3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" h="1">
                    <a:moveTo>
                      <a:pt x="3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3" y="1"/>
                      <a:pt x="3" y="0"/>
                      <a:pt x="3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75" name="Freeform 348"/>
              <p:cNvSpPr>
                <a:spLocks/>
              </p:cNvSpPr>
              <p:nvPr/>
            </p:nvSpPr>
            <p:spPr bwMode="auto">
              <a:xfrm>
                <a:off x="319" y="1302"/>
                <a:ext cx="0" cy="2"/>
              </a:xfrm>
              <a:custGeom>
                <a:avLst/>
                <a:gdLst>
                  <a:gd name="T0" fmla="*/ 0 h 1"/>
                  <a:gd name="T1" fmla="*/ 0 h 1"/>
                  <a:gd name="T2" fmla="*/ 1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76" name="Freeform 349"/>
              <p:cNvSpPr>
                <a:spLocks/>
              </p:cNvSpPr>
              <p:nvPr/>
            </p:nvSpPr>
            <p:spPr bwMode="auto">
              <a:xfrm>
                <a:off x="239" y="113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77" name="Freeform 350"/>
              <p:cNvSpPr>
                <a:spLocks/>
              </p:cNvSpPr>
              <p:nvPr/>
            </p:nvSpPr>
            <p:spPr bwMode="auto">
              <a:xfrm>
                <a:off x="301" y="1246"/>
                <a:ext cx="4" cy="2"/>
              </a:xfrm>
              <a:custGeom>
                <a:avLst/>
                <a:gdLst>
                  <a:gd name="T0" fmla="*/ 2 w 2"/>
                  <a:gd name="T1" fmla="*/ 0 h 1"/>
                  <a:gd name="T2" fmla="*/ 0 w 2"/>
                  <a:gd name="T3" fmla="*/ 0 h 1"/>
                  <a:gd name="T4" fmla="*/ 2 w 2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" h="1">
                    <a:moveTo>
                      <a:pt x="2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2" y="0"/>
                      <a:pt x="0" y="1"/>
                      <a:pt x="2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78" name="Freeform 351"/>
              <p:cNvSpPr>
                <a:spLocks/>
              </p:cNvSpPr>
              <p:nvPr/>
            </p:nvSpPr>
            <p:spPr bwMode="auto">
              <a:xfrm>
                <a:off x="217" y="1110"/>
                <a:ext cx="194" cy="350"/>
              </a:xfrm>
              <a:custGeom>
                <a:avLst/>
                <a:gdLst>
                  <a:gd name="T0" fmla="*/ 85 w 97"/>
                  <a:gd name="T1" fmla="*/ 154 h 175"/>
                  <a:gd name="T2" fmla="*/ 84 w 97"/>
                  <a:gd name="T3" fmla="*/ 151 h 175"/>
                  <a:gd name="T4" fmla="*/ 80 w 97"/>
                  <a:gd name="T5" fmla="*/ 140 h 175"/>
                  <a:gd name="T6" fmla="*/ 77 w 97"/>
                  <a:gd name="T7" fmla="*/ 133 h 175"/>
                  <a:gd name="T8" fmla="*/ 71 w 97"/>
                  <a:gd name="T9" fmla="*/ 123 h 175"/>
                  <a:gd name="T10" fmla="*/ 68 w 97"/>
                  <a:gd name="T11" fmla="*/ 120 h 175"/>
                  <a:gd name="T12" fmla="*/ 65 w 97"/>
                  <a:gd name="T13" fmla="*/ 112 h 175"/>
                  <a:gd name="T14" fmla="*/ 61 w 97"/>
                  <a:gd name="T15" fmla="*/ 110 h 175"/>
                  <a:gd name="T16" fmla="*/ 61 w 97"/>
                  <a:gd name="T17" fmla="*/ 105 h 175"/>
                  <a:gd name="T18" fmla="*/ 61 w 97"/>
                  <a:gd name="T19" fmla="*/ 103 h 175"/>
                  <a:gd name="T20" fmla="*/ 59 w 97"/>
                  <a:gd name="T21" fmla="*/ 101 h 175"/>
                  <a:gd name="T22" fmla="*/ 57 w 97"/>
                  <a:gd name="T23" fmla="*/ 94 h 175"/>
                  <a:gd name="T24" fmla="*/ 53 w 97"/>
                  <a:gd name="T25" fmla="*/ 89 h 175"/>
                  <a:gd name="T26" fmla="*/ 52 w 97"/>
                  <a:gd name="T27" fmla="*/ 86 h 175"/>
                  <a:gd name="T28" fmla="*/ 51 w 97"/>
                  <a:gd name="T29" fmla="*/ 84 h 175"/>
                  <a:gd name="T30" fmla="*/ 49 w 97"/>
                  <a:gd name="T31" fmla="*/ 79 h 175"/>
                  <a:gd name="T32" fmla="*/ 47 w 97"/>
                  <a:gd name="T33" fmla="*/ 75 h 175"/>
                  <a:gd name="T34" fmla="*/ 46 w 97"/>
                  <a:gd name="T35" fmla="*/ 72 h 175"/>
                  <a:gd name="T36" fmla="*/ 42 w 97"/>
                  <a:gd name="T37" fmla="*/ 66 h 175"/>
                  <a:gd name="T38" fmla="*/ 39 w 97"/>
                  <a:gd name="T39" fmla="*/ 64 h 175"/>
                  <a:gd name="T40" fmla="*/ 38 w 97"/>
                  <a:gd name="T41" fmla="*/ 62 h 175"/>
                  <a:gd name="T42" fmla="*/ 37 w 97"/>
                  <a:gd name="T43" fmla="*/ 57 h 175"/>
                  <a:gd name="T44" fmla="*/ 36 w 97"/>
                  <a:gd name="T45" fmla="*/ 53 h 175"/>
                  <a:gd name="T46" fmla="*/ 32 w 97"/>
                  <a:gd name="T47" fmla="*/ 47 h 175"/>
                  <a:gd name="T48" fmla="*/ 29 w 97"/>
                  <a:gd name="T49" fmla="*/ 40 h 175"/>
                  <a:gd name="T50" fmla="*/ 25 w 97"/>
                  <a:gd name="T51" fmla="*/ 32 h 175"/>
                  <a:gd name="T52" fmla="*/ 24 w 97"/>
                  <a:gd name="T53" fmla="*/ 31 h 175"/>
                  <a:gd name="T54" fmla="*/ 22 w 97"/>
                  <a:gd name="T55" fmla="*/ 31 h 175"/>
                  <a:gd name="T56" fmla="*/ 23 w 97"/>
                  <a:gd name="T57" fmla="*/ 26 h 175"/>
                  <a:gd name="T58" fmla="*/ 20 w 97"/>
                  <a:gd name="T59" fmla="*/ 25 h 175"/>
                  <a:gd name="T60" fmla="*/ 20 w 97"/>
                  <a:gd name="T61" fmla="*/ 20 h 175"/>
                  <a:gd name="T62" fmla="*/ 17 w 97"/>
                  <a:gd name="T63" fmla="*/ 19 h 175"/>
                  <a:gd name="T64" fmla="*/ 16 w 97"/>
                  <a:gd name="T65" fmla="*/ 17 h 175"/>
                  <a:gd name="T66" fmla="*/ 14 w 97"/>
                  <a:gd name="T67" fmla="*/ 14 h 175"/>
                  <a:gd name="T68" fmla="*/ 12 w 97"/>
                  <a:gd name="T69" fmla="*/ 11 h 175"/>
                  <a:gd name="T70" fmla="*/ 9 w 97"/>
                  <a:gd name="T71" fmla="*/ 12 h 175"/>
                  <a:gd name="T72" fmla="*/ 7 w 97"/>
                  <a:gd name="T73" fmla="*/ 6 h 175"/>
                  <a:gd name="T74" fmla="*/ 7 w 97"/>
                  <a:gd name="T75" fmla="*/ 5 h 175"/>
                  <a:gd name="T76" fmla="*/ 3 w 97"/>
                  <a:gd name="T77" fmla="*/ 0 h 175"/>
                  <a:gd name="T78" fmla="*/ 3 w 97"/>
                  <a:gd name="T79" fmla="*/ 6 h 175"/>
                  <a:gd name="T80" fmla="*/ 9 w 97"/>
                  <a:gd name="T81" fmla="*/ 17 h 175"/>
                  <a:gd name="T82" fmla="*/ 12 w 97"/>
                  <a:gd name="T83" fmla="*/ 25 h 175"/>
                  <a:gd name="T84" fmla="*/ 17 w 97"/>
                  <a:gd name="T85" fmla="*/ 37 h 175"/>
                  <a:gd name="T86" fmla="*/ 23 w 97"/>
                  <a:gd name="T87" fmla="*/ 45 h 175"/>
                  <a:gd name="T88" fmla="*/ 24 w 97"/>
                  <a:gd name="T89" fmla="*/ 52 h 175"/>
                  <a:gd name="T90" fmla="*/ 29 w 97"/>
                  <a:gd name="T91" fmla="*/ 60 h 175"/>
                  <a:gd name="T92" fmla="*/ 38 w 97"/>
                  <a:gd name="T93" fmla="*/ 77 h 175"/>
                  <a:gd name="T94" fmla="*/ 42 w 97"/>
                  <a:gd name="T95" fmla="*/ 84 h 175"/>
                  <a:gd name="T96" fmla="*/ 49 w 97"/>
                  <a:gd name="T97" fmla="*/ 94 h 175"/>
                  <a:gd name="T98" fmla="*/ 51 w 97"/>
                  <a:gd name="T99" fmla="*/ 96 h 175"/>
                  <a:gd name="T100" fmla="*/ 71 w 97"/>
                  <a:gd name="T101" fmla="*/ 136 h 175"/>
                  <a:gd name="T102" fmla="*/ 74 w 97"/>
                  <a:gd name="T103" fmla="*/ 144 h 175"/>
                  <a:gd name="T104" fmla="*/ 94 w 97"/>
                  <a:gd name="T105" fmla="*/ 175 h 1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7" h="175">
                    <a:moveTo>
                      <a:pt x="91" y="163"/>
                    </a:moveTo>
                    <a:cubicBezTo>
                      <a:pt x="91" y="161"/>
                      <a:pt x="88" y="157"/>
                      <a:pt x="86" y="156"/>
                    </a:cubicBezTo>
                    <a:cubicBezTo>
                      <a:pt x="85" y="156"/>
                      <a:pt x="86" y="154"/>
                      <a:pt x="85" y="153"/>
                    </a:cubicBezTo>
                    <a:cubicBezTo>
                      <a:pt x="85" y="154"/>
                      <a:pt x="85" y="154"/>
                      <a:pt x="85" y="154"/>
                    </a:cubicBezTo>
                    <a:cubicBezTo>
                      <a:pt x="85" y="154"/>
                      <a:pt x="85" y="154"/>
                      <a:pt x="85" y="153"/>
                    </a:cubicBezTo>
                    <a:cubicBezTo>
                      <a:pt x="85" y="152"/>
                      <a:pt x="85" y="152"/>
                      <a:pt x="85" y="151"/>
                    </a:cubicBezTo>
                    <a:cubicBezTo>
                      <a:pt x="84" y="153"/>
                      <a:pt x="84" y="153"/>
                      <a:pt x="84" y="153"/>
                    </a:cubicBezTo>
                    <a:cubicBezTo>
                      <a:pt x="84" y="151"/>
                      <a:pt x="84" y="151"/>
                      <a:pt x="84" y="151"/>
                    </a:cubicBezTo>
                    <a:cubicBezTo>
                      <a:pt x="85" y="150"/>
                      <a:pt x="83" y="149"/>
                      <a:pt x="84" y="148"/>
                    </a:cubicBezTo>
                    <a:cubicBezTo>
                      <a:pt x="83" y="148"/>
                      <a:pt x="83" y="148"/>
                      <a:pt x="83" y="148"/>
                    </a:cubicBezTo>
                    <a:cubicBezTo>
                      <a:pt x="83" y="146"/>
                      <a:pt x="81" y="144"/>
                      <a:pt x="80" y="141"/>
                    </a:cubicBezTo>
                    <a:cubicBezTo>
                      <a:pt x="80" y="140"/>
                      <a:pt x="80" y="140"/>
                      <a:pt x="80" y="140"/>
                    </a:cubicBezTo>
                    <a:cubicBezTo>
                      <a:pt x="78" y="140"/>
                      <a:pt x="80" y="138"/>
                      <a:pt x="78" y="137"/>
                    </a:cubicBezTo>
                    <a:cubicBezTo>
                      <a:pt x="80" y="137"/>
                      <a:pt x="78" y="137"/>
                      <a:pt x="78" y="136"/>
                    </a:cubicBezTo>
                    <a:cubicBezTo>
                      <a:pt x="78" y="136"/>
                      <a:pt x="77" y="136"/>
                      <a:pt x="77" y="135"/>
                    </a:cubicBezTo>
                    <a:cubicBezTo>
                      <a:pt x="77" y="134"/>
                      <a:pt x="76" y="134"/>
                      <a:pt x="77" y="133"/>
                    </a:cubicBezTo>
                    <a:cubicBezTo>
                      <a:pt x="76" y="134"/>
                      <a:pt x="77" y="134"/>
                      <a:pt x="76" y="134"/>
                    </a:cubicBezTo>
                    <a:cubicBezTo>
                      <a:pt x="74" y="131"/>
                      <a:pt x="73" y="128"/>
                      <a:pt x="72" y="124"/>
                    </a:cubicBezTo>
                    <a:cubicBezTo>
                      <a:pt x="71" y="124"/>
                      <a:pt x="71" y="124"/>
                      <a:pt x="71" y="124"/>
                    </a:cubicBezTo>
                    <a:cubicBezTo>
                      <a:pt x="71" y="124"/>
                      <a:pt x="70" y="123"/>
                      <a:pt x="71" y="123"/>
                    </a:cubicBezTo>
                    <a:cubicBezTo>
                      <a:pt x="70" y="123"/>
                      <a:pt x="70" y="123"/>
                      <a:pt x="70" y="123"/>
                    </a:cubicBezTo>
                    <a:cubicBezTo>
                      <a:pt x="70" y="123"/>
                      <a:pt x="71" y="122"/>
                      <a:pt x="70" y="122"/>
                    </a:cubicBezTo>
                    <a:cubicBezTo>
                      <a:pt x="68" y="121"/>
                      <a:pt x="68" y="121"/>
                      <a:pt x="68" y="121"/>
                    </a:cubicBezTo>
                    <a:cubicBezTo>
                      <a:pt x="68" y="120"/>
                      <a:pt x="66" y="120"/>
                      <a:pt x="68" y="120"/>
                    </a:cubicBezTo>
                    <a:cubicBezTo>
                      <a:pt x="66" y="120"/>
                      <a:pt x="66" y="120"/>
                      <a:pt x="66" y="120"/>
                    </a:cubicBezTo>
                    <a:cubicBezTo>
                      <a:pt x="65" y="120"/>
                      <a:pt x="68" y="117"/>
                      <a:pt x="66" y="117"/>
                    </a:cubicBezTo>
                    <a:cubicBezTo>
                      <a:pt x="66" y="116"/>
                      <a:pt x="66" y="116"/>
                      <a:pt x="66" y="115"/>
                    </a:cubicBezTo>
                    <a:cubicBezTo>
                      <a:pt x="65" y="115"/>
                      <a:pt x="65" y="114"/>
                      <a:pt x="65" y="112"/>
                    </a:cubicBezTo>
                    <a:cubicBezTo>
                      <a:pt x="64" y="112"/>
                      <a:pt x="64" y="114"/>
                      <a:pt x="64" y="112"/>
                    </a:cubicBezTo>
                    <a:cubicBezTo>
                      <a:pt x="64" y="112"/>
                      <a:pt x="63" y="111"/>
                      <a:pt x="64" y="111"/>
                    </a:cubicBezTo>
                    <a:cubicBezTo>
                      <a:pt x="64" y="110"/>
                      <a:pt x="63" y="110"/>
                      <a:pt x="63" y="109"/>
                    </a:cubicBezTo>
                    <a:cubicBezTo>
                      <a:pt x="63" y="110"/>
                      <a:pt x="61" y="109"/>
                      <a:pt x="61" y="110"/>
                    </a:cubicBezTo>
                    <a:cubicBezTo>
                      <a:pt x="61" y="110"/>
                      <a:pt x="61" y="110"/>
                      <a:pt x="61" y="110"/>
                    </a:cubicBezTo>
                    <a:cubicBezTo>
                      <a:pt x="61" y="110"/>
                      <a:pt x="61" y="110"/>
                      <a:pt x="61" y="110"/>
                    </a:cubicBezTo>
                    <a:cubicBezTo>
                      <a:pt x="60" y="110"/>
                      <a:pt x="60" y="109"/>
                      <a:pt x="60" y="109"/>
                    </a:cubicBezTo>
                    <a:cubicBezTo>
                      <a:pt x="60" y="108"/>
                      <a:pt x="61" y="105"/>
                      <a:pt x="61" y="105"/>
                    </a:cubicBezTo>
                    <a:cubicBezTo>
                      <a:pt x="60" y="105"/>
                      <a:pt x="60" y="105"/>
                      <a:pt x="60" y="105"/>
                    </a:cubicBezTo>
                    <a:cubicBezTo>
                      <a:pt x="61" y="104"/>
                      <a:pt x="61" y="104"/>
                      <a:pt x="61" y="104"/>
                    </a:cubicBezTo>
                    <a:cubicBezTo>
                      <a:pt x="61" y="103"/>
                      <a:pt x="60" y="104"/>
                      <a:pt x="60" y="103"/>
                    </a:cubicBezTo>
                    <a:cubicBezTo>
                      <a:pt x="60" y="103"/>
                      <a:pt x="60" y="103"/>
                      <a:pt x="61" y="103"/>
                    </a:cubicBezTo>
                    <a:cubicBezTo>
                      <a:pt x="60" y="103"/>
                      <a:pt x="60" y="102"/>
                      <a:pt x="59" y="102"/>
                    </a:cubicBezTo>
                    <a:cubicBezTo>
                      <a:pt x="59" y="103"/>
                      <a:pt x="59" y="103"/>
                      <a:pt x="59" y="103"/>
                    </a:cubicBezTo>
                    <a:cubicBezTo>
                      <a:pt x="59" y="103"/>
                      <a:pt x="59" y="103"/>
                      <a:pt x="59" y="102"/>
                    </a:cubicBezTo>
                    <a:cubicBezTo>
                      <a:pt x="58" y="101"/>
                      <a:pt x="59" y="101"/>
                      <a:pt x="59" y="101"/>
                    </a:cubicBezTo>
                    <a:cubicBezTo>
                      <a:pt x="59" y="99"/>
                      <a:pt x="59" y="99"/>
                      <a:pt x="59" y="99"/>
                    </a:cubicBezTo>
                    <a:cubicBezTo>
                      <a:pt x="59" y="98"/>
                      <a:pt x="59" y="98"/>
                      <a:pt x="59" y="97"/>
                    </a:cubicBezTo>
                    <a:cubicBezTo>
                      <a:pt x="58" y="97"/>
                      <a:pt x="58" y="97"/>
                      <a:pt x="58" y="97"/>
                    </a:cubicBezTo>
                    <a:cubicBezTo>
                      <a:pt x="57" y="97"/>
                      <a:pt x="58" y="94"/>
                      <a:pt x="57" y="94"/>
                    </a:cubicBezTo>
                    <a:cubicBezTo>
                      <a:pt x="56" y="94"/>
                      <a:pt x="57" y="92"/>
                      <a:pt x="57" y="92"/>
                    </a:cubicBezTo>
                    <a:cubicBezTo>
                      <a:pt x="57" y="92"/>
                      <a:pt x="56" y="90"/>
                      <a:pt x="53" y="89"/>
                    </a:cubicBezTo>
                    <a:cubicBezTo>
                      <a:pt x="53" y="89"/>
                      <a:pt x="53" y="89"/>
                      <a:pt x="53" y="89"/>
                    </a:cubicBezTo>
                    <a:cubicBezTo>
                      <a:pt x="53" y="89"/>
                      <a:pt x="53" y="89"/>
                      <a:pt x="53" y="89"/>
                    </a:cubicBezTo>
                    <a:cubicBezTo>
                      <a:pt x="53" y="88"/>
                      <a:pt x="53" y="88"/>
                      <a:pt x="53" y="88"/>
                    </a:cubicBezTo>
                    <a:cubicBezTo>
                      <a:pt x="53" y="88"/>
                      <a:pt x="53" y="86"/>
                      <a:pt x="52" y="86"/>
                    </a:cubicBezTo>
                    <a:cubicBezTo>
                      <a:pt x="52" y="88"/>
                      <a:pt x="52" y="88"/>
                      <a:pt x="52" y="88"/>
                    </a:cubicBezTo>
                    <a:cubicBezTo>
                      <a:pt x="52" y="88"/>
                      <a:pt x="52" y="88"/>
                      <a:pt x="52" y="86"/>
                    </a:cubicBezTo>
                    <a:cubicBezTo>
                      <a:pt x="52" y="85"/>
                      <a:pt x="52" y="85"/>
                      <a:pt x="52" y="85"/>
                    </a:cubicBezTo>
                    <a:cubicBezTo>
                      <a:pt x="52" y="85"/>
                      <a:pt x="52" y="84"/>
                      <a:pt x="51" y="84"/>
                    </a:cubicBezTo>
                    <a:cubicBezTo>
                      <a:pt x="51" y="85"/>
                      <a:pt x="51" y="85"/>
                      <a:pt x="51" y="85"/>
                    </a:cubicBezTo>
                    <a:cubicBezTo>
                      <a:pt x="51" y="85"/>
                      <a:pt x="51" y="85"/>
                      <a:pt x="51" y="84"/>
                    </a:cubicBezTo>
                    <a:cubicBezTo>
                      <a:pt x="52" y="82"/>
                      <a:pt x="51" y="82"/>
                      <a:pt x="51" y="82"/>
                    </a:cubicBezTo>
                    <a:cubicBezTo>
                      <a:pt x="50" y="81"/>
                      <a:pt x="50" y="79"/>
                      <a:pt x="50" y="81"/>
                    </a:cubicBezTo>
                    <a:cubicBezTo>
                      <a:pt x="50" y="79"/>
                      <a:pt x="50" y="79"/>
                      <a:pt x="49" y="78"/>
                    </a:cubicBezTo>
                    <a:cubicBezTo>
                      <a:pt x="49" y="78"/>
                      <a:pt x="49" y="78"/>
                      <a:pt x="49" y="79"/>
                    </a:cubicBezTo>
                    <a:cubicBezTo>
                      <a:pt x="49" y="78"/>
                      <a:pt x="49" y="78"/>
                      <a:pt x="49" y="78"/>
                    </a:cubicBezTo>
                    <a:cubicBezTo>
                      <a:pt x="47" y="78"/>
                      <a:pt x="47" y="78"/>
                      <a:pt x="47" y="78"/>
                    </a:cubicBezTo>
                    <a:cubicBezTo>
                      <a:pt x="47" y="77"/>
                      <a:pt x="47" y="77"/>
                      <a:pt x="49" y="77"/>
                    </a:cubicBezTo>
                    <a:cubicBezTo>
                      <a:pt x="47" y="77"/>
                      <a:pt x="49" y="75"/>
                      <a:pt x="47" y="75"/>
                    </a:cubicBezTo>
                    <a:cubicBezTo>
                      <a:pt x="46" y="76"/>
                      <a:pt x="46" y="76"/>
                      <a:pt x="46" y="76"/>
                    </a:cubicBezTo>
                    <a:cubicBezTo>
                      <a:pt x="45" y="76"/>
                      <a:pt x="46" y="75"/>
                      <a:pt x="46" y="75"/>
                    </a:cubicBezTo>
                    <a:cubicBezTo>
                      <a:pt x="46" y="73"/>
                      <a:pt x="46" y="73"/>
                      <a:pt x="46" y="73"/>
                    </a:cubicBezTo>
                    <a:cubicBezTo>
                      <a:pt x="46" y="72"/>
                      <a:pt x="45" y="72"/>
                      <a:pt x="46" y="72"/>
                    </a:cubicBezTo>
                    <a:cubicBezTo>
                      <a:pt x="45" y="71"/>
                      <a:pt x="45" y="69"/>
                      <a:pt x="42" y="69"/>
                    </a:cubicBezTo>
                    <a:cubicBezTo>
                      <a:pt x="42" y="68"/>
                      <a:pt x="42" y="68"/>
                      <a:pt x="42" y="68"/>
                    </a:cubicBezTo>
                    <a:cubicBezTo>
                      <a:pt x="40" y="68"/>
                      <a:pt x="44" y="66"/>
                      <a:pt x="42" y="65"/>
                    </a:cubicBezTo>
                    <a:cubicBezTo>
                      <a:pt x="42" y="66"/>
                      <a:pt x="42" y="66"/>
                      <a:pt x="42" y="66"/>
                    </a:cubicBezTo>
                    <a:cubicBezTo>
                      <a:pt x="42" y="66"/>
                      <a:pt x="42" y="66"/>
                      <a:pt x="42" y="65"/>
                    </a:cubicBezTo>
                    <a:cubicBezTo>
                      <a:pt x="40" y="64"/>
                      <a:pt x="40" y="65"/>
                      <a:pt x="39" y="65"/>
                    </a:cubicBezTo>
                    <a:cubicBezTo>
                      <a:pt x="39" y="65"/>
                      <a:pt x="39" y="64"/>
                      <a:pt x="40" y="64"/>
                    </a:cubicBezTo>
                    <a:cubicBezTo>
                      <a:pt x="39" y="64"/>
                      <a:pt x="39" y="64"/>
                      <a:pt x="39" y="64"/>
                    </a:cubicBezTo>
                    <a:cubicBezTo>
                      <a:pt x="39" y="64"/>
                      <a:pt x="39" y="64"/>
                      <a:pt x="39" y="63"/>
                    </a:cubicBezTo>
                    <a:cubicBezTo>
                      <a:pt x="40" y="63"/>
                      <a:pt x="39" y="63"/>
                      <a:pt x="40" y="63"/>
                    </a:cubicBezTo>
                    <a:cubicBezTo>
                      <a:pt x="39" y="63"/>
                      <a:pt x="39" y="62"/>
                      <a:pt x="39" y="62"/>
                    </a:cubicBezTo>
                    <a:cubicBezTo>
                      <a:pt x="39" y="62"/>
                      <a:pt x="39" y="62"/>
                      <a:pt x="38" y="62"/>
                    </a:cubicBezTo>
                    <a:cubicBezTo>
                      <a:pt x="38" y="60"/>
                      <a:pt x="39" y="60"/>
                      <a:pt x="39" y="60"/>
                    </a:cubicBezTo>
                    <a:cubicBezTo>
                      <a:pt x="38" y="60"/>
                      <a:pt x="38" y="60"/>
                      <a:pt x="38" y="60"/>
                    </a:cubicBezTo>
                    <a:cubicBezTo>
                      <a:pt x="38" y="59"/>
                      <a:pt x="38" y="59"/>
                      <a:pt x="38" y="59"/>
                    </a:cubicBezTo>
                    <a:cubicBezTo>
                      <a:pt x="38" y="57"/>
                      <a:pt x="38" y="57"/>
                      <a:pt x="37" y="57"/>
                    </a:cubicBezTo>
                    <a:cubicBezTo>
                      <a:pt x="37" y="57"/>
                      <a:pt x="37" y="57"/>
                      <a:pt x="37" y="56"/>
                    </a:cubicBezTo>
                    <a:cubicBezTo>
                      <a:pt x="37" y="56"/>
                      <a:pt x="37" y="56"/>
                      <a:pt x="37" y="55"/>
                    </a:cubicBezTo>
                    <a:cubicBezTo>
                      <a:pt x="36" y="55"/>
                      <a:pt x="34" y="56"/>
                      <a:pt x="34" y="56"/>
                    </a:cubicBezTo>
                    <a:cubicBezTo>
                      <a:pt x="34" y="55"/>
                      <a:pt x="36" y="53"/>
                      <a:pt x="36" y="53"/>
                    </a:cubicBezTo>
                    <a:cubicBezTo>
                      <a:pt x="36" y="53"/>
                      <a:pt x="36" y="52"/>
                      <a:pt x="34" y="51"/>
                    </a:cubicBezTo>
                    <a:cubicBezTo>
                      <a:pt x="33" y="50"/>
                      <a:pt x="34" y="49"/>
                      <a:pt x="32" y="47"/>
                    </a:cubicBezTo>
                    <a:cubicBezTo>
                      <a:pt x="32" y="49"/>
                      <a:pt x="32" y="49"/>
                      <a:pt x="31" y="49"/>
                    </a:cubicBezTo>
                    <a:cubicBezTo>
                      <a:pt x="32" y="47"/>
                      <a:pt x="31" y="49"/>
                      <a:pt x="32" y="47"/>
                    </a:cubicBezTo>
                    <a:cubicBezTo>
                      <a:pt x="32" y="45"/>
                      <a:pt x="32" y="44"/>
                      <a:pt x="31" y="44"/>
                    </a:cubicBezTo>
                    <a:cubicBezTo>
                      <a:pt x="31" y="43"/>
                      <a:pt x="31" y="43"/>
                      <a:pt x="31" y="43"/>
                    </a:cubicBezTo>
                    <a:cubicBezTo>
                      <a:pt x="29" y="43"/>
                      <a:pt x="29" y="43"/>
                      <a:pt x="29" y="43"/>
                    </a:cubicBezTo>
                    <a:cubicBezTo>
                      <a:pt x="29" y="42"/>
                      <a:pt x="31" y="40"/>
                      <a:pt x="29" y="40"/>
                    </a:cubicBezTo>
                    <a:cubicBezTo>
                      <a:pt x="27" y="40"/>
                      <a:pt x="27" y="40"/>
                      <a:pt x="27" y="40"/>
                    </a:cubicBezTo>
                    <a:cubicBezTo>
                      <a:pt x="27" y="40"/>
                      <a:pt x="27" y="40"/>
                      <a:pt x="29" y="40"/>
                    </a:cubicBezTo>
                    <a:cubicBezTo>
                      <a:pt x="27" y="39"/>
                      <a:pt x="27" y="39"/>
                      <a:pt x="26" y="39"/>
                    </a:cubicBezTo>
                    <a:cubicBezTo>
                      <a:pt x="27" y="37"/>
                      <a:pt x="26" y="36"/>
                      <a:pt x="25" y="32"/>
                    </a:cubicBezTo>
                    <a:cubicBezTo>
                      <a:pt x="25" y="33"/>
                      <a:pt x="25" y="33"/>
                      <a:pt x="25" y="33"/>
                    </a:cubicBezTo>
                    <a:cubicBezTo>
                      <a:pt x="25" y="33"/>
                      <a:pt x="25" y="33"/>
                      <a:pt x="25" y="32"/>
                    </a:cubicBezTo>
                    <a:cubicBezTo>
                      <a:pt x="25" y="32"/>
                      <a:pt x="24" y="32"/>
                      <a:pt x="24" y="33"/>
                    </a:cubicBezTo>
                    <a:cubicBezTo>
                      <a:pt x="24" y="32"/>
                      <a:pt x="24" y="32"/>
                      <a:pt x="24" y="31"/>
                    </a:cubicBezTo>
                    <a:cubicBezTo>
                      <a:pt x="24" y="30"/>
                      <a:pt x="24" y="30"/>
                      <a:pt x="24" y="30"/>
                    </a:cubicBezTo>
                    <a:cubicBezTo>
                      <a:pt x="23" y="30"/>
                      <a:pt x="23" y="32"/>
                      <a:pt x="22" y="32"/>
                    </a:cubicBezTo>
                    <a:cubicBezTo>
                      <a:pt x="20" y="32"/>
                      <a:pt x="20" y="33"/>
                      <a:pt x="20" y="32"/>
                    </a:cubicBezTo>
                    <a:cubicBezTo>
                      <a:pt x="22" y="31"/>
                      <a:pt x="22" y="31"/>
                      <a:pt x="22" y="31"/>
                    </a:cubicBezTo>
                    <a:cubicBezTo>
                      <a:pt x="22" y="31"/>
                      <a:pt x="22" y="30"/>
                      <a:pt x="22" y="30"/>
                    </a:cubicBezTo>
                    <a:cubicBezTo>
                      <a:pt x="22" y="29"/>
                      <a:pt x="23" y="29"/>
                      <a:pt x="22" y="29"/>
                    </a:cubicBezTo>
                    <a:cubicBezTo>
                      <a:pt x="23" y="27"/>
                      <a:pt x="23" y="27"/>
                      <a:pt x="23" y="27"/>
                    </a:cubicBezTo>
                    <a:cubicBezTo>
                      <a:pt x="24" y="26"/>
                      <a:pt x="23" y="27"/>
                      <a:pt x="23" y="26"/>
                    </a:cubicBezTo>
                    <a:cubicBezTo>
                      <a:pt x="22" y="26"/>
                      <a:pt x="22" y="27"/>
                      <a:pt x="22" y="27"/>
                    </a:cubicBezTo>
                    <a:cubicBezTo>
                      <a:pt x="22" y="27"/>
                      <a:pt x="22" y="26"/>
                      <a:pt x="23" y="26"/>
                    </a:cubicBezTo>
                    <a:cubicBezTo>
                      <a:pt x="22" y="26"/>
                      <a:pt x="22" y="26"/>
                      <a:pt x="22" y="26"/>
                    </a:cubicBezTo>
                    <a:cubicBezTo>
                      <a:pt x="20" y="26"/>
                      <a:pt x="22" y="25"/>
                      <a:pt x="20" y="25"/>
                    </a:cubicBezTo>
                    <a:cubicBezTo>
                      <a:pt x="20" y="25"/>
                      <a:pt x="20" y="24"/>
                      <a:pt x="19" y="24"/>
                    </a:cubicBezTo>
                    <a:cubicBezTo>
                      <a:pt x="19" y="24"/>
                      <a:pt x="19" y="23"/>
                      <a:pt x="20" y="23"/>
                    </a:cubicBezTo>
                    <a:cubicBezTo>
                      <a:pt x="20" y="23"/>
                      <a:pt x="20" y="23"/>
                      <a:pt x="20" y="21"/>
                    </a:cubicBezTo>
                    <a:cubicBezTo>
                      <a:pt x="20" y="21"/>
                      <a:pt x="20" y="21"/>
                      <a:pt x="20" y="20"/>
                    </a:cubicBezTo>
                    <a:cubicBezTo>
                      <a:pt x="20" y="19"/>
                      <a:pt x="19" y="20"/>
                      <a:pt x="19" y="20"/>
                    </a:cubicBezTo>
                    <a:cubicBezTo>
                      <a:pt x="17" y="20"/>
                      <a:pt x="17" y="20"/>
                      <a:pt x="17" y="20"/>
                    </a:cubicBezTo>
                    <a:cubicBezTo>
                      <a:pt x="19" y="19"/>
                      <a:pt x="19" y="19"/>
                      <a:pt x="19" y="19"/>
                    </a:cubicBezTo>
                    <a:cubicBezTo>
                      <a:pt x="17" y="19"/>
                      <a:pt x="17" y="19"/>
                      <a:pt x="17" y="19"/>
                    </a:cubicBezTo>
                    <a:cubicBezTo>
                      <a:pt x="17" y="19"/>
                      <a:pt x="17" y="18"/>
                      <a:pt x="19" y="18"/>
                    </a:cubicBezTo>
                    <a:cubicBezTo>
                      <a:pt x="17" y="18"/>
                      <a:pt x="17" y="18"/>
                      <a:pt x="17" y="18"/>
                    </a:cubicBezTo>
                    <a:cubicBezTo>
                      <a:pt x="17" y="18"/>
                      <a:pt x="17" y="18"/>
                      <a:pt x="19" y="17"/>
                    </a:cubicBezTo>
                    <a:cubicBezTo>
                      <a:pt x="17" y="17"/>
                      <a:pt x="16" y="17"/>
                      <a:pt x="16" y="17"/>
                    </a:cubicBezTo>
                    <a:cubicBezTo>
                      <a:pt x="14" y="18"/>
                      <a:pt x="14" y="18"/>
                      <a:pt x="14" y="18"/>
                    </a:cubicBezTo>
                    <a:cubicBezTo>
                      <a:pt x="14" y="18"/>
                      <a:pt x="14" y="18"/>
                      <a:pt x="13" y="18"/>
                    </a:cubicBezTo>
                    <a:cubicBezTo>
                      <a:pt x="14" y="18"/>
                      <a:pt x="14" y="16"/>
                      <a:pt x="16" y="16"/>
                    </a:cubicBezTo>
                    <a:cubicBezTo>
                      <a:pt x="16" y="14"/>
                      <a:pt x="13" y="17"/>
                      <a:pt x="14" y="14"/>
                    </a:cubicBezTo>
                    <a:cubicBezTo>
                      <a:pt x="13" y="14"/>
                      <a:pt x="13" y="16"/>
                      <a:pt x="12" y="14"/>
                    </a:cubicBezTo>
                    <a:cubicBezTo>
                      <a:pt x="12" y="14"/>
                      <a:pt x="12" y="14"/>
                      <a:pt x="13" y="13"/>
                    </a:cubicBezTo>
                    <a:cubicBezTo>
                      <a:pt x="13" y="13"/>
                      <a:pt x="12" y="13"/>
                      <a:pt x="13" y="12"/>
                    </a:cubicBezTo>
                    <a:cubicBezTo>
                      <a:pt x="13" y="12"/>
                      <a:pt x="13" y="11"/>
                      <a:pt x="12" y="11"/>
                    </a:cubicBezTo>
                    <a:cubicBezTo>
                      <a:pt x="12" y="11"/>
                      <a:pt x="12" y="11"/>
                      <a:pt x="12" y="12"/>
                    </a:cubicBezTo>
                    <a:cubicBezTo>
                      <a:pt x="12" y="11"/>
                      <a:pt x="12" y="11"/>
                      <a:pt x="11" y="11"/>
                    </a:cubicBezTo>
                    <a:cubicBezTo>
                      <a:pt x="11" y="12"/>
                      <a:pt x="11" y="12"/>
                      <a:pt x="11" y="12"/>
                    </a:cubicBezTo>
                    <a:cubicBezTo>
                      <a:pt x="11" y="11"/>
                      <a:pt x="10" y="12"/>
                      <a:pt x="9" y="12"/>
                    </a:cubicBezTo>
                    <a:cubicBezTo>
                      <a:pt x="9" y="12"/>
                      <a:pt x="9" y="12"/>
                      <a:pt x="9" y="11"/>
                    </a:cubicBezTo>
                    <a:cubicBezTo>
                      <a:pt x="10" y="11"/>
                      <a:pt x="10" y="11"/>
                      <a:pt x="10" y="11"/>
                    </a:cubicBezTo>
                    <a:cubicBezTo>
                      <a:pt x="10" y="10"/>
                      <a:pt x="10" y="9"/>
                      <a:pt x="10" y="8"/>
                    </a:cubicBezTo>
                    <a:cubicBezTo>
                      <a:pt x="9" y="7"/>
                      <a:pt x="9" y="6"/>
                      <a:pt x="7" y="6"/>
                    </a:cubicBezTo>
                    <a:cubicBezTo>
                      <a:pt x="9" y="6"/>
                      <a:pt x="7" y="5"/>
                      <a:pt x="9" y="5"/>
                    </a:cubicBezTo>
                    <a:cubicBezTo>
                      <a:pt x="9" y="5"/>
                      <a:pt x="9" y="5"/>
                      <a:pt x="10" y="4"/>
                    </a:cubicBezTo>
                    <a:cubicBezTo>
                      <a:pt x="9" y="4"/>
                      <a:pt x="9" y="5"/>
                      <a:pt x="9" y="4"/>
                    </a:cubicBezTo>
                    <a:cubicBezTo>
                      <a:pt x="9" y="5"/>
                      <a:pt x="7" y="5"/>
                      <a:pt x="7" y="5"/>
                    </a:cubicBezTo>
                    <a:cubicBezTo>
                      <a:pt x="6" y="5"/>
                      <a:pt x="6" y="5"/>
                      <a:pt x="6" y="5"/>
                    </a:cubicBezTo>
                    <a:cubicBezTo>
                      <a:pt x="6" y="4"/>
                      <a:pt x="6" y="4"/>
                      <a:pt x="6" y="3"/>
                    </a:cubicBezTo>
                    <a:cubicBezTo>
                      <a:pt x="4" y="3"/>
                      <a:pt x="4" y="0"/>
                      <a:pt x="4" y="0"/>
                    </a:cubicBezTo>
                    <a:cubicBezTo>
                      <a:pt x="3" y="0"/>
                      <a:pt x="3" y="0"/>
                      <a:pt x="3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3"/>
                      <a:pt x="0" y="3"/>
                      <a:pt x="0" y="4"/>
                    </a:cubicBezTo>
                    <a:cubicBezTo>
                      <a:pt x="2" y="4"/>
                      <a:pt x="2" y="5"/>
                      <a:pt x="3" y="6"/>
                    </a:cubicBezTo>
                    <a:cubicBezTo>
                      <a:pt x="2" y="6"/>
                      <a:pt x="3" y="7"/>
                      <a:pt x="3" y="8"/>
                    </a:cubicBezTo>
                    <a:cubicBezTo>
                      <a:pt x="4" y="8"/>
                      <a:pt x="4" y="12"/>
                      <a:pt x="6" y="12"/>
                    </a:cubicBezTo>
                    <a:cubicBezTo>
                      <a:pt x="6" y="14"/>
                      <a:pt x="7" y="16"/>
                      <a:pt x="9" y="18"/>
                    </a:cubicBezTo>
                    <a:cubicBezTo>
                      <a:pt x="9" y="17"/>
                      <a:pt x="9" y="17"/>
                      <a:pt x="9" y="17"/>
                    </a:cubicBezTo>
                    <a:cubicBezTo>
                      <a:pt x="10" y="17"/>
                      <a:pt x="10" y="17"/>
                      <a:pt x="10" y="17"/>
                    </a:cubicBezTo>
                    <a:cubicBezTo>
                      <a:pt x="9" y="17"/>
                      <a:pt x="9" y="18"/>
                      <a:pt x="9" y="18"/>
                    </a:cubicBezTo>
                    <a:cubicBezTo>
                      <a:pt x="10" y="19"/>
                      <a:pt x="10" y="20"/>
                      <a:pt x="10" y="23"/>
                    </a:cubicBezTo>
                    <a:cubicBezTo>
                      <a:pt x="10" y="24"/>
                      <a:pt x="11" y="24"/>
                      <a:pt x="12" y="25"/>
                    </a:cubicBezTo>
                    <a:cubicBezTo>
                      <a:pt x="12" y="26"/>
                      <a:pt x="12" y="26"/>
                      <a:pt x="12" y="27"/>
                    </a:cubicBezTo>
                    <a:cubicBezTo>
                      <a:pt x="13" y="29"/>
                      <a:pt x="13" y="29"/>
                      <a:pt x="13" y="29"/>
                    </a:cubicBezTo>
                    <a:cubicBezTo>
                      <a:pt x="13" y="31"/>
                      <a:pt x="16" y="33"/>
                      <a:pt x="16" y="37"/>
                    </a:cubicBezTo>
                    <a:cubicBezTo>
                      <a:pt x="17" y="37"/>
                      <a:pt x="17" y="37"/>
                      <a:pt x="17" y="37"/>
                    </a:cubicBezTo>
                    <a:cubicBezTo>
                      <a:pt x="17" y="39"/>
                      <a:pt x="20" y="42"/>
                      <a:pt x="20" y="43"/>
                    </a:cubicBezTo>
                    <a:cubicBezTo>
                      <a:pt x="22" y="43"/>
                      <a:pt x="22" y="43"/>
                      <a:pt x="22" y="43"/>
                    </a:cubicBezTo>
                    <a:cubicBezTo>
                      <a:pt x="23" y="43"/>
                      <a:pt x="22" y="44"/>
                      <a:pt x="22" y="44"/>
                    </a:cubicBezTo>
                    <a:cubicBezTo>
                      <a:pt x="22" y="45"/>
                      <a:pt x="22" y="47"/>
                      <a:pt x="23" y="45"/>
                    </a:cubicBezTo>
                    <a:cubicBezTo>
                      <a:pt x="23" y="47"/>
                      <a:pt x="23" y="47"/>
                      <a:pt x="23" y="49"/>
                    </a:cubicBezTo>
                    <a:cubicBezTo>
                      <a:pt x="24" y="49"/>
                      <a:pt x="24" y="50"/>
                      <a:pt x="24" y="51"/>
                    </a:cubicBezTo>
                    <a:cubicBezTo>
                      <a:pt x="24" y="50"/>
                      <a:pt x="24" y="50"/>
                      <a:pt x="25" y="50"/>
                    </a:cubicBezTo>
                    <a:cubicBezTo>
                      <a:pt x="25" y="51"/>
                      <a:pt x="26" y="52"/>
                      <a:pt x="24" y="52"/>
                    </a:cubicBezTo>
                    <a:cubicBezTo>
                      <a:pt x="25" y="52"/>
                      <a:pt x="25" y="55"/>
                      <a:pt x="26" y="56"/>
                    </a:cubicBezTo>
                    <a:cubicBezTo>
                      <a:pt x="26" y="57"/>
                      <a:pt x="27" y="59"/>
                      <a:pt x="27" y="60"/>
                    </a:cubicBezTo>
                    <a:cubicBezTo>
                      <a:pt x="29" y="60"/>
                      <a:pt x="29" y="59"/>
                      <a:pt x="29" y="59"/>
                    </a:cubicBezTo>
                    <a:cubicBezTo>
                      <a:pt x="29" y="60"/>
                      <a:pt x="29" y="60"/>
                      <a:pt x="29" y="60"/>
                    </a:cubicBezTo>
                    <a:cubicBezTo>
                      <a:pt x="29" y="63"/>
                      <a:pt x="32" y="63"/>
                      <a:pt x="32" y="65"/>
                    </a:cubicBezTo>
                    <a:cubicBezTo>
                      <a:pt x="33" y="68"/>
                      <a:pt x="34" y="71"/>
                      <a:pt x="36" y="73"/>
                    </a:cubicBezTo>
                    <a:cubicBezTo>
                      <a:pt x="37" y="73"/>
                      <a:pt x="37" y="73"/>
                      <a:pt x="37" y="73"/>
                    </a:cubicBezTo>
                    <a:cubicBezTo>
                      <a:pt x="36" y="75"/>
                      <a:pt x="38" y="75"/>
                      <a:pt x="38" y="77"/>
                    </a:cubicBezTo>
                    <a:cubicBezTo>
                      <a:pt x="38" y="78"/>
                      <a:pt x="40" y="78"/>
                      <a:pt x="39" y="79"/>
                    </a:cubicBezTo>
                    <a:cubicBezTo>
                      <a:pt x="40" y="81"/>
                      <a:pt x="40" y="82"/>
                      <a:pt x="42" y="82"/>
                    </a:cubicBezTo>
                    <a:cubicBezTo>
                      <a:pt x="44" y="82"/>
                      <a:pt x="42" y="84"/>
                      <a:pt x="44" y="84"/>
                    </a:cubicBezTo>
                    <a:cubicBezTo>
                      <a:pt x="42" y="84"/>
                      <a:pt x="42" y="84"/>
                      <a:pt x="42" y="84"/>
                    </a:cubicBezTo>
                    <a:cubicBezTo>
                      <a:pt x="45" y="86"/>
                      <a:pt x="45" y="89"/>
                      <a:pt x="46" y="91"/>
                    </a:cubicBezTo>
                    <a:cubicBezTo>
                      <a:pt x="49" y="92"/>
                      <a:pt x="49" y="90"/>
                      <a:pt x="49" y="92"/>
                    </a:cubicBezTo>
                    <a:cubicBezTo>
                      <a:pt x="49" y="94"/>
                      <a:pt x="50" y="92"/>
                      <a:pt x="50" y="94"/>
                    </a:cubicBezTo>
                    <a:cubicBezTo>
                      <a:pt x="49" y="94"/>
                      <a:pt x="50" y="94"/>
                      <a:pt x="49" y="94"/>
                    </a:cubicBezTo>
                    <a:cubicBezTo>
                      <a:pt x="49" y="95"/>
                      <a:pt x="50" y="96"/>
                      <a:pt x="51" y="96"/>
                    </a:cubicBezTo>
                    <a:cubicBezTo>
                      <a:pt x="51" y="96"/>
                      <a:pt x="51" y="96"/>
                      <a:pt x="51" y="96"/>
                    </a:cubicBezTo>
                    <a:cubicBezTo>
                      <a:pt x="51" y="96"/>
                      <a:pt x="51" y="96"/>
                      <a:pt x="51" y="97"/>
                    </a:cubicBezTo>
                    <a:cubicBezTo>
                      <a:pt x="51" y="97"/>
                      <a:pt x="51" y="97"/>
                      <a:pt x="51" y="96"/>
                    </a:cubicBezTo>
                    <a:cubicBezTo>
                      <a:pt x="50" y="98"/>
                      <a:pt x="51" y="99"/>
                      <a:pt x="51" y="101"/>
                    </a:cubicBezTo>
                    <a:cubicBezTo>
                      <a:pt x="53" y="105"/>
                      <a:pt x="57" y="112"/>
                      <a:pt x="59" y="117"/>
                    </a:cubicBezTo>
                    <a:cubicBezTo>
                      <a:pt x="63" y="123"/>
                      <a:pt x="64" y="128"/>
                      <a:pt x="68" y="134"/>
                    </a:cubicBezTo>
                    <a:cubicBezTo>
                      <a:pt x="71" y="135"/>
                      <a:pt x="71" y="135"/>
                      <a:pt x="71" y="136"/>
                    </a:cubicBezTo>
                    <a:cubicBezTo>
                      <a:pt x="71" y="137"/>
                      <a:pt x="72" y="137"/>
                      <a:pt x="71" y="137"/>
                    </a:cubicBezTo>
                    <a:cubicBezTo>
                      <a:pt x="72" y="140"/>
                      <a:pt x="73" y="141"/>
                      <a:pt x="74" y="144"/>
                    </a:cubicBezTo>
                    <a:cubicBezTo>
                      <a:pt x="74" y="144"/>
                      <a:pt x="74" y="143"/>
                      <a:pt x="74" y="143"/>
                    </a:cubicBezTo>
                    <a:cubicBezTo>
                      <a:pt x="74" y="143"/>
                      <a:pt x="74" y="144"/>
                      <a:pt x="74" y="144"/>
                    </a:cubicBezTo>
                    <a:cubicBezTo>
                      <a:pt x="74" y="146"/>
                      <a:pt x="74" y="146"/>
                      <a:pt x="74" y="146"/>
                    </a:cubicBezTo>
                    <a:cubicBezTo>
                      <a:pt x="76" y="150"/>
                      <a:pt x="81" y="154"/>
                      <a:pt x="84" y="160"/>
                    </a:cubicBezTo>
                    <a:cubicBezTo>
                      <a:pt x="85" y="161"/>
                      <a:pt x="85" y="163"/>
                      <a:pt x="86" y="164"/>
                    </a:cubicBezTo>
                    <a:cubicBezTo>
                      <a:pt x="88" y="168"/>
                      <a:pt x="93" y="172"/>
                      <a:pt x="94" y="175"/>
                    </a:cubicBezTo>
                    <a:cubicBezTo>
                      <a:pt x="94" y="175"/>
                      <a:pt x="95" y="174"/>
                      <a:pt x="95" y="172"/>
                    </a:cubicBezTo>
                    <a:cubicBezTo>
                      <a:pt x="97" y="169"/>
                      <a:pt x="93" y="168"/>
                      <a:pt x="93" y="163"/>
                    </a:cubicBezTo>
                    <a:cubicBezTo>
                      <a:pt x="93" y="163"/>
                      <a:pt x="91" y="164"/>
                      <a:pt x="91" y="163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79" name="Freeform 352"/>
              <p:cNvSpPr>
                <a:spLocks/>
              </p:cNvSpPr>
              <p:nvPr/>
            </p:nvSpPr>
            <p:spPr bwMode="auto">
              <a:xfrm>
                <a:off x="261" y="1168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  <a:gd name="T6" fmla="*/ 1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1" y="0"/>
                    </a:cubicBezTo>
                    <a:cubicBezTo>
                      <a:pt x="1" y="0"/>
                      <a:pt x="1" y="0"/>
                      <a:pt x="0" y="1"/>
                    </a:cubicBezTo>
                    <a:cubicBezTo>
                      <a:pt x="1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80" name="Freeform 353"/>
              <p:cNvSpPr>
                <a:spLocks/>
              </p:cNvSpPr>
              <p:nvPr/>
            </p:nvSpPr>
            <p:spPr bwMode="auto">
              <a:xfrm>
                <a:off x="245" y="1138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81" name="Freeform 354"/>
              <p:cNvSpPr>
                <a:spLocks/>
              </p:cNvSpPr>
              <p:nvPr/>
            </p:nvSpPr>
            <p:spPr bwMode="auto">
              <a:xfrm>
                <a:off x="261" y="1164"/>
                <a:ext cx="2" cy="4"/>
              </a:xfrm>
              <a:custGeom>
                <a:avLst/>
                <a:gdLst>
                  <a:gd name="T0" fmla="*/ 0 w 1"/>
                  <a:gd name="T1" fmla="*/ 2 h 2"/>
                  <a:gd name="T2" fmla="*/ 1 w 1"/>
                  <a:gd name="T3" fmla="*/ 2 h 2"/>
                  <a:gd name="T4" fmla="*/ 0 w 1"/>
                  <a:gd name="T5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2">
                    <a:moveTo>
                      <a:pt x="0" y="2"/>
                    </a:moveTo>
                    <a:cubicBezTo>
                      <a:pt x="1" y="2"/>
                      <a:pt x="1" y="2"/>
                      <a:pt x="1" y="2"/>
                    </a:cubicBezTo>
                    <a:cubicBezTo>
                      <a:pt x="1" y="0"/>
                      <a:pt x="1" y="2"/>
                      <a:pt x="0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82" name="Freeform 355"/>
              <p:cNvSpPr>
                <a:spLocks/>
              </p:cNvSpPr>
              <p:nvPr/>
            </p:nvSpPr>
            <p:spPr bwMode="auto">
              <a:xfrm>
                <a:off x="265" y="1170"/>
                <a:ext cx="2" cy="4"/>
              </a:xfrm>
              <a:custGeom>
                <a:avLst/>
                <a:gdLst>
                  <a:gd name="T0" fmla="*/ 1 w 1"/>
                  <a:gd name="T1" fmla="*/ 1 h 2"/>
                  <a:gd name="T2" fmla="*/ 1 w 1"/>
                  <a:gd name="T3" fmla="*/ 0 h 2"/>
                  <a:gd name="T4" fmla="*/ 0 w 1"/>
                  <a:gd name="T5" fmla="*/ 1 h 2"/>
                  <a:gd name="T6" fmla="*/ 1 w 1"/>
                  <a:gd name="T7" fmla="*/ 1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2">
                    <a:moveTo>
                      <a:pt x="1" y="1"/>
                    </a:moveTo>
                    <a:cubicBezTo>
                      <a:pt x="1" y="1"/>
                      <a:pt x="0" y="1"/>
                      <a:pt x="1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1" y="1"/>
                      <a:pt x="0" y="2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83" name="Freeform 356"/>
              <p:cNvSpPr>
                <a:spLocks/>
              </p:cNvSpPr>
              <p:nvPr/>
            </p:nvSpPr>
            <p:spPr bwMode="auto">
              <a:xfrm>
                <a:off x="293" y="1230"/>
                <a:ext cx="2" cy="4"/>
              </a:xfrm>
              <a:custGeom>
                <a:avLst/>
                <a:gdLst>
                  <a:gd name="T0" fmla="*/ 0 w 1"/>
                  <a:gd name="T1" fmla="*/ 2 h 2"/>
                  <a:gd name="T2" fmla="*/ 1 w 1"/>
                  <a:gd name="T3" fmla="*/ 2 h 2"/>
                  <a:gd name="T4" fmla="*/ 0 w 1"/>
                  <a:gd name="T5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2">
                    <a:moveTo>
                      <a:pt x="0" y="2"/>
                    </a:moveTo>
                    <a:cubicBezTo>
                      <a:pt x="1" y="2"/>
                      <a:pt x="1" y="2"/>
                      <a:pt x="1" y="2"/>
                    </a:cubicBezTo>
                    <a:cubicBezTo>
                      <a:pt x="1" y="2"/>
                      <a:pt x="1" y="0"/>
                      <a:pt x="0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84" name="Freeform 357"/>
              <p:cNvSpPr>
                <a:spLocks/>
              </p:cNvSpPr>
              <p:nvPr/>
            </p:nvSpPr>
            <p:spPr bwMode="auto">
              <a:xfrm>
                <a:off x="285" y="710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85" name="Freeform 358"/>
              <p:cNvSpPr>
                <a:spLocks/>
              </p:cNvSpPr>
              <p:nvPr/>
            </p:nvSpPr>
            <p:spPr bwMode="auto">
              <a:xfrm>
                <a:off x="293" y="72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86" name="Freeform 359"/>
              <p:cNvSpPr>
                <a:spLocks/>
              </p:cNvSpPr>
              <p:nvPr/>
            </p:nvSpPr>
            <p:spPr bwMode="auto">
              <a:xfrm>
                <a:off x="283" y="712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87" name="Freeform 360"/>
              <p:cNvSpPr>
                <a:spLocks/>
              </p:cNvSpPr>
              <p:nvPr/>
            </p:nvSpPr>
            <p:spPr bwMode="auto">
              <a:xfrm>
                <a:off x="323" y="786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88" name="Freeform 361"/>
              <p:cNvSpPr>
                <a:spLocks/>
              </p:cNvSpPr>
              <p:nvPr/>
            </p:nvSpPr>
            <p:spPr bwMode="auto">
              <a:xfrm>
                <a:off x="323" y="786"/>
                <a:ext cx="0" cy="2"/>
              </a:xfrm>
              <a:custGeom>
                <a:avLst/>
                <a:gdLst>
                  <a:gd name="T0" fmla="*/ 0 h 1"/>
                  <a:gd name="T1" fmla="*/ 0 h 1"/>
                  <a:gd name="T2" fmla="*/ 1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89" name="Freeform 362"/>
              <p:cNvSpPr>
                <a:spLocks/>
              </p:cNvSpPr>
              <p:nvPr/>
            </p:nvSpPr>
            <p:spPr bwMode="auto">
              <a:xfrm>
                <a:off x="243" y="656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1 w 1"/>
                  <a:gd name="T5" fmla="*/ 0 h 1"/>
                  <a:gd name="T6" fmla="*/ 0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90" name="Freeform 363"/>
              <p:cNvSpPr>
                <a:spLocks/>
              </p:cNvSpPr>
              <p:nvPr/>
            </p:nvSpPr>
            <p:spPr bwMode="auto">
              <a:xfrm>
                <a:off x="245" y="660"/>
                <a:ext cx="174" cy="318"/>
              </a:xfrm>
              <a:custGeom>
                <a:avLst/>
                <a:gdLst>
                  <a:gd name="T0" fmla="*/ 77 w 87"/>
                  <a:gd name="T1" fmla="*/ 139 h 159"/>
                  <a:gd name="T2" fmla="*/ 74 w 87"/>
                  <a:gd name="T3" fmla="*/ 134 h 159"/>
                  <a:gd name="T4" fmla="*/ 72 w 87"/>
                  <a:gd name="T5" fmla="*/ 126 h 159"/>
                  <a:gd name="T6" fmla="*/ 70 w 87"/>
                  <a:gd name="T7" fmla="*/ 124 h 159"/>
                  <a:gd name="T8" fmla="*/ 67 w 87"/>
                  <a:gd name="T9" fmla="*/ 121 h 159"/>
                  <a:gd name="T10" fmla="*/ 63 w 87"/>
                  <a:gd name="T11" fmla="*/ 112 h 159"/>
                  <a:gd name="T12" fmla="*/ 61 w 87"/>
                  <a:gd name="T13" fmla="*/ 108 h 159"/>
                  <a:gd name="T14" fmla="*/ 57 w 87"/>
                  <a:gd name="T15" fmla="*/ 103 h 159"/>
                  <a:gd name="T16" fmla="*/ 54 w 87"/>
                  <a:gd name="T17" fmla="*/ 100 h 159"/>
                  <a:gd name="T18" fmla="*/ 54 w 87"/>
                  <a:gd name="T19" fmla="*/ 98 h 159"/>
                  <a:gd name="T20" fmla="*/ 56 w 87"/>
                  <a:gd name="T21" fmla="*/ 94 h 159"/>
                  <a:gd name="T22" fmla="*/ 53 w 87"/>
                  <a:gd name="T23" fmla="*/ 91 h 159"/>
                  <a:gd name="T24" fmla="*/ 51 w 87"/>
                  <a:gd name="T25" fmla="*/ 86 h 159"/>
                  <a:gd name="T26" fmla="*/ 49 w 87"/>
                  <a:gd name="T27" fmla="*/ 82 h 159"/>
                  <a:gd name="T28" fmla="*/ 50 w 87"/>
                  <a:gd name="T29" fmla="*/ 81 h 159"/>
                  <a:gd name="T30" fmla="*/ 48 w 87"/>
                  <a:gd name="T31" fmla="*/ 80 h 159"/>
                  <a:gd name="T32" fmla="*/ 48 w 87"/>
                  <a:gd name="T33" fmla="*/ 78 h 159"/>
                  <a:gd name="T34" fmla="*/ 47 w 87"/>
                  <a:gd name="T35" fmla="*/ 76 h 159"/>
                  <a:gd name="T36" fmla="*/ 44 w 87"/>
                  <a:gd name="T37" fmla="*/ 72 h 159"/>
                  <a:gd name="T38" fmla="*/ 41 w 87"/>
                  <a:gd name="T39" fmla="*/ 71 h 159"/>
                  <a:gd name="T40" fmla="*/ 39 w 87"/>
                  <a:gd name="T41" fmla="*/ 61 h 159"/>
                  <a:gd name="T42" fmla="*/ 37 w 87"/>
                  <a:gd name="T43" fmla="*/ 60 h 159"/>
                  <a:gd name="T44" fmla="*/ 37 w 87"/>
                  <a:gd name="T45" fmla="*/ 58 h 159"/>
                  <a:gd name="T46" fmla="*/ 34 w 87"/>
                  <a:gd name="T47" fmla="*/ 53 h 159"/>
                  <a:gd name="T48" fmla="*/ 32 w 87"/>
                  <a:gd name="T49" fmla="*/ 52 h 159"/>
                  <a:gd name="T50" fmla="*/ 30 w 87"/>
                  <a:gd name="T51" fmla="*/ 45 h 159"/>
                  <a:gd name="T52" fmla="*/ 28 w 87"/>
                  <a:gd name="T53" fmla="*/ 41 h 159"/>
                  <a:gd name="T54" fmla="*/ 27 w 87"/>
                  <a:gd name="T55" fmla="*/ 39 h 159"/>
                  <a:gd name="T56" fmla="*/ 24 w 87"/>
                  <a:gd name="T57" fmla="*/ 32 h 159"/>
                  <a:gd name="T58" fmla="*/ 24 w 87"/>
                  <a:gd name="T59" fmla="*/ 30 h 159"/>
                  <a:gd name="T60" fmla="*/ 23 w 87"/>
                  <a:gd name="T61" fmla="*/ 30 h 159"/>
                  <a:gd name="T62" fmla="*/ 19 w 87"/>
                  <a:gd name="T63" fmla="*/ 32 h 159"/>
                  <a:gd name="T64" fmla="*/ 20 w 87"/>
                  <a:gd name="T65" fmla="*/ 28 h 159"/>
                  <a:gd name="T66" fmla="*/ 19 w 87"/>
                  <a:gd name="T67" fmla="*/ 26 h 159"/>
                  <a:gd name="T68" fmla="*/ 19 w 87"/>
                  <a:gd name="T69" fmla="*/ 23 h 159"/>
                  <a:gd name="T70" fmla="*/ 18 w 87"/>
                  <a:gd name="T71" fmla="*/ 20 h 159"/>
                  <a:gd name="T72" fmla="*/ 15 w 87"/>
                  <a:gd name="T73" fmla="*/ 17 h 159"/>
                  <a:gd name="T74" fmla="*/ 15 w 87"/>
                  <a:gd name="T75" fmla="*/ 16 h 159"/>
                  <a:gd name="T76" fmla="*/ 13 w 87"/>
                  <a:gd name="T77" fmla="*/ 13 h 159"/>
                  <a:gd name="T78" fmla="*/ 9 w 87"/>
                  <a:gd name="T79" fmla="*/ 13 h 159"/>
                  <a:gd name="T80" fmla="*/ 9 w 87"/>
                  <a:gd name="T81" fmla="*/ 11 h 159"/>
                  <a:gd name="T82" fmla="*/ 9 w 87"/>
                  <a:gd name="T83" fmla="*/ 6 h 159"/>
                  <a:gd name="T84" fmla="*/ 6 w 87"/>
                  <a:gd name="T85" fmla="*/ 5 h 159"/>
                  <a:gd name="T86" fmla="*/ 2 w 87"/>
                  <a:gd name="T87" fmla="*/ 1 h 159"/>
                  <a:gd name="T88" fmla="*/ 1 w 87"/>
                  <a:gd name="T89" fmla="*/ 1 h 159"/>
                  <a:gd name="T90" fmla="*/ 1 w 87"/>
                  <a:gd name="T91" fmla="*/ 5 h 159"/>
                  <a:gd name="T92" fmla="*/ 5 w 87"/>
                  <a:gd name="T93" fmla="*/ 13 h 159"/>
                  <a:gd name="T94" fmla="*/ 8 w 87"/>
                  <a:gd name="T95" fmla="*/ 20 h 159"/>
                  <a:gd name="T96" fmla="*/ 12 w 87"/>
                  <a:gd name="T97" fmla="*/ 27 h 159"/>
                  <a:gd name="T98" fmla="*/ 19 w 87"/>
                  <a:gd name="T99" fmla="*/ 40 h 159"/>
                  <a:gd name="T100" fmla="*/ 22 w 87"/>
                  <a:gd name="T101" fmla="*/ 48 h 159"/>
                  <a:gd name="T102" fmla="*/ 24 w 87"/>
                  <a:gd name="T103" fmla="*/ 53 h 159"/>
                  <a:gd name="T104" fmla="*/ 28 w 87"/>
                  <a:gd name="T105" fmla="*/ 61 h 159"/>
                  <a:gd name="T106" fmla="*/ 35 w 87"/>
                  <a:gd name="T107" fmla="*/ 72 h 159"/>
                  <a:gd name="T108" fmla="*/ 39 w 87"/>
                  <a:gd name="T109" fmla="*/ 77 h 159"/>
                  <a:gd name="T110" fmla="*/ 43 w 87"/>
                  <a:gd name="T111" fmla="*/ 85 h 159"/>
                  <a:gd name="T112" fmla="*/ 44 w 87"/>
                  <a:gd name="T113" fmla="*/ 86 h 159"/>
                  <a:gd name="T114" fmla="*/ 53 w 87"/>
                  <a:gd name="T115" fmla="*/ 108 h 159"/>
                  <a:gd name="T116" fmla="*/ 66 w 87"/>
                  <a:gd name="T117" fmla="*/ 132 h 159"/>
                  <a:gd name="T118" fmla="*/ 66 w 87"/>
                  <a:gd name="T119" fmla="*/ 132 h 159"/>
                  <a:gd name="T120" fmla="*/ 86 w 87"/>
                  <a:gd name="T121" fmla="*/ 157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87" h="159">
                    <a:moveTo>
                      <a:pt x="82" y="148"/>
                    </a:moveTo>
                    <a:cubicBezTo>
                      <a:pt x="83" y="146"/>
                      <a:pt x="80" y="144"/>
                      <a:pt x="78" y="141"/>
                    </a:cubicBezTo>
                    <a:cubicBezTo>
                      <a:pt x="77" y="143"/>
                      <a:pt x="77" y="143"/>
                      <a:pt x="77" y="143"/>
                    </a:cubicBezTo>
                    <a:cubicBezTo>
                      <a:pt x="77" y="141"/>
                      <a:pt x="78" y="139"/>
                      <a:pt x="77" y="139"/>
                    </a:cubicBezTo>
                    <a:cubicBezTo>
                      <a:pt x="77" y="139"/>
                      <a:pt x="77" y="139"/>
                      <a:pt x="77" y="138"/>
                    </a:cubicBezTo>
                    <a:cubicBezTo>
                      <a:pt x="76" y="138"/>
                      <a:pt x="76" y="138"/>
                      <a:pt x="76" y="138"/>
                    </a:cubicBezTo>
                    <a:cubicBezTo>
                      <a:pt x="77" y="135"/>
                      <a:pt x="76" y="135"/>
                      <a:pt x="76" y="134"/>
                    </a:cubicBezTo>
                    <a:cubicBezTo>
                      <a:pt x="76" y="134"/>
                      <a:pt x="76" y="134"/>
                      <a:pt x="74" y="134"/>
                    </a:cubicBezTo>
                    <a:cubicBezTo>
                      <a:pt x="76" y="133"/>
                      <a:pt x="73" y="131"/>
                      <a:pt x="73" y="127"/>
                    </a:cubicBezTo>
                    <a:cubicBezTo>
                      <a:pt x="73" y="130"/>
                      <a:pt x="72" y="130"/>
                      <a:pt x="72" y="130"/>
                    </a:cubicBezTo>
                    <a:cubicBezTo>
                      <a:pt x="73" y="127"/>
                      <a:pt x="73" y="127"/>
                      <a:pt x="72" y="126"/>
                    </a:cubicBezTo>
                    <a:cubicBezTo>
                      <a:pt x="72" y="126"/>
                      <a:pt x="72" y="126"/>
                      <a:pt x="72" y="126"/>
                    </a:cubicBezTo>
                    <a:cubicBezTo>
                      <a:pt x="72" y="126"/>
                      <a:pt x="72" y="126"/>
                      <a:pt x="72" y="126"/>
                    </a:cubicBezTo>
                    <a:cubicBezTo>
                      <a:pt x="73" y="126"/>
                      <a:pt x="73" y="125"/>
                      <a:pt x="72" y="125"/>
                    </a:cubicBezTo>
                    <a:cubicBezTo>
                      <a:pt x="72" y="125"/>
                      <a:pt x="70" y="125"/>
                      <a:pt x="72" y="124"/>
                    </a:cubicBezTo>
                    <a:cubicBezTo>
                      <a:pt x="70" y="124"/>
                      <a:pt x="70" y="124"/>
                      <a:pt x="70" y="124"/>
                    </a:cubicBezTo>
                    <a:cubicBezTo>
                      <a:pt x="72" y="124"/>
                      <a:pt x="70" y="124"/>
                      <a:pt x="70" y="123"/>
                    </a:cubicBezTo>
                    <a:cubicBezTo>
                      <a:pt x="69" y="123"/>
                      <a:pt x="69" y="123"/>
                      <a:pt x="69" y="123"/>
                    </a:cubicBezTo>
                    <a:cubicBezTo>
                      <a:pt x="69" y="121"/>
                      <a:pt x="69" y="121"/>
                      <a:pt x="69" y="121"/>
                    </a:cubicBezTo>
                    <a:cubicBezTo>
                      <a:pt x="69" y="121"/>
                      <a:pt x="69" y="121"/>
                      <a:pt x="67" y="121"/>
                    </a:cubicBezTo>
                    <a:cubicBezTo>
                      <a:pt x="67" y="119"/>
                      <a:pt x="66" y="117"/>
                      <a:pt x="65" y="113"/>
                    </a:cubicBezTo>
                    <a:cubicBezTo>
                      <a:pt x="64" y="113"/>
                      <a:pt x="64" y="113"/>
                      <a:pt x="64" y="113"/>
                    </a:cubicBezTo>
                    <a:cubicBezTo>
                      <a:pt x="64" y="112"/>
                      <a:pt x="64" y="112"/>
                      <a:pt x="64" y="112"/>
                    </a:cubicBezTo>
                    <a:cubicBezTo>
                      <a:pt x="63" y="112"/>
                      <a:pt x="63" y="112"/>
                      <a:pt x="63" y="112"/>
                    </a:cubicBezTo>
                    <a:cubicBezTo>
                      <a:pt x="63" y="111"/>
                      <a:pt x="63" y="111"/>
                      <a:pt x="63" y="111"/>
                    </a:cubicBezTo>
                    <a:cubicBezTo>
                      <a:pt x="63" y="111"/>
                      <a:pt x="63" y="110"/>
                      <a:pt x="63" y="110"/>
                    </a:cubicBezTo>
                    <a:cubicBezTo>
                      <a:pt x="63" y="110"/>
                      <a:pt x="63" y="110"/>
                      <a:pt x="61" y="110"/>
                    </a:cubicBezTo>
                    <a:cubicBezTo>
                      <a:pt x="63" y="110"/>
                      <a:pt x="61" y="110"/>
                      <a:pt x="61" y="108"/>
                    </a:cubicBezTo>
                    <a:cubicBezTo>
                      <a:pt x="61" y="108"/>
                      <a:pt x="61" y="108"/>
                      <a:pt x="61" y="108"/>
                    </a:cubicBezTo>
                    <a:cubicBezTo>
                      <a:pt x="61" y="107"/>
                      <a:pt x="60" y="106"/>
                      <a:pt x="60" y="106"/>
                    </a:cubicBezTo>
                    <a:cubicBezTo>
                      <a:pt x="60" y="105"/>
                      <a:pt x="58" y="105"/>
                      <a:pt x="58" y="103"/>
                    </a:cubicBezTo>
                    <a:cubicBezTo>
                      <a:pt x="58" y="103"/>
                      <a:pt x="57" y="105"/>
                      <a:pt x="57" y="103"/>
                    </a:cubicBezTo>
                    <a:cubicBezTo>
                      <a:pt x="58" y="103"/>
                      <a:pt x="57" y="101"/>
                      <a:pt x="58" y="101"/>
                    </a:cubicBezTo>
                    <a:cubicBezTo>
                      <a:pt x="58" y="100"/>
                      <a:pt x="57" y="100"/>
                      <a:pt x="57" y="99"/>
                    </a:cubicBezTo>
                    <a:cubicBezTo>
                      <a:pt x="57" y="100"/>
                      <a:pt x="56" y="100"/>
                      <a:pt x="56" y="100"/>
                    </a:cubicBezTo>
                    <a:cubicBezTo>
                      <a:pt x="54" y="100"/>
                      <a:pt x="56" y="100"/>
                      <a:pt x="54" y="100"/>
                    </a:cubicBezTo>
                    <a:cubicBezTo>
                      <a:pt x="54" y="99"/>
                      <a:pt x="54" y="99"/>
                      <a:pt x="54" y="99"/>
                    </a:cubicBezTo>
                    <a:cubicBezTo>
                      <a:pt x="54" y="99"/>
                      <a:pt x="56" y="98"/>
                      <a:pt x="56" y="97"/>
                    </a:cubicBezTo>
                    <a:cubicBezTo>
                      <a:pt x="56" y="98"/>
                      <a:pt x="55" y="97"/>
                      <a:pt x="55" y="97"/>
                    </a:cubicBezTo>
                    <a:cubicBezTo>
                      <a:pt x="55" y="98"/>
                      <a:pt x="54" y="98"/>
                      <a:pt x="54" y="98"/>
                    </a:cubicBezTo>
                    <a:cubicBezTo>
                      <a:pt x="54" y="98"/>
                      <a:pt x="54" y="97"/>
                      <a:pt x="55" y="97"/>
                    </a:cubicBezTo>
                    <a:cubicBezTo>
                      <a:pt x="55" y="96"/>
                      <a:pt x="56" y="96"/>
                      <a:pt x="56" y="96"/>
                    </a:cubicBezTo>
                    <a:cubicBezTo>
                      <a:pt x="54" y="96"/>
                      <a:pt x="54" y="96"/>
                      <a:pt x="54" y="96"/>
                    </a:cubicBezTo>
                    <a:cubicBezTo>
                      <a:pt x="54" y="96"/>
                      <a:pt x="56" y="96"/>
                      <a:pt x="56" y="94"/>
                    </a:cubicBezTo>
                    <a:cubicBezTo>
                      <a:pt x="56" y="94"/>
                      <a:pt x="54" y="93"/>
                      <a:pt x="54" y="94"/>
                    </a:cubicBezTo>
                    <a:cubicBezTo>
                      <a:pt x="53" y="94"/>
                      <a:pt x="54" y="94"/>
                      <a:pt x="53" y="94"/>
                    </a:cubicBezTo>
                    <a:cubicBezTo>
                      <a:pt x="53" y="94"/>
                      <a:pt x="53" y="94"/>
                      <a:pt x="53" y="93"/>
                    </a:cubicBezTo>
                    <a:cubicBezTo>
                      <a:pt x="53" y="91"/>
                      <a:pt x="53" y="91"/>
                      <a:pt x="53" y="91"/>
                    </a:cubicBezTo>
                    <a:cubicBezTo>
                      <a:pt x="53" y="91"/>
                      <a:pt x="53" y="91"/>
                      <a:pt x="53" y="90"/>
                    </a:cubicBezTo>
                    <a:cubicBezTo>
                      <a:pt x="53" y="89"/>
                      <a:pt x="53" y="88"/>
                      <a:pt x="53" y="88"/>
                    </a:cubicBezTo>
                    <a:cubicBezTo>
                      <a:pt x="52" y="88"/>
                      <a:pt x="53" y="86"/>
                      <a:pt x="52" y="86"/>
                    </a:cubicBezTo>
                    <a:cubicBezTo>
                      <a:pt x="51" y="86"/>
                      <a:pt x="51" y="86"/>
                      <a:pt x="51" y="86"/>
                    </a:cubicBezTo>
                    <a:cubicBezTo>
                      <a:pt x="51" y="85"/>
                      <a:pt x="51" y="85"/>
                      <a:pt x="51" y="85"/>
                    </a:cubicBezTo>
                    <a:cubicBezTo>
                      <a:pt x="51" y="85"/>
                      <a:pt x="51" y="83"/>
                      <a:pt x="50" y="83"/>
                    </a:cubicBezTo>
                    <a:cubicBezTo>
                      <a:pt x="50" y="83"/>
                      <a:pt x="50" y="83"/>
                      <a:pt x="50" y="83"/>
                    </a:cubicBezTo>
                    <a:cubicBezTo>
                      <a:pt x="49" y="83"/>
                      <a:pt x="49" y="82"/>
                      <a:pt x="49" y="82"/>
                    </a:cubicBezTo>
                    <a:cubicBezTo>
                      <a:pt x="49" y="82"/>
                      <a:pt x="49" y="81"/>
                      <a:pt x="49" y="81"/>
                    </a:cubicBezTo>
                    <a:cubicBezTo>
                      <a:pt x="49" y="81"/>
                      <a:pt x="49" y="81"/>
                      <a:pt x="48" y="81"/>
                    </a:cubicBezTo>
                    <a:cubicBezTo>
                      <a:pt x="49" y="81"/>
                      <a:pt x="49" y="81"/>
                      <a:pt x="49" y="81"/>
                    </a:cubicBezTo>
                    <a:cubicBezTo>
                      <a:pt x="50" y="81"/>
                      <a:pt x="50" y="81"/>
                      <a:pt x="50" y="81"/>
                    </a:cubicBezTo>
                    <a:cubicBezTo>
                      <a:pt x="48" y="81"/>
                      <a:pt x="50" y="80"/>
                      <a:pt x="48" y="80"/>
                    </a:cubicBezTo>
                    <a:cubicBezTo>
                      <a:pt x="48" y="80"/>
                      <a:pt x="48" y="81"/>
                      <a:pt x="48" y="81"/>
                    </a:cubicBezTo>
                    <a:cubicBezTo>
                      <a:pt x="48" y="81"/>
                      <a:pt x="48" y="80"/>
                      <a:pt x="48" y="80"/>
                    </a:cubicBezTo>
                    <a:cubicBezTo>
                      <a:pt x="48" y="80"/>
                      <a:pt x="48" y="80"/>
                      <a:pt x="48" y="80"/>
                    </a:cubicBezTo>
                    <a:cubicBezTo>
                      <a:pt x="48" y="80"/>
                      <a:pt x="48" y="80"/>
                      <a:pt x="48" y="80"/>
                    </a:cubicBezTo>
                    <a:cubicBezTo>
                      <a:pt x="48" y="78"/>
                      <a:pt x="48" y="78"/>
                      <a:pt x="48" y="78"/>
                    </a:cubicBezTo>
                    <a:cubicBezTo>
                      <a:pt x="48" y="78"/>
                      <a:pt x="48" y="78"/>
                      <a:pt x="48" y="78"/>
                    </a:cubicBezTo>
                    <a:cubicBezTo>
                      <a:pt x="48" y="78"/>
                      <a:pt x="48" y="78"/>
                      <a:pt x="48" y="78"/>
                    </a:cubicBezTo>
                    <a:cubicBezTo>
                      <a:pt x="48" y="78"/>
                      <a:pt x="48" y="77"/>
                      <a:pt x="47" y="77"/>
                    </a:cubicBezTo>
                    <a:cubicBezTo>
                      <a:pt x="47" y="78"/>
                      <a:pt x="47" y="78"/>
                      <a:pt x="47" y="78"/>
                    </a:cubicBezTo>
                    <a:cubicBezTo>
                      <a:pt x="45" y="78"/>
                      <a:pt x="47" y="77"/>
                      <a:pt x="47" y="77"/>
                    </a:cubicBezTo>
                    <a:cubicBezTo>
                      <a:pt x="48" y="76"/>
                      <a:pt x="47" y="76"/>
                      <a:pt x="47" y="76"/>
                    </a:cubicBezTo>
                    <a:cubicBezTo>
                      <a:pt x="45" y="74"/>
                      <a:pt x="45" y="74"/>
                      <a:pt x="45" y="74"/>
                    </a:cubicBezTo>
                    <a:cubicBezTo>
                      <a:pt x="45" y="73"/>
                      <a:pt x="45" y="73"/>
                      <a:pt x="45" y="73"/>
                    </a:cubicBezTo>
                    <a:cubicBezTo>
                      <a:pt x="45" y="73"/>
                      <a:pt x="45" y="73"/>
                      <a:pt x="44" y="73"/>
                    </a:cubicBezTo>
                    <a:cubicBezTo>
                      <a:pt x="44" y="73"/>
                      <a:pt x="44" y="73"/>
                      <a:pt x="44" y="72"/>
                    </a:cubicBezTo>
                    <a:cubicBezTo>
                      <a:pt x="44" y="73"/>
                      <a:pt x="43" y="72"/>
                      <a:pt x="43" y="72"/>
                    </a:cubicBezTo>
                    <a:cubicBezTo>
                      <a:pt x="44" y="71"/>
                      <a:pt x="44" y="71"/>
                      <a:pt x="44" y="71"/>
                    </a:cubicBezTo>
                    <a:cubicBezTo>
                      <a:pt x="43" y="71"/>
                      <a:pt x="44" y="70"/>
                      <a:pt x="43" y="70"/>
                    </a:cubicBezTo>
                    <a:cubicBezTo>
                      <a:pt x="43" y="70"/>
                      <a:pt x="43" y="71"/>
                      <a:pt x="41" y="71"/>
                    </a:cubicBezTo>
                    <a:cubicBezTo>
                      <a:pt x="40" y="71"/>
                      <a:pt x="43" y="70"/>
                      <a:pt x="41" y="68"/>
                    </a:cubicBezTo>
                    <a:cubicBezTo>
                      <a:pt x="41" y="66"/>
                      <a:pt x="40" y="66"/>
                      <a:pt x="41" y="66"/>
                    </a:cubicBezTo>
                    <a:cubicBezTo>
                      <a:pt x="40" y="65"/>
                      <a:pt x="41" y="64"/>
                      <a:pt x="39" y="64"/>
                    </a:cubicBezTo>
                    <a:cubicBezTo>
                      <a:pt x="38" y="63"/>
                      <a:pt x="40" y="61"/>
                      <a:pt x="39" y="61"/>
                    </a:cubicBezTo>
                    <a:cubicBezTo>
                      <a:pt x="38" y="61"/>
                      <a:pt x="38" y="61"/>
                      <a:pt x="38" y="61"/>
                    </a:cubicBezTo>
                    <a:cubicBezTo>
                      <a:pt x="39" y="60"/>
                      <a:pt x="39" y="60"/>
                      <a:pt x="39" y="60"/>
                    </a:cubicBezTo>
                    <a:cubicBezTo>
                      <a:pt x="38" y="60"/>
                      <a:pt x="38" y="60"/>
                      <a:pt x="37" y="61"/>
                    </a:cubicBezTo>
                    <a:cubicBezTo>
                      <a:pt x="37" y="60"/>
                      <a:pt x="37" y="60"/>
                      <a:pt x="37" y="60"/>
                    </a:cubicBezTo>
                    <a:cubicBezTo>
                      <a:pt x="37" y="59"/>
                      <a:pt x="37" y="59"/>
                      <a:pt x="37" y="59"/>
                    </a:cubicBezTo>
                    <a:cubicBezTo>
                      <a:pt x="35" y="59"/>
                      <a:pt x="35" y="59"/>
                      <a:pt x="35" y="59"/>
                    </a:cubicBezTo>
                    <a:cubicBezTo>
                      <a:pt x="35" y="59"/>
                      <a:pt x="35" y="59"/>
                      <a:pt x="37" y="59"/>
                    </a:cubicBezTo>
                    <a:cubicBezTo>
                      <a:pt x="37" y="59"/>
                      <a:pt x="37" y="59"/>
                      <a:pt x="37" y="58"/>
                    </a:cubicBezTo>
                    <a:cubicBezTo>
                      <a:pt x="37" y="58"/>
                      <a:pt x="37" y="58"/>
                      <a:pt x="37" y="58"/>
                    </a:cubicBezTo>
                    <a:cubicBezTo>
                      <a:pt x="35" y="58"/>
                      <a:pt x="35" y="58"/>
                      <a:pt x="35" y="57"/>
                    </a:cubicBezTo>
                    <a:cubicBezTo>
                      <a:pt x="35" y="54"/>
                      <a:pt x="35" y="54"/>
                      <a:pt x="35" y="54"/>
                    </a:cubicBezTo>
                    <a:cubicBezTo>
                      <a:pt x="35" y="53"/>
                      <a:pt x="35" y="53"/>
                      <a:pt x="34" y="53"/>
                    </a:cubicBezTo>
                    <a:cubicBezTo>
                      <a:pt x="34" y="53"/>
                      <a:pt x="34" y="53"/>
                      <a:pt x="34" y="52"/>
                    </a:cubicBezTo>
                    <a:cubicBezTo>
                      <a:pt x="34" y="51"/>
                      <a:pt x="32" y="52"/>
                      <a:pt x="32" y="52"/>
                    </a:cubicBezTo>
                    <a:cubicBezTo>
                      <a:pt x="32" y="52"/>
                      <a:pt x="32" y="52"/>
                      <a:pt x="32" y="52"/>
                    </a:cubicBezTo>
                    <a:cubicBezTo>
                      <a:pt x="32" y="52"/>
                      <a:pt x="32" y="52"/>
                      <a:pt x="32" y="52"/>
                    </a:cubicBezTo>
                    <a:cubicBezTo>
                      <a:pt x="31" y="51"/>
                      <a:pt x="32" y="51"/>
                      <a:pt x="34" y="51"/>
                    </a:cubicBezTo>
                    <a:cubicBezTo>
                      <a:pt x="32" y="50"/>
                      <a:pt x="32" y="48"/>
                      <a:pt x="31" y="48"/>
                    </a:cubicBezTo>
                    <a:cubicBezTo>
                      <a:pt x="32" y="48"/>
                      <a:pt x="32" y="48"/>
                      <a:pt x="32" y="48"/>
                    </a:cubicBezTo>
                    <a:cubicBezTo>
                      <a:pt x="31" y="47"/>
                      <a:pt x="31" y="45"/>
                      <a:pt x="30" y="45"/>
                    </a:cubicBezTo>
                    <a:cubicBezTo>
                      <a:pt x="30" y="46"/>
                      <a:pt x="28" y="45"/>
                      <a:pt x="28" y="46"/>
                    </a:cubicBezTo>
                    <a:cubicBezTo>
                      <a:pt x="28" y="45"/>
                      <a:pt x="27" y="46"/>
                      <a:pt x="28" y="45"/>
                    </a:cubicBezTo>
                    <a:cubicBezTo>
                      <a:pt x="30" y="45"/>
                      <a:pt x="30" y="45"/>
                      <a:pt x="30" y="45"/>
                    </a:cubicBezTo>
                    <a:cubicBezTo>
                      <a:pt x="30" y="44"/>
                      <a:pt x="30" y="41"/>
                      <a:pt x="28" y="41"/>
                    </a:cubicBezTo>
                    <a:cubicBezTo>
                      <a:pt x="27" y="41"/>
                      <a:pt x="27" y="41"/>
                      <a:pt x="27" y="41"/>
                    </a:cubicBezTo>
                    <a:cubicBezTo>
                      <a:pt x="28" y="40"/>
                      <a:pt x="28" y="40"/>
                      <a:pt x="28" y="40"/>
                    </a:cubicBezTo>
                    <a:cubicBezTo>
                      <a:pt x="27" y="40"/>
                      <a:pt x="27" y="40"/>
                      <a:pt x="27" y="40"/>
                    </a:cubicBezTo>
                    <a:cubicBezTo>
                      <a:pt x="27" y="39"/>
                      <a:pt x="28" y="39"/>
                      <a:pt x="27" y="39"/>
                    </a:cubicBezTo>
                    <a:cubicBezTo>
                      <a:pt x="26" y="39"/>
                      <a:pt x="26" y="39"/>
                      <a:pt x="26" y="39"/>
                    </a:cubicBezTo>
                    <a:cubicBezTo>
                      <a:pt x="26" y="38"/>
                      <a:pt x="26" y="38"/>
                      <a:pt x="27" y="38"/>
                    </a:cubicBezTo>
                    <a:cubicBezTo>
                      <a:pt x="26" y="38"/>
                      <a:pt x="26" y="37"/>
                      <a:pt x="25" y="38"/>
                    </a:cubicBezTo>
                    <a:cubicBezTo>
                      <a:pt x="26" y="36"/>
                      <a:pt x="25" y="34"/>
                      <a:pt x="24" y="32"/>
                    </a:cubicBezTo>
                    <a:cubicBezTo>
                      <a:pt x="24" y="33"/>
                      <a:pt x="24" y="33"/>
                      <a:pt x="24" y="33"/>
                    </a:cubicBezTo>
                    <a:cubicBezTo>
                      <a:pt x="24" y="33"/>
                      <a:pt x="24" y="33"/>
                      <a:pt x="24" y="32"/>
                    </a:cubicBezTo>
                    <a:cubicBezTo>
                      <a:pt x="24" y="32"/>
                      <a:pt x="24" y="32"/>
                      <a:pt x="22" y="33"/>
                    </a:cubicBezTo>
                    <a:cubicBezTo>
                      <a:pt x="22" y="32"/>
                      <a:pt x="24" y="32"/>
                      <a:pt x="24" y="30"/>
                    </a:cubicBezTo>
                    <a:cubicBezTo>
                      <a:pt x="24" y="30"/>
                      <a:pt x="23" y="30"/>
                      <a:pt x="23" y="30"/>
                    </a:cubicBezTo>
                    <a:cubicBezTo>
                      <a:pt x="23" y="30"/>
                      <a:pt x="23" y="31"/>
                      <a:pt x="23" y="31"/>
                    </a:cubicBezTo>
                    <a:cubicBezTo>
                      <a:pt x="23" y="31"/>
                      <a:pt x="23" y="31"/>
                      <a:pt x="23" y="31"/>
                    </a:cubicBezTo>
                    <a:cubicBezTo>
                      <a:pt x="23" y="31"/>
                      <a:pt x="23" y="30"/>
                      <a:pt x="23" y="30"/>
                    </a:cubicBezTo>
                    <a:cubicBezTo>
                      <a:pt x="23" y="30"/>
                      <a:pt x="23" y="30"/>
                      <a:pt x="24" y="30"/>
                    </a:cubicBezTo>
                    <a:cubicBezTo>
                      <a:pt x="24" y="30"/>
                      <a:pt x="23" y="30"/>
                      <a:pt x="23" y="30"/>
                    </a:cubicBezTo>
                    <a:cubicBezTo>
                      <a:pt x="23" y="30"/>
                      <a:pt x="22" y="30"/>
                      <a:pt x="22" y="30"/>
                    </a:cubicBezTo>
                    <a:cubicBezTo>
                      <a:pt x="21" y="30"/>
                      <a:pt x="21" y="32"/>
                      <a:pt x="19" y="32"/>
                    </a:cubicBezTo>
                    <a:cubicBezTo>
                      <a:pt x="18" y="32"/>
                      <a:pt x="19" y="33"/>
                      <a:pt x="18" y="33"/>
                    </a:cubicBezTo>
                    <a:cubicBezTo>
                      <a:pt x="18" y="32"/>
                      <a:pt x="19" y="30"/>
                      <a:pt x="19" y="30"/>
                    </a:cubicBezTo>
                    <a:cubicBezTo>
                      <a:pt x="19" y="30"/>
                      <a:pt x="22" y="28"/>
                      <a:pt x="21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28"/>
                      <a:pt x="20" y="28"/>
                      <a:pt x="21" y="28"/>
                    </a:cubicBezTo>
                    <a:cubicBezTo>
                      <a:pt x="21" y="27"/>
                      <a:pt x="21" y="27"/>
                      <a:pt x="21" y="27"/>
                    </a:cubicBezTo>
                    <a:cubicBezTo>
                      <a:pt x="21" y="27"/>
                      <a:pt x="21" y="26"/>
                      <a:pt x="22" y="26"/>
                    </a:cubicBezTo>
                    <a:cubicBezTo>
                      <a:pt x="21" y="26"/>
                      <a:pt x="19" y="27"/>
                      <a:pt x="19" y="26"/>
                    </a:cubicBezTo>
                    <a:cubicBezTo>
                      <a:pt x="19" y="26"/>
                      <a:pt x="21" y="24"/>
                      <a:pt x="19" y="25"/>
                    </a:cubicBezTo>
                    <a:cubicBezTo>
                      <a:pt x="18" y="24"/>
                      <a:pt x="19" y="23"/>
                      <a:pt x="18" y="24"/>
                    </a:cubicBezTo>
                    <a:cubicBezTo>
                      <a:pt x="18" y="23"/>
                      <a:pt x="18" y="23"/>
                      <a:pt x="18" y="23"/>
                    </a:cubicBezTo>
                    <a:cubicBezTo>
                      <a:pt x="19" y="23"/>
                      <a:pt x="18" y="24"/>
                      <a:pt x="19" y="23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8" y="21"/>
                      <a:pt x="18" y="21"/>
                      <a:pt x="18" y="21"/>
                    </a:cubicBezTo>
                    <a:cubicBezTo>
                      <a:pt x="17" y="21"/>
                      <a:pt x="17" y="21"/>
                      <a:pt x="17" y="21"/>
                    </a:cubicBezTo>
                    <a:cubicBezTo>
                      <a:pt x="18" y="20"/>
                      <a:pt x="18" y="20"/>
                      <a:pt x="18" y="20"/>
                    </a:cubicBezTo>
                    <a:cubicBezTo>
                      <a:pt x="17" y="20"/>
                      <a:pt x="17" y="20"/>
                      <a:pt x="17" y="20"/>
                    </a:cubicBezTo>
                    <a:cubicBezTo>
                      <a:pt x="17" y="20"/>
                      <a:pt x="17" y="18"/>
                      <a:pt x="18" y="18"/>
                    </a:cubicBezTo>
                    <a:cubicBezTo>
                      <a:pt x="17" y="18"/>
                      <a:pt x="17" y="18"/>
                      <a:pt x="17" y="18"/>
                    </a:cubicBezTo>
                    <a:cubicBezTo>
                      <a:pt x="15" y="17"/>
                      <a:pt x="15" y="17"/>
                      <a:pt x="15" y="17"/>
                    </a:cubicBezTo>
                    <a:cubicBezTo>
                      <a:pt x="14" y="18"/>
                      <a:pt x="14" y="18"/>
                      <a:pt x="14" y="18"/>
                    </a:cubicBezTo>
                    <a:cubicBezTo>
                      <a:pt x="14" y="20"/>
                      <a:pt x="14" y="18"/>
                      <a:pt x="13" y="20"/>
                    </a:cubicBezTo>
                    <a:cubicBezTo>
                      <a:pt x="13" y="18"/>
                      <a:pt x="13" y="18"/>
                      <a:pt x="13" y="18"/>
                    </a:cubicBezTo>
                    <a:cubicBezTo>
                      <a:pt x="14" y="18"/>
                      <a:pt x="14" y="17"/>
                      <a:pt x="15" y="16"/>
                    </a:cubicBezTo>
                    <a:cubicBezTo>
                      <a:pt x="15" y="16"/>
                      <a:pt x="13" y="17"/>
                      <a:pt x="14" y="16"/>
                    </a:cubicBezTo>
                    <a:cubicBezTo>
                      <a:pt x="13" y="16"/>
                      <a:pt x="13" y="16"/>
                      <a:pt x="12" y="16"/>
                    </a:cubicBezTo>
                    <a:cubicBezTo>
                      <a:pt x="12" y="16"/>
                      <a:pt x="12" y="14"/>
                      <a:pt x="13" y="14"/>
                    </a:cubicBezTo>
                    <a:cubicBezTo>
                      <a:pt x="13" y="13"/>
                      <a:pt x="12" y="14"/>
                      <a:pt x="13" y="13"/>
                    </a:cubicBezTo>
                    <a:cubicBezTo>
                      <a:pt x="13" y="12"/>
                      <a:pt x="13" y="12"/>
                      <a:pt x="13" y="12"/>
                    </a:cubicBezTo>
                    <a:cubicBezTo>
                      <a:pt x="12" y="12"/>
                      <a:pt x="11" y="13"/>
                      <a:pt x="12" y="12"/>
                    </a:cubicBezTo>
                    <a:cubicBezTo>
                      <a:pt x="11" y="12"/>
                      <a:pt x="12" y="12"/>
                      <a:pt x="11" y="13"/>
                    </a:cubicBezTo>
                    <a:cubicBezTo>
                      <a:pt x="11" y="12"/>
                      <a:pt x="9" y="13"/>
                      <a:pt x="9" y="13"/>
                    </a:cubicBezTo>
                    <a:cubicBezTo>
                      <a:pt x="8" y="13"/>
                      <a:pt x="9" y="12"/>
                      <a:pt x="9" y="12"/>
                    </a:cubicBezTo>
                    <a:cubicBezTo>
                      <a:pt x="9" y="12"/>
                      <a:pt x="9" y="12"/>
                      <a:pt x="11" y="12"/>
                    </a:cubicBezTo>
                    <a:cubicBezTo>
                      <a:pt x="9" y="11"/>
                      <a:pt x="9" y="11"/>
                      <a:pt x="11" y="10"/>
                    </a:cubicBezTo>
                    <a:cubicBezTo>
                      <a:pt x="9" y="10"/>
                      <a:pt x="9" y="10"/>
                      <a:pt x="9" y="11"/>
                    </a:cubicBezTo>
                    <a:cubicBezTo>
                      <a:pt x="9" y="10"/>
                      <a:pt x="8" y="8"/>
                      <a:pt x="8" y="8"/>
                    </a:cubicBezTo>
                    <a:cubicBezTo>
                      <a:pt x="9" y="8"/>
                      <a:pt x="8" y="7"/>
                      <a:pt x="8" y="7"/>
                    </a:cubicBezTo>
                    <a:cubicBezTo>
                      <a:pt x="9" y="7"/>
                      <a:pt x="9" y="7"/>
                      <a:pt x="9" y="7"/>
                    </a:cubicBezTo>
                    <a:cubicBezTo>
                      <a:pt x="10" y="6"/>
                      <a:pt x="10" y="6"/>
                      <a:pt x="9" y="6"/>
                    </a:cubicBezTo>
                    <a:cubicBezTo>
                      <a:pt x="9" y="7"/>
                      <a:pt x="8" y="7"/>
                      <a:pt x="6" y="7"/>
                    </a:cubicBezTo>
                    <a:cubicBezTo>
                      <a:pt x="6" y="7"/>
                      <a:pt x="6" y="8"/>
                      <a:pt x="6" y="8"/>
                    </a:cubicBezTo>
                    <a:cubicBezTo>
                      <a:pt x="6" y="8"/>
                      <a:pt x="6" y="7"/>
                      <a:pt x="6" y="7"/>
                    </a:cubicBezTo>
                    <a:cubicBezTo>
                      <a:pt x="6" y="5"/>
                      <a:pt x="6" y="5"/>
                      <a:pt x="6" y="5"/>
                    </a:cubicBezTo>
                    <a:cubicBezTo>
                      <a:pt x="5" y="4"/>
                      <a:pt x="5" y="3"/>
                      <a:pt x="5" y="3"/>
                    </a:cubicBezTo>
                    <a:cubicBezTo>
                      <a:pt x="4" y="1"/>
                      <a:pt x="2" y="3"/>
                      <a:pt x="2" y="3"/>
                    </a:cubicBezTo>
                    <a:cubicBezTo>
                      <a:pt x="2" y="1"/>
                      <a:pt x="4" y="3"/>
                      <a:pt x="2" y="1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2" y="1"/>
                      <a:pt x="2" y="0"/>
                      <a:pt x="2" y="0"/>
                    </a:cubicBezTo>
                    <a:cubicBezTo>
                      <a:pt x="1" y="0"/>
                      <a:pt x="1" y="0"/>
                      <a:pt x="1" y="1"/>
                    </a:cubicBezTo>
                    <a:cubicBezTo>
                      <a:pt x="1" y="3"/>
                      <a:pt x="1" y="3"/>
                      <a:pt x="1" y="3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1" y="4"/>
                      <a:pt x="1" y="4"/>
                      <a:pt x="1" y="4"/>
                    </a:cubicBezTo>
                    <a:cubicBezTo>
                      <a:pt x="1" y="4"/>
                      <a:pt x="0" y="5"/>
                      <a:pt x="1" y="5"/>
                    </a:cubicBezTo>
                    <a:cubicBezTo>
                      <a:pt x="1" y="7"/>
                      <a:pt x="2" y="8"/>
                      <a:pt x="2" y="8"/>
                    </a:cubicBezTo>
                    <a:cubicBezTo>
                      <a:pt x="4" y="8"/>
                      <a:pt x="4" y="8"/>
                      <a:pt x="4" y="8"/>
                    </a:cubicBezTo>
                    <a:cubicBezTo>
                      <a:pt x="2" y="10"/>
                      <a:pt x="4" y="10"/>
                      <a:pt x="4" y="11"/>
                    </a:cubicBezTo>
                    <a:cubicBezTo>
                      <a:pt x="5" y="11"/>
                      <a:pt x="4" y="13"/>
                      <a:pt x="5" y="13"/>
                    </a:cubicBezTo>
                    <a:cubicBezTo>
                      <a:pt x="6" y="14"/>
                      <a:pt x="6" y="17"/>
                      <a:pt x="8" y="18"/>
                    </a:cubicBezTo>
                    <a:cubicBezTo>
                      <a:pt x="8" y="17"/>
                      <a:pt x="8" y="17"/>
                      <a:pt x="8" y="17"/>
                    </a:cubicBezTo>
                    <a:cubicBezTo>
                      <a:pt x="8" y="18"/>
                      <a:pt x="9" y="17"/>
                      <a:pt x="9" y="18"/>
                    </a:cubicBezTo>
                    <a:cubicBezTo>
                      <a:pt x="8" y="18"/>
                      <a:pt x="8" y="18"/>
                      <a:pt x="8" y="20"/>
                    </a:cubicBezTo>
                    <a:cubicBezTo>
                      <a:pt x="9" y="20"/>
                      <a:pt x="9" y="21"/>
                      <a:pt x="9" y="23"/>
                    </a:cubicBezTo>
                    <a:cubicBezTo>
                      <a:pt x="9" y="24"/>
                      <a:pt x="11" y="24"/>
                      <a:pt x="11" y="25"/>
                    </a:cubicBezTo>
                    <a:cubicBezTo>
                      <a:pt x="12" y="25"/>
                      <a:pt x="12" y="25"/>
                      <a:pt x="12" y="25"/>
                    </a:cubicBezTo>
                    <a:cubicBezTo>
                      <a:pt x="12" y="26"/>
                      <a:pt x="12" y="26"/>
                      <a:pt x="12" y="27"/>
                    </a:cubicBezTo>
                    <a:cubicBezTo>
                      <a:pt x="12" y="27"/>
                      <a:pt x="12" y="28"/>
                      <a:pt x="13" y="28"/>
                    </a:cubicBezTo>
                    <a:cubicBezTo>
                      <a:pt x="13" y="32"/>
                      <a:pt x="14" y="33"/>
                      <a:pt x="15" y="36"/>
                    </a:cubicBezTo>
                    <a:cubicBezTo>
                      <a:pt x="15" y="38"/>
                      <a:pt x="18" y="39"/>
                      <a:pt x="18" y="41"/>
                    </a:cubicBezTo>
                    <a:cubicBezTo>
                      <a:pt x="19" y="40"/>
                      <a:pt x="19" y="40"/>
                      <a:pt x="19" y="40"/>
                    </a:cubicBezTo>
                    <a:cubicBezTo>
                      <a:pt x="19" y="41"/>
                      <a:pt x="19" y="41"/>
                      <a:pt x="19" y="44"/>
                    </a:cubicBezTo>
                    <a:cubicBezTo>
                      <a:pt x="19" y="44"/>
                      <a:pt x="19" y="45"/>
                      <a:pt x="21" y="45"/>
                    </a:cubicBezTo>
                    <a:cubicBezTo>
                      <a:pt x="21" y="45"/>
                      <a:pt x="19" y="45"/>
                      <a:pt x="21" y="46"/>
                    </a:cubicBezTo>
                    <a:cubicBezTo>
                      <a:pt x="21" y="47"/>
                      <a:pt x="21" y="47"/>
                      <a:pt x="22" y="48"/>
                    </a:cubicBezTo>
                    <a:cubicBezTo>
                      <a:pt x="22" y="47"/>
                      <a:pt x="22" y="47"/>
                      <a:pt x="22" y="47"/>
                    </a:cubicBezTo>
                    <a:cubicBezTo>
                      <a:pt x="22" y="48"/>
                      <a:pt x="24" y="48"/>
                      <a:pt x="22" y="50"/>
                    </a:cubicBezTo>
                    <a:cubicBezTo>
                      <a:pt x="24" y="50"/>
                      <a:pt x="22" y="52"/>
                      <a:pt x="25" y="52"/>
                    </a:cubicBezTo>
                    <a:cubicBezTo>
                      <a:pt x="24" y="52"/>
                      <a:pt x="24" y="53"/>
                      <a:pt x="24" y="53"/>
                    </a:cubicBezTo>
                    <a:cubicBezTo>
                      <a:pt x="25" y="54"/>
                      <a:pt x="26" y="54"/>
                      <a:pt x="26" y="57"/>
                    </a:cubicBezTo>
                    <a:cubicBezTo>
                      <a:pt x="26" y="57"/>
                      <a:pt x="26" y="56"/>
                      <a:pt x="26" y="56"/>
                    </a:cubicBezTo>
                    <a:cubicBezTo>
                      <a:pt x="26" y="56"/>
                      <a:pt x="26" y="57"/>
                      <a:pt x="26" y="57"/>
                    </a:cubicBezTo>
                    <a:cubicBezTo>
                      <a:pt x="26" y="59"/>
                      <a:pt x="28" y="59"/>
                      <a:pt x="28" y="61"/>
                    </a:cubicBezTo>
                    <a:cubicBezTo>
                      <a:pt x="30" y="64"/>
                      <a:pt x="31" y="66"/>
                      <a:pt x="32" y="70"/>
                    </a:cubicBezTo>
                    <a:cubicBezTo>
                      <a:pt x="32" y="68"/>
                      <a:pt x="32" y="68"/>
                      <a:pt x="32" y="68"/>
                    </a:cubicBezTo>
                    <a:cubicBezTo>
                      <a:pt x="32" y="70"/>
                      <a:pt x="35" y="70"/>
                      <a:pt x="34" y="72"/>
                    </a:cubicBezTo>
                    <a:cubicBezTo>
                      <a:pt x="34" y="72"/>
                      <a:pt x="34" y="72"/>
                      <a:pt x="35" y="72"/>
                    </a:cubicBezTo>
                    <a:cubicBezTo>
                      <a:pt x="34" y="73"/>
                      <a:pt x="37" y="73"/>
                      <a:pt x="37" y="74"/>
                    </a:cubicBezTo>
                    <a:cubicBezTo>
                      <a:pt x="38" y="74"/>
                      <a:pt x="37" y="76"/>
                      <a:pt x="38" y="77"/>
                    </a:cubicBezTo>
                    <a:cubicBezTo>
                      <a:pt x="38" y="76"/>
                      <a:pt x="38" y="76"/>
                      <a:pt x="38" y="76"/>
                    </a:cubicBezTo>
                    <a:cubicBezTo>
                      <a:pt x="39" y="76"/>
                      <a:pt x="38" y="78"/>
                      <a:pt x="39" y="77"/>
                    </a:cubicBezTo>
                    <a:cubicBezTo>
                      <a:pt x="40" y="80"/>
                      <a:pt x="40" y="83"/>
                      <a:pt x="41" y="85"/>
                    </a:cubicBezTo>
                    <a:cubicBezTo>
                      <a:pt x="42" y="85"/>
                      <a:pt x="42" y="85"/>
                      <a:pt x="43" y="85"/>
                    </a:cubicBezTo>
                    <a:cubicBezTo>
                      <a:pt x="43" y="85"/>
                      <a:pt x="43" y="85"/>
                      <a:pt x="43" y="85"/>
                    </a:cubicBezTo>
                    <a:cubicBezTo>
                      <a:pt x="43" y="84"/>
                      <a:pt x="43" y="85"/>
                      <a:pt x="43" y="85"/>
                    </a:cubicBezTo>
                    <a:cubicBezTo>
                      <a:pt x="43" y="85"/>
                      <a:pt x="43" y="86"/>
                      <a:pt x="43" y="86"/>
                    </a:cubicBezTo>
                    <a:cubicBezTo>
                      <a:pt x="43" y="86"/>
                      <a:pt x="43" y="86"/>
                      <a:pt x="44" y="86"/>
                    </a:cubicBezTo>
                    <a:cubicBezTo>
                      <a:pt x="44" y="86"/>
                      <a:pt x="44" y="86"/>
                      <a:pt x="44" y="86"/>
                    </a:cubicBezTo>
                    <a:cubicBezTo>
                      <a:pt x="44" y="86"/>
                      <a:pt x="44" y="86"/>
                      <a:pt x="44" y="86"/>
                    </a:cubicBezTo>
                    <a:cubicBezTo>
                      <a:pt x="44" y="86"/>
                      <a:pt x="44" y="86"/>
                      <a:pt x="44" y="87"/>
                    </a:cubicBezTo>
                    <a:cubicBezTo>
                      <a:pt x="45" y="87"/>
                      <a:pt x="45" y="87"/>
                      <a:pt x="45" y="88"/>
                    </a:cubicBezTo>
                    <a:cubicBezTo>
                      <a:pt x="45" y="90"/>
                      <a:pt x="47" y="91"/>
                      <a:pt x="45" y="93"/>
                    </a:cubicBezTo>
                    <a:cubicBezTo>
                      <a:pt x="48" y="98"/>
                      <a:pt x="51" y="103"/>
                      <a:pt x="53" y="108"/>
                    </a:cubicBezTo>
                    <a:cubicBezTo>
                      <a:pt x="56" y="112"/>
                      <a:pt x="58" y="118"/>
                      <a:pt x="61" y="123"/>
                    </a:cubicBezTo>
                    <a:cubicBezTo>
                      <a:pt x="64" y="123"/>
                      <a:pt x="64" y="123"/>
                      <a:pt x="64" y="124"/>
                    </a:cubicBezTo>
                    <a:cubicBezTo>
                      <a:pt x="63" y="125"/>
                      <a:pt x="64" y="125"/>
                      <a:pt x="64" y="125"/>
                    </a:cubicBezTo>
                    <a:cubicBezTo>
                      <a:pt x="65" y="127"/>
                      <a:pt x="65" y="130"/>
                      <a:pt x="66" y="132"/>
                    </a:cubicBezTo>
                    <a:cubicBezTo>
                      <a:pt x="66" y="131"/>
                      <a:pt x="67" y="131"/>
                      <a:pt x="67" y="131"/>
                    </a:cubicBezTo>
                    <a:cubicBezTo>
                      <a:pt x="66" y="132"/>
                      <a:pt x="66" y="132"/>
                      <a:pt x="66" y="132"/>
                    </a:cubicBezTo>
                    <a:cubicBezTo>
                      <a:pt x="67" y="132"/>
                      <a:pt x="67" y="132"/>
                      <a:pt x="67" y="132"/>
                    </a:cubicBezTo>
                    <a:cubicBezTo>
                      <a:pt x="67" y="132"/>
                      <a:pt x="67" y="132"/>
                      <a:pt x="66" y="132"/>
                    </a:cubicBezTo>
                    <a:cubicBezTo>
                      <a:pt x="67" y="137"/>
                      <a:pt x="73" y="141"/>
                      <a:pt x="76" y="146"/>
                    </a:cubicBezTo>
                    <a:cubicBezTo>
                      <a:pt x="76" y="146"/>
                      <a:pt x="77" y="148"/>
                      <a:pt x="77" y="150"/>
                    </a:cubicBezTo>
                    <a:cubicBezTo>
                      <a:pt x="80" y="153"/>
                      <a:pt x="83" y="156"/>
                      <a:pt x="85" y="159"/>
                    </a:cubicBezTo>
                    <a:cubicBezTo>
                      <a:pt x="85" y="159"/>
                      <a:pt x="86" y="158"/>
                      <a:pt x="86" y="157"/>
                    </a:cubicBezTo>
                    <a:cubicBezTo>
                      <a:pt x="87" y="153"/>
                      <a:pt x="83" y="151"/>
                      <a:pt x="83" y="148"/>
                    </a:cubicBezTo>
                    <a:cubicBezTo>
                      <a:pt x="82" y="148"/>
                      <a:pt x="82" y="148"/>
                      <a:pt x="82" y="148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91" name="Freeform 364"/>
              <p:cNvSpPr>
                <a:spLocks/>
              </p:cNvSpPr>
              <p:nvPr/>
            </p:nvSpPr>
            <p:spPr bwMode="auto">
              <a:xfrm>
                <a:off x="315" y="774"/>
                <a:ext cx="4" cy="0"/>
              </a:xfrm>
              <a:custGeom>
                <a:avLst/>
                <a:gdLst>
                  <a:gd name="T0" fmla="*/ 2 w 2"/>
                  <a:gd name="T1" fmla="*/ 0 w 2"/>
                  <a:gd name="T2" fmla="*/ 1 w 2"/>
                  <a:gd name="T3" fmla="*/ 2 w 2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2">
                    <a:moveTo>
                      <a:pt x="2" y="0"/>
                    </a:moveTo>
                    <a:cubicBezTo>
                      <a:pt x="2" y="0"/>
                      <a:pt x="2" y="0"/>
                      <a:pt x="0" y="0"/>
                    </a:cubicBezTo>
                    <a:cubicBezTo>
                      <a:pt x="0" y="0"/>
                      <a:pt x="1" y="0"/>
                      <a:pt x="1" y="0"/>
                    </a:cubicBezTo>
                    <a:cubicBezTo>
                      <a:pt x="1" y="0"/>
                      <a:pt x="2" y="0"/>
                      <a:pt x="2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92" name="Freeform 365"/>
              <p:cNvSpPr>
                <a:spLocks/>
              </p:cNvSpPr>
              <p:nvPr/>
            </p:nvSpPr>
            <p:spPr bwMode="auto">
              <a:xfrm>
                <a:off x="331" y="828"/>
                <a:ext cx="0" cy="2"/>
              </a:xfrm>
              <a:custGeom>
                <a:avLst/>
                <a:gdLst>
                  <a:gd name="T0" fmla="*/ 1 h 1"/>
                  <a:gd name="T1" fmla="*/ 1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93" name="Freeform 366"/>
              <p:cNvSpPr>
                <a:spLocks/>
              </p:cNvSpPr>
              <p:nvPr/>
            </p:nvSpPr>
            <p:spPr bwMode="auto">
              <a:xfrm>
                <a:off x="271" y="684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1 h 1"/>
                  <a:gd name="T4" fmla="*/ 1 w 1"/>
                  <a:gd name="T5" fmla="*/ 0 h 1"/>
                  <a:gd name="T6" fmla="*/ 0 w 1"/>
                  <a:gd name="T7" fmla="*/ 0 h 1"/>
                  <a:gd name="T8" fmla="*/ 0 w 1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0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1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94" name="Freeform 367"/>
              <p:cNvSpPr>
                <a:spLocks/>
              </p:cNvSpPr>
              <p:nvPr/>
            </p:nvSpPr>
            <p:spPr bwMode="auto">
              <a:xfrm>
                <a:off x="281" y="706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1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1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95" name="Freeform 368"/>
              <p:cNvSpPr>
                <a:spLocks/>
              </p:cNvSpPr>
              <p:nvPr/>
            </p:nvSpPr>
            <p:spPr bwMode="auto">
              <a:xfrm>
                <a:off x="263" y="670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96" name="Freeform 369"/>
              <p:cNvSpPr>
                <a:spLocks/>
              </p:cNvSpPr>
              <p:nvPr/>
            </p:nvSpPr>
            <p:spPr bwMode="auto">
              <a:xfrm>
                <a:off x="281" y="700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1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0" y="1"/>
                      <a:pt x="1" y="1"/>
                    </a:cubicBezTo>
                    <a:cubicBezTo>
                      <a:pt x="1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97" name="Freeform 370"/>
              <p:cNvSpPr>
                <a:spLocks/>
              </p:cNvSpPr>
              <p:nvPr/>
            </p:nvSpPr>
            <p:spPr bwMode="auto">
              <a:xfrm>
                <a:off x="243" y="656"/>
                <a:ext cx="4" cy="12"/>
              </a:xfrm>
              <a:custGeom>
                <a:avLst/>
                <a:gdLst>
                  <a:gd name="T0" fmla="*/ 2 w 2"/>
                  <a:gd name="T1" fmla="*/ 2 h 6"/>
                  <a:gd name="T2" fmla="*/ 1 w 2"/>
                  <a:gd name="T3" fmla="*/ 0 h 6"/>
                  <a:gd name="T4" fmla="*/ 1 w 2"/>
                  <a:gd name="T5" fmla="*/ 1 h 6"/>
                  <a:gd name="T6" fmla="*/ 0 w 2"/>
                  <a:gd name="T7" fmla="*/ 2 h 6"/>
                  <a:gd name="T8" fmla="*/ 1 w 2"/>
                  <a:gd name="T9" fmla="*/ 2 h 6"/>
                  <a:gd name="T10" fmla="*/ 0 w 2"/>
                  <a:gd name="T11" fmla="*/ 3 h 6"/>
                  <a:gd name="T12" fmla="*/ 1 w 2"/>
                  <a:gd name="T13" fmla="*/ 6 h 6"/>
                  <a:gd name="T14" fmla="*/ 2 w 2"/>
                  <a:gd name="T15" fmla="*/ 3 h 6"/>
                  <a:gd name="T16" fmla="*/ 2 w 2"/>
                  <a:gd name="T17" fmla="*/ 2 h 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" h="6">
                    <a:moveTo>
                      <a:pt x="2" y="2"/>
                    </a:moveTo>
                    <a:cubicBezTo>
                      <a:pt x="2" y="1"/>
                      <a:pt x="1" y="1"/>
                      <a:pt x="1" y="0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0" y="1"/>
                      <a:pt x="0" y="1"/>
                      <a:pt x="0" y="2"/>
                    </a:cubicBezTo>
                    <a:cubicBezTo>
                      <a:pt x="0" y="2"/>
                      <a:pt x="0" y="2"/>
                      <a:pt x="1" y="2"/>
                    </a:cubicBezTo>
                    <a:cubicBezTo>
                      <a:pt x="0" y="3"/>
                      <a:pt x="0" y="3"/>
                      <a:pt x="0" y="3"/>
                    </a:cubicBezTo>
                    <a:cubicBezTo>
                      <a:pt x="1" y="3"/>
                      <a:pt x="0" y="5"/>
                      <a:pt x="1" y="6"/>
                    </a:cubicBezTo>
                    <a:cubicBezTo>
                      <a:pt x="1" y="5"/>
                      <a:pt x="2" y="5"/>
                      <a:pt x="2" y="3"/>
                    </a:cubicBezTo>
                    <a:cubicBezTo>
                      <a:pt x="1" y="3"/>
                      <a:pt x="2" y="2"/>
                      <a:pt x="2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98" name="Freeform 371"/>
              <p:cNvSpPr>
                <a:spLocks/>
              </p:cNvSpPr>
              <p:nvPr/>
            </p:nvSpPr>
            <p:spPr bwMode="auto">
              <a:xfrm>
                <a:off x="271" y="686"/>
                <a:ext cx="4" cy="6"/>
              </a:xfrm>
              <a:custGeom>
                <a:avLst/>
                <a:gdLst>
                  <a:gd name="T0" fmla="*/ 1 w 2"/>
                  <a:gd name="T1" fmla="*/ 1 h 3"/>
                  <a:gd name="T2" fmla="*/ 2 w 2"/>
                  <a:gd name="T3" fmla="*/ 0 h 3"/>
                  <a:gd name="T4" fmla="*/ 0 w 2"/>
                  <a:gd name="T5" fmla="*/ 1 h 3"/>
                  <a:gd name="T6" fmla="*/ 1 w 2"/>
                  <a:gd name="T7" fmla="*/ 3 h 3"/>
                  <a:gd name="T8" fmla="*/ 1 w 2"/>
                  <a:gd name="T9" fmla="*/ 1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" h="3">
                    <a:moveTo>
                      <a:pt x="1" y="1"/>
                    </a:moveTo>
                    <a:cubicBezTo>
                      <a:pt x="1" y="1"/>
                      <a:pt x="2" y="1"/>
                      <a:pt x="2" y="0"/>
                    </a:cubicBezTo>
                    <a:cubicBezTo>
                      <a:pt x="1" y="1"/>
                      <a:pt x="0" y="1"/>
                      <a:pt x="0" y="1"/>
                    </a:cubicBezTo>
                    <a:cubicBezTo>
                      <a:pt x="1" y="3"/>
                      <a:pt x="1" y="3"/>
                      <a:pt x="1" y="3"/>
                    </a:cubicBezTo>
                    <a:cubicBezTo>
                      <a:pt x="1" y="3"/>
                      <a:pt x="2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799" name="Freeform 372"/>
              <p:cNvSpPr>
                <a:spLocks/>
              </p:cNvSpPr>
              <p:nvPr/>
            </p:nvSpPr>
            <p:spPr bwMode="auto">
              <a:xfrm>
                <a:off x="345" y="82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00" name="Freeform 373"/>
              <p:cNvSpPr>
                <a:spLocks/>
              </p:cNvSpPr>
              <p:nvPr/>
            </p:nvSpPr>
            <p:spPr bwMode="auto">
              <a:xfrm>
                <a:off x="343" y="822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0 h 1"/>
                  <a:gd name="T6" fmla="*/ 0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1" y="1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01" name="Freeform 374"/>
              <p:cNvSpPr>
                <a:spLocks/>
              </p:cNvSpPr>
              <p:nvPr/>
            </p:nvSpPr>
            <p:spPr bwMode="auto">
              <a:xfrm>
                <a:off x="249" y="660"/>
                <a:ext cx="0" cy="2"/>
              </a:xfrm>
              <a:custGeom>
                <a:avLst/>
                <a:gdLst>
                  <a:gd name="T0" fmla="*/ 1 h 1"/>
                  <a:gd name="T1" fmla="*/ 1 h 1"/>
                  <a:gd name="T2" fmla="*/ 1 h 1"/>
                  <a:gd name="T3" fmla="*/ 0 h 1"/>
                  <a:gd name="T4" fmla="*/ 1 h 1"/>
                  <a:gd name="T5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  <a:cxn ang="0">
                    <a:pos x="0" y="T4"/>
                  </a:cxn>
                  <a:cxn ang="0">
                    <a:pos x="0" y="T5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02" name="Freeform 375"/>
              <p:cNvSpPr>
                <a:spLocks/>
              </p:cNvSpPr>
              <p:nvPr/>
            </p:nvSpPr>
            <p:spPr bwMode="auto">
              <a:xfrm>
                <a:off x="309" y="76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03" name="Freeform 376"/>
              <p:cNvSpPr>
                <a:spLocks/>
              </p:cNvSpPr>
              <p:nvPr/>
            </p:nvSpPr>
            <p:spPr bwMode="auto">
              <a:xfrm>
                <a:off x="323" y="786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1" y="0"/>
                      <a:pt x="1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04" name="Freeform 377"/>
              <p:cNvSpPr>
                <a:spLocks/>
              </p:cNvSpPr>
              <p:nvPr/>
            </p:nvSpPr>
            <p:spPr bwMode="auto">
              <a:xfrm>
                <a:off x="317" y="77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0" y="0"/>
                      <a:pt x="0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05" name="Freeform 378"/>
              <p:cNvSpPr>
                <a:spLocks/>
              </p:cNvSpPr>
              <p:nvPr/>
            </p:nvSpPr>
            <p:spPr bwMode="auto">
              <a:xfrm>
                <a:off x="293" y="724"/>
                <a:ext cx="0" cy="2"/>
              </a:xfrm>
              <a:custGeom>
                <a:avLst/>
                <a:gdLst>
                  <a:gd name="T0" fmla="*/ 0 h 1"/>
                  <a:gd name="T1" fmla="*/ 0 h 1"/>
                  <a:gd name="T2" fmla="*/ 1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06" name="Freeform 379"/>
              <p:cNvSpPr>
                <a:spLocks/>
              </p:cNvSpPr>
              <p:nvPr/>
            </p:nvSpPr>
            <p:spPr bwMode="auto">
              <a:xfrm>
                <a:off x="291" y="720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07" name="Freeform 380"/>
              <p:cNvSpPr>
                <a:spLocks/>
              </p:cNvSpPr>
              <p:nvPr/>
            </p:nvSpPr>
            <p:spPr bwMode="auto">
              <a:xfrm>
                <a:off x="267" y="676"/>
                <a:ext cx="2" cy="8"/>
              </a:xfrm>
              <a:custGeom>
                <a:avLst/>
                <a:gdLst>
                  <a:gd name="T0" fmla="*/ 1 w 1"/>
                  <a:gd name="T1" fmla="*/ 4 h 4"/>
                  <a:gd name="T2" fmla="*/ 1 w 1"/>
                  <a:gd name="T3" fmla="*/ 3 h 4"/>
                  <a:gd name="T4" fmla="*/ 1 w 1"/>
                  <a:gd name="T5" fmla="*/ 2 h 4"/>
                  <a:gd name="T6" fmla="*/ 0 w 1"/>
                  <a:gd name="T7" fmla="*/ 2 h 4"/>
                  <a:gd name="T8" fmla="*/ 1 w 1"/>
                  <a:gd name="T9" fmla="*/ 4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4">
                    <a:moveTo>
                      <a:pt x="1" y="4"/>
                    </a:moveTo>
                    <a:cubicBezTo>
                      <a:pt x="1" y="3"/>
                      <a:pt x="1" y="4"/>
                      <a:pt x="1" y="3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0" y="2"/>
                      <a:pt x="1" y="0"/>
                      <a:pt x="0" y="2"/>
                    </a:cubicBezTo>
                    <a:cubicBezTo>
                      <a:pt x="1" y="2"/>
                      <a:pt x="1" y="3"/>
                      <a:pt x="1" y="4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08" name="Freeform 381"/>
              <p:cNvSpPr>
                <a:spLocks/>
              </p:cNvSpPr>
              <p:nvPr/>
            </p:nvSpPr>
            <p:spPr bwMode="auto">
              <a:xfrm>
                <a:off x="343" y="822"/>
                <a:ext cx="4" cy="4"/>
              </a:xfrm>
              <a:custGeom>
                <a:avLst/>
                <a:gdLst>
                  <a:gd name="T0" fmla="*/ 1 w 2"/>
                  <a:gd name="T1" fmla="*/ 2 h 2"/>
                  <a:gd name="T2" fmla="*/ 1 w 2"/>
                  <a:gd name="T3" fmla="*/ 2 h 2"/>
                  <a:gd name="T4" fmla="*/ 2 w 2"/>
                  <a:gd name="T5" fmla="*/ 0 h 2"/>
                  <a:gd name="T6" fmla="*/ 1 w 2"/>
                  <a:gd name="T7" fmla="*/ 0 h 2"/>
                  <a:gd name="T8" fmla="*/ 0 w 2"/>
                  <a:gd name="T9" fmla="*/ 1 h 2"/>
                  <a:gd name="T10" fmla="*/ 1 w 2"/>
                  <a:gd name="T11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" h="2">
                    <a:moveTo>
                      <a:pt x="1" y="2"/>
                    </a:moveTo>
                    <a:cubicBezTo>
                      <a:pt x="1" y="2"/>
                      <a:pt x="1" y="2"/>
                      <a:pt x="1" y="2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1"/>
                      <a:pt x="0" y="1"/>
                    </a:cubicBezTo>
                    <a:cubicBezTo>
                      <a:pt x="1" y="1"/>
                      <a:pt x="1" y="1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09" name="Freeform 382"/>
              <p:cNvSpPr>
                <a:spLocks/>
              </p:cNvSpPr>
              <p:nvPr/>
            </p:nvSpPr>
            <p:spPr bwMode="auto">
              <a:xfrm>
                <a:off x="351" y="844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1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0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10" name="Freeform 383"/>
              <p:cNvSpPr>
                <a:spLocks/>
              </p:cNvSpPr>
              <p:nvPr/>
            </p:nvSpPr>
            <p:spPr bwMode="auto">
              <a:xfrm>
                <a:off x="367" y="874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1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11" name="Freeform 384"/>
              <p:cNvSpPr>
                <a:spLocks/>
              </p:cNvSpPr>
              <p:nvPr/>
            </p:nvSpPr>
            <p:spPr bwMode="auto">
              <a:xfrm>
                <a:off x="327" y="792"/>
                <a:ext cx="4" cy="4"/>
              </a:xfrm>
              <a:custGeom>
                <a:avLst/>
                <a:gdLst>
                  <a:gd name="T0" fmla="*/ 0 w 2"/>
                  <a:gd name="T1" fmla="*/ 2 h 2"/>
                  <a:gd name="T2" fmla="*/ 2 w 2"/>
                  <a:gd name="T3" fmla="*/ 2 h 2"/>
                  <a:gd name="T4" fmla="*/ 0 w 2"/>
                  <a:gd name="T5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" h="2">
                    <a:moveTo>
                      <a:pt x="0" y="2"/>
                    </a:moveTo>
                    <a:cubicBezTo>
                      <a:pt x="2" y="2"/>
                      <a:pt x="2" y="2"/>
                      <a:pt x="2" y="2"/>
                    </a:cubicBezTo>
                    <a:cubicBezTo>
                      <a:pt x="0" y="2"/>
                      <a:pt x="2" y="0"/>
                      <a:pt x="0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12" name="Freeform 385"/>
              <p:cNvSpPr>
                <a:spLocks/>
              </p:cNvSpPr>
              <p:nvPr/>
            </p:nvSpPr>
            <p:spPr bwMode="auto">
              <a:xfrm>
                <a:off x="351" y="840"/>
                <a:ext cx="2" cy="4"/>
              </a:xfrm>
              <a:custGeom>
                <a:avLst/>
                <a:gdLst>
                  <a:gd name="T0" fmla="*/ 1 w 1"/>
                  <a:gd name="T1" fmla="*/ 2 h 2"/>
                  <a:gd name="T2" fmla="*/ 0 w 1"/>
                  <a:gd name="T3" fmla="*/ 0 h 2"/>
                  <a:gd name="T4" fmla="*/ 0 w 1"/>
                  <a:gd name="T5" fmla="*/ 1 h 2"/>
                  <a:gd name="T6" fmla="*/ 1 w 1"/>
                  <a:gd name="T7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2">
                    <a:moveTo>
                      <a:pt x="1" y="2"/>
                    </a:moveTo>
                    <a:cubicBezTo>
                      <a:pt x="1" y="1"/>
                      <a:pt x="1" y="1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2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13" name="Freeform 386"/>
              <p:cNvSpPr>
                <a:spLocks/>
              </p:cNvSpPr>
              <p:nvPr/>
            </p:nvSpPr>
            <p:spPr bwMode="auto">
              <a:xfrm>
                <a:off x="353" y="854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1" y="1"/>
                      <a:pt x="1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14" name="Freeform 387"/>
              <p:cNvSpPr>
                <a:spLocks/>
              </p:cNvSpPr>
              <p:nvPr/>
            </p:nvSpPr>
            <p:spPr bwMode="auto">
              <a:xfrm>
                <a:off x="389" y="91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15" name="Freeform 388"/>
              <p:cNvSpPr>
                <a:spLocks/>
              </p:cNvSpPr>
              <p:nvPr/>
            </p:nvSpPr>
            <p:spPr bwMode="auto">
              <a:xfrm>
                <a:off x="371" y="882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16" name="Freeform 389"/>
              <p:cNvSpPr>
                <a:spLocks/>
              </p:cNvSpPr>
              <p:nvPr/>
            </p:nvSpPr>
            <p:spPr bwMode="auto">
              <a:xfrm>
                <a:off x="473" y="812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1" y="0"/>
                      <a:pt x="1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17" name="Freeform 390"/>
              <p:cNvSpPr>
                <a:spLocks/>
              </p:cNvSpPr>
              <p:nvPr/>
            </p:nvSpPr>
            <p:spPr bwMode="auto">
              <a:xfrm>
                <a:off x="523" y="70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18" name="Freeform 391"/>
              <p:cNvSpPr>
                <a:spLocks/>
              </p:cNvSpPr>
              <p:nvPr/>
            </p:nvSpPr>
            <p:spPr bwMode="auto">
              <a:xfrm>
                <a:off x="527" y="73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19" name="Freeform 392"/>
              <p:cNvSpPr>
                <a:spLocks/>
              </p:cNvSpPr>
              <p:nvPr/>
            </p:nvSpPr>
            <p:spPr bwMode="auto">
              <a:xfrm>
                <a:off x="621" y="570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0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1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20" name="Freeform 393"/>
              <p:cNvSpPr>
                <a:spLocks/>
              </p:cNvSpPr>
              <p:nvPr/>
            </p:nvSpPr>
            <p:spPr bwMode="auto">
              <a:xfrm>
                <a:off x="611" y="60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21" name="Freeform 394"/>
              <p:cNvSpPr>
                <a:spLocks/>
              </p:cNvSpPr>
              <p:nvPr/>
            </p:nvSpPr>
            <p:spPr bwMode="auto">
              <a:xfrm>
                <a:off x="613" y="590"/>
                <a:ext cx="2" cy="4"/>
              </a:xfrm>
              <a:custGeom>
                <a:avLst/>
                <a:gdLst>
                  <a:gd name="T0" fmla="*/ 1 w 1"/>
                  <a:gd name="T1" fmla="*/ 1 h 2"/>
                  <a:gd name="T2" fmla="*/ 0 w 1"/>
                  <a:gd name="T3" fmla="*/ 1 h 2"/>
                  <a:gd name="T4" fmla="*/ 1 w 1"/>
                  <a:gd name="T5" fmla="*/ 1 h 2"/>
                  <a:gd name="T6" fmla="*/ 0 w 1"/>
                  <a:gd name="T7" fmla="*/ 0 h 2"/>
                  <a:gd name="T8" fmla="*/ 0 w 1"/>
                  <a:gd name="T9" fmla="*/ 1 h 2"/>
                  <a:gd name="T10" fmla="*/ 1 w 1"/>
                  <a:gd name="T11" fmla="*/ 1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2">
                    <a:moveTo>
                      <a:pt x="1" y="1"/>
                    </a:moveTo>
                    <a:cubicBezTo>
                      <a:pt x="1" y="1"/>
                      <a:pt x="0" y="1"/>
                      <a:pt x="0" y="1"/>
                    </a:cubicBezTo>
                    <a:cubicBezTo>
                      <a:pt x="0" y="1"/>
                      <a:pt x="1" y="2"/>
                      <a:pt x="1" y="1"/>
                    </a:cubicBezTo>
                    <a:cubicBezTo>
                      <a:pt x="1" y="1"/>
                      <a:pt x="1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22" name="Freeform 395"/>
              <p:cNvSpPr>
                <a:spLocks/>
              </p:cNvSpPr>
              <p:nvPr/>
            </p:nvSpPr>
            <p:spPr bwMode="auto">
              <a:xfrm>
                <a:off x="623" y="570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1"/>
                      <a:pt x="1" y="1"/>
                    </a:cubicBezTo>
                    <a:cubicBezTo>
                      <a:pt x="1" y="1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23" name="Freeform 396"/>
              <p:cNvSpPr>
                <a:spLocks/>
              </p:cNvSpPr>
              <p:nvPr/>
            </p:nvSpPr>
            <p:spPr bwMode="auto">
              <a:xfrm>
                <a:off x="593" y="618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24" name="Freeform 397"/>
              <p:cNvSpPr>
                <a:spLocks/>
              </p:cNvSpPr>
              <p:nvPr/>
            </p:nvSpPr>
            <p:spPr bwMode="auto">
              <a:xfrm>
                <a:off x="611" y="600"/>
                <a:ext cx="0" cy="4"/>
              </a:xfrm>
              <a:custGeom>
                <a:avLst/>
                <a:gdLst>
                  <a:gd name="T0" fmla="*/ 0 h 2"/>
                  <a:gd name="T1" fmla="*/ 2 h 2"/>
                  <a:gd name="T2" fmla="*/ 0 h 2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2">
                    <a:moveTo>
                      <a:pt x="0" y="0"/>
                    </a:moveTo>
                    <a:cubicBezTo>
                      <a:pt x="0" y="1"/>
                      <a:pt x="0" y="1"/>
                      <a:pt x="0" y="2"/>
                    </a:cubicBezTo>
                    <a:cubicBezTo>
                      <a:pt x="0" y="2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25" name="Freeform 398"/>
              <p:cNvSpPr>
                <a:spLocks/>
              </p:cNvSpPr>
              <p:nvPr/>
            </p:nvSpPr>
            <p:spPr bwMode="auto">
              <a:xfrm>
                <a:off x="615" y="58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26" name="Freeform 399"/>
              <p:cNvSpPr>
                <a:spLocks/>
              </p:cNvSpPr>
              <p:nvPr/>
            </p:nvSpPr>
            <p:spPr bwMode="auto">
              <a:xfrm>
                <a:off x="593" y="618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1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1" y="0"/>
                      <a:pt x="1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27" name="Freeform 400"/>
              <p:cNvSpPr>
                <a:spLocks/>
              </p:cNvSpPr>
              <p:nvPr/>
            </p:nvSpPr>
            <p:spPr bwMode="auto">
              <a:xfrm>
                <a:off x="599" y="61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0 w 1"/>
                  <a:gd name="T5" fmla="*/ 1 h 1"/>
                  <a:gd name="T6" fmla="*/ 1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0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28" name="Freeform 401"/>
              <p:cNvSpPr>
                <a:spLocks/>
              </p:cNvSpPr>
              <p:nvPr/>
            </p:nvSpPr>
            <p:spPr bwMode="auto">
              <a:xfrm>
                <a:off x="601" y="608"/>
                <a:ext cx="4" cy="2"/>
              </a:xfrm>
              <a:custGeom>
                <a:avLst/>
                <a:gdLst>
                  <a:gd name="T0" fmla="*/ 2 w 2"/>
                  <a:gd name="T1" fmla="*/ 1 h 1"/>
                  <a:gd name="T2" fmla="*/ 2 w 2"/>
                  <a:gd name="T3" fmla="*/ 0 h 1"/>
                  <a:gd name="T4" fmla="*/ 2 w 2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" h="1">
                    <a:moveTo>
                      <a:pt x="2" y="1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1"/>
                      <a:pt x="0" y="1"/>
                      <a:pt x="2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29" name="Freeform 402"/>
              <p:cNvSpPr>
                <a:spLocks/>
              </p:cNvSpPr>
              <p:nvPr/>
            </p:nvSpPr>
            <p:spPr bwMode="auto">
              <a:xfrm>
                <a:off x="609" y="604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1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30" name="Freeform 403"/>
              <p:cNvSpPr>
                <a:spLocks/>
              </p:cNvSpPr>
              <p:nvPr/>
            </p:nvSpPr>
            <p:spPr bwMode="auto">
              <a:xfrm>
                <a:off x="623" y="572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31" name="Freeform 404"/>
              <p:cNvSpPr>
                <a:spLocks/>
              </p:cNvSpPr>
              <p:nvPr/>
            </p:nvSpPr>
            <p:spPr bwMode="auto">
              <a:xfrm>
                <a:off x="523" y="706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1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832" name="Freeform 405"/>
              <p:cNvSpPr>
                <a:spLocks/>
              </p:cNvSpPr>
              <p:nvPr/>
            </p:nvSpPr>
            <p:spPr bwMode="auto">
              <a:xfrm>
                <a:off x="615" y="580"/>
                <a:ext cx="8" cy="4"/>
              </a:xfrm>
              <a:custGeom>
                <a:avLst/>
                <a:gdLst>
                  <a:gd name="T0" fmla="*/ 2 w 4"/>
                  <a:gd name="T1" fmla="*/ 2 h 2"/>
                  <a:gd name="T2" fmla="*/ 3 w 4"/>
                  <a:gd name="T3" fmla="*/ 1 h 2"/>
                  <a:gd name="T4" fmla="*/ 3 w 4"/>
                  <a:gd name="T5" fmla="*/ 0 h 2"/>
                  <a:gd name="T6" fmla="*/ 2 w 4"/>
                  <a:gd name="T7" fmla="*/ 1 h 2"/>
                  <a:gd name="T8" fmla="*/ 0 w 4"/>
                  <a:gd name="T9" fmla="*/ 1 h 2"/>
                  <a:gd name="T10" fmla="*/ 0 w 4"/>
                  <a:gd name="T11" fmla="*/ 1 h 2"/>
                  <a:gd name="T12" fmla="*/ 2 w 4"/>
                  <a:gd name="T13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" h="2">
                    <a:moveTo>
                      <a:pt x="2" y="2"/>
                    </a:moveTo>
                    <a:cubicBezTo>
                      <a:pt x="2" y="1"/>
                      <a:pt x="3" y="1"/>
                      <a:pt x="3" y="1"/>
                    </a:cubicBezTo>
                    <a:cubicBezTo>
                      <a:pt x="2" y="0"/>
                      <a:pt x="4" y="0"/>
                      <a:pt x="3" y="0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1" y="0"/>
                      <a:pt x="1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2" y="1"/>
                      <a:pt x="2" y="1"/>
                      <a:pt x="2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</p:grpSp>
        <p:grpSp>
          <p:nvGrpSpPr>
            <p:cNvPr id="218" name="Group 607"/>
            <p:cNvGrpSpPr>
              <a:grpSpLocks/>
            </p:cNvGrpSpPr>
            <p:nvPr/>
          </p:nvGrpSpPr>
          <p:grpSpPr bwMode="auto">
            <a:xfrm>
              <a:off x="366713" y="860425"/>
              <a:ext cx="647700" cy="3457575"/>
              <a:chOff x="231" y="542"/>
              <a:chExt cx="408" cy="2178"/>
            </a:xfrm>
          </p:grpSpPr>
          <p:sp>
            <p:nvSpPr>
              <p:cNvPr id="433" name="Freeform 407"/>
              <p:cNvSpPr>
                <a:spLocks/>
              </p:cNvSpPr>
              <p:nvPr/>
            </p:nvSpPr>
            <p:spPr bwMode="auto">
              <a:xfrm>
                <a:off x="617" y="58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34" name="Freeform 408"/>
              <p:cNvSpPr>
                <a:spLocks/>
              </p:cNvSpPr>
              <p:nvPr/>
            </p:nvSpPr>
            <p:spPr bwMode="auto">
              <a:xfrm>
                <a:off x="607" y="594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1 w 1"/>
                  <a:gd name="T3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35" name="Freeform 409"/>
              <p:cNvSpPr>
                <a:spLocks/>
              </p:cNvSpPr>
              <p:nvPr/>
            </p:nvSpPr>
            <p:spPr bwMode="auto">
              <a:xfrm>
                <a:off x="611" y="60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36" name="Freeform 410"/>
              <p:cNvSpPr>
                <a:spLocks/>
              </p:cNvSpPr>
              <p:nvPr/>
            </p:nvSpPr>
            <p:spPr bwMode="auto">
              <a:xfrm>
                <a:off x="629" y="542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37" name="Freeform 411"/>
              <p:cNvSpPr>
                <a:spLocks/>
              </p:cNvSpPr>
              <p:nvPr/>
            </p:nvSpPr>
            <p:spPr bwMode="auto">
              <a:xfrm>
                <a:off x="625" y="542"/>
                <a:ext cx="6" cy="2"/>
              </a:xfrm>
              <a:custGeom>
                <a:avLst/>
                <a:gdLst>
                  <a:gd name="T0" fmla="*/ 0 w 3"/>
                  <a:gd name="T1" fmla="*/ 1 h 1"/>
                  <a:gd name="T2" fmla="*/ 1 w 3"/>
                  <a:gd name="T3" fmla="*/ 1 h 1"/>
                  <a:gd name="T4" fmla="*/ 3 w 3"/>
                  <a:gd name="T5" fmla="*/ 1 h 1"/>
                  <a:gd name="T6" fmla="*/ 2 w 3"/>
                  <a:gd name="T7" fmla="*/ 0 h 1"/>
                  <a:gd name="T8" fmla="*/ 0 w 3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" h="1">
                    <a:moveTo>
                      <a:pt x="0" y="1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3" y="1"/>
                      <a:pt x="3" y="1"/>
                      <a:pt x="3" y="1"/>
                    </a:cubicBezTo>
                    <a:cubicBezTo>
                      <a:pt x="2" y="1"/>
                      <a:pt x="2" y="1"/>
                      <a:pt x="2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38" name="Freeform 412"/>
              <p:cNvSpPr>
                <a:spLocks/>
              </p:cNvSpPr>
              <p:nvPr/>
            </p:nvSpPr>
            <p:spPr bwMode="auto">
              <a:xfrm>
                <a:off x="419" y="554"/>
                <a:ext cx="206" cy="332"/>
              </a:xfrm>
              <a:custGeom>
                <a:avLst/>
                <a:gdLst>
                  <a:gd name="T0" fmla="*/ 97 w 103"/>
                  <a:gd name="T1" fmla="*/ 5 h 166"/>
                  <a:gd name="T2" fmla="*/ 90 w 103"/>
                  <a:gd name="T3" fmla="*/ 15 h 166"/>
                  <a:gd name="T4" fmla="*/ 88 w 103"/>
                  <a:gd name="T5" fmla="*/ 18 h 166"/>
                  <a:gd name="T6" fmla="*/ 87 w 103"/>
                  <a:gd name="T7" fmla="*/ 21 h 166"/>
                  <a:gd name="T8" fmla="*/ 80 w 103"/>
                  <a:gd name="T9" fmla="*/ 32 h 166"/>
                  <a:gd name="T10" fmla="*/ 74 w 103"/>
                  <a:gd name="T11" fmla="*/ 41 h 166"/>
                  <a:gd name="T12" fmla="*/ 71 w 103"/>
                  <a:gd name="T13" fmla="*/ 45 h 166"/>
                  <a:gd name="T14" fmla="*/ 65 w 103"/>
                  <a:gd name="T15" fmla="*/ 53 h 166"/>
                  <a:gd name="T16" fmla="*/ 55 w 103"/>
                  <a:gd name="T17" fmla="*/ 68 h 166"/>
                  <a:gd name="T18" fmla="*/ 54 w 103"/>
                  <a:gd name="T19" fmla="*/ 76 h 166"/>
                  <a:gd name="T20" fmla="*/ 48 w 103"/>
                  <a:gd name="T21" fmla="*/ 84 h 166"/>
                  <a:gd name="T22" fmla="*/ 47 w 103"/>
                  <a:gd name="T23" fmla="*/ 91 h 166"/>
                  <a:gd name="T24" fmla="*/ 21 w 103"/>
                  <a:gd name="T25" fmla="*/ 127 h 166"/>
                  <a:gd name="T26" fmla="*/ 17 w 103"/>
                  <a:gd name="T27" fmla="*/ 133 h 166"/>
                  <a:gd name="T28" fmla="*/ 5 w 103"/>
                  <a:gd name="T29" fmla="*/ 153 h 166"/>
                  <a:gd name="T30" fmla="*/ 8 w 103"/>
                  <a:gd name="T31" fmla="*/ 158 h 166"/>
                  <a:gd name="T32" fmla="*/ 13 w 103"/>
                  <a:gd name="T33" fmla="*/ 148 h 166"/>
                  <a:gd name="T34" fmla="*/ 18 w 103"/>
                  <a:gd name="T35" fmla="*/ 142 h 166"/>
                  <a:gd name="T36" fmla="*/ 24 w 103"/>
                  <a:gd name="T37" fmla="*/ 137 h 166"/>
                  <a:gd name="T38" fmla="*/ 26 w 103"/>
                  <a:gd name="T39" fmla="*/ 131 h 166"/>
                  <a:gd name="T40" fmla="*/ 31 w 103"/>
                  <a:gd name="T41" fmla="*/ 120 h 166"/>
                  <a:gd name="T42" fmla="*/ 35 w 103"/>
                  <a:gd name="T43" fmla="*/ 117 h 166"/>
                  <a:gd name="T44" fmla="*/ 36 w 103"/>
                  <a:gd name="T45" fmla="*/ 114 h 166"/>
                  <a:gd name="T46" fmla="*/ 41 w 103"/>
                  <a:gd name="T47" fmla="*/ 108 h 166"/>
                  <a:gd name="T48" fmla="*/ 39 w 103"/>
                  <a:gd name="T49" fmla="*/ 105 h 166"/>
                  <a:gd name="T50" fmla="*/ 44 w 103"/>
                  <a:gd name="T51" fmla="*/ 102 h 166"/>
                  <a:gd name="T52" fmla="*/ 47 w 103"/>
                  <a:gd name="T53" fmla="*/ 100 h 166"/>
                  <a:gd name="T54" fmla="*/ 49 w 103"/>
                  <a:gd name="T55" fmla="*/ 96 h 166"/>
                  <a:gd name="T56" fmla="*/ 51 w 103"/>
                  <a:gd name="T57" fmla="*/ 93 h 166"/>
                  <a:gd name="T58" fmla="*/ 54 w 103"/>
                  <a:gd name="T59" fmla="*/ 89 h 166"/>
                  <a:gd name="T60" fmla="*/ 55 w 103"/>
                  <a:gd name="T61" fmla="*/ 87 h 166"/>
                  <a:gd name="T62" fmla="*/ 56 w 103"/>
                  <a:gd name="T63" fmla="*/ 84 h 166"/>
                  <a:gd name="T64" fmla="*/ 57 w 103"/>
                  <a:gd name="T65" fmla="*/ 81 h 166"/>
                  <a:gd name="T66" fmla="*/ 61 w 103"/>
                  <a:gd name="T67" fmla="*/ 78 h 166"/>
                  <a:gd name="T68" fmla="*/ 63 w 103"/>
                  <a:gd name="T69" fmla="*/ 75 h 166"/>
                  <a:gd name="T70" fmla="*/ 65 w 103"/>
                  <a:gd name="T71" fmla="*/ 69 h 166"/>
                  <a:gd name="T72" fmla="*/ 67 w 103"/>
                  <a:gd name="T73" fmla="*/ 66 h 166"/>
                  <a:gd name="T74" fmla="*/ 68 w 103"/>
                  <a:gd name="T75" fmla="*/ 65 h 166"/>
                  <a:gd name="T76" fmla="*/ 69 w 103"/>
                  <a:gd name="T77" fmla="*/ 61 h 166"/>
                  <a:gd name="T78" fmla="*/ 72 w 103"/>
                  <a:gd name="T79" fmla="*/ 58 h 166"/>
                  <a:gd name="T80" fmla="*/ 75 w 103"/>
                  <a:gd name="T81" fmla="*/ 54 h 166"/>
                  <a:gd name="T82" fmla="*/ 77 w 103"/>
                  <a:gd name="T83" fmla="*/ 49 h 166"/>
                  <a:gd name="T84" fmla="*/ 80 w 103"/>
                  <a:gd name="T85" fmla="*/ 46 h 166"/>
                  <a:gd name="T86" fmla="*/ 81 w 103"/>
                  <a:gd name="T87" fmla="*/ 43 h 166"/>
                  <a:gd name="T88" fmla="*/ 85 w 103"/>
                  <a:gd name="T89" fmla="*/ 36 h 166"/>
                  <a:gd name="T90" fmla="*/ 87 w 103"/>
                  <a:gd name="T91" fmla="*/ 34 h 166"/>
                  <a:gd name="T92" fmla="*/ 84 w 103"/>
                  <a:gd name="T93" fmla="*/ 32 h 166"/>
                  <a:gd name="T94" fmla="*/ 89 w 103"/>
                  <a:gd name="T95" fmla="*/ 32 h 166"/>
                  <a:gd name="T96" fmla="*/ 89 w 103"/>
                  <a:gd name="T97" fmla="*/ 31 h 166"/>
                  <a:gd name="T98" fmla="*/ 90 w 103"/>
                  <a:gd name="T99" fmla="*/ 28 h 166"/>
                  <a:gd name="T100" fmla="*/ 93 w 103"/>
                  <a:gd name="T101" fmla="*/ 26 h 166"/>
                  <a:gd name="T102" fmla="*/ 96 w 103"/>
                  <a:gd name="T103" fmla="*/ 23 h 166"/>
                  <a:gd name="T104" fmla="*/ 95 w 103"/>
                  <a:gd name="T105" fmla="*/ 21 h 166"/>
                  <a:gd name="T106" fmla="*/ 93 w 103"/>
                  <a:gd name="T107" fmla="*/ 19 h 166"/>
                  <a:gd name="T108" fmla="*/ 97 w 103"/>
                  <a:gd name="T109" fmla="*/ 20 h 166"/>
                  <a:gd name="T110" fmla="*/ 97 w 103"/>
                  <a:gd name="T111" fmla="*/ 18 h 166"/>
                  <a:gd name="T112" fmla="*/ 100 w 103"/>
                  <a:gd name="T113" fmla="*/ 15 h 166"/>
                  <a:gd name="T114" fmla="*/ 96 w 103"/>
                  <a:gd name="T115" fmla="*/ 13 h 166"/>
                  <a:gd name="T116" fmla="*/ 98 w 103"/>
                  <a:gd name="T117" fmla="*/ 12 h 166"/>
                  <a:gd name="T118" fmla="*/ 100 w 103"/>
                  <a:gd name="T119" fmla="*/ 7 h 166"/>
                  <a:gd name="T120" fmla="*/ 100 w 103"/>
                  <a:gd name="T121" fmla="*/ 1 h 1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03" h="166">
                    <a:moveTo>
                      <a:pt x="100" y="1"/>
                    </a:moveTo>
                    <a:cubicBezTo>
                      <a:pt x="101" y="1"/>
                      <a:pt x="101" y="1"/>
                      <a:pt x="101" y="1"/>
                    </a:cubicBezTo>
                    <a:cubicBezTo>
                      <a:pt x="101" y="1"/>
                      <a:pt x="101" y="1"/>
                      <a:pt x="100" y="1"/>
                    </a:cubicBezTo>
                    <a:cubicBezTo>
                      <a:pt x="98" y="2"/>
                      <a:pt x="98" y="3"/>
                      <a:pt x="97" y="5"/>
                    </a:cubicBezTo>
                    <a:cubicBezTo>
                      <a:pt x="98" y="5"/>
                      <a:pt x="98" y="5"/>
                      <a:pt x="98" y="5"/>
                    </a:cubicBezTo>
                    <a:cubicBezTo>
                      <a:pt x="97" y="5"/>
                      <a:pt x="97" y="6"/>
                      <a:pt x="96" y="6"/>
                    </a:cubicBezTo>
                    <a:cubicBezTo>
                      <a:pt x="96" y="7"/>
                      <a:pt x="95" y="8"/>
                      <a:pt x="95" y="9"/>
                    </a:cubicBezTo>
                    <a:cubicBezTo>
                      <a:pt x="93" y="12"/>
                      <a:pt x="91" y="13"/>
                      <a:pt x="90" y="15"/>
                    </a:cubicBezTo>
                    <a:cubicBezTo>
                      <a:pt x="91" y="15"/>
                      <a:pt x="91" y="15"/>
                      <a:pt x="91" y="15"/>
                    </a:cubicBezTo>
                    <a:cubicBezTo>
                      <a:pt x="90" y="15"/>
                      <a:pt x="91" y="15"/>
                      <a:pt x="91" y="16"/>
                    </a:cubicBezTo>
                    <a:cubicBezTo>
                      <a:pt x="91" y="15"/>
                      <a:pt x="90" y="16"/>
                      <a:pt x="90" y="15"/>
                    </a:cubicBezTo>
                    <a:cubicBezTo>
                      <a:pt x="90" y="16"/>
                      <a:pt x="89" y="18"/>
                      <a:pt x="88" y="18"/>
                    </a:cubicBezTo>
                    <a:cubicBezTo>
                      <a:pt x="88" y="19"/>
                      <a:pt x="88" y="19"/>
                      <a:pt x="88" y="19"/>
                    </a:cubicBezTo>
                    <a:cubicBezTo>
                      <a:pt x="87" y="19"/>
                      <a:pt x="87" y="20"/>
                      <a:pt x="87" y="21"/>
                    </a:cubicBezTo>
                    <a:cubicBezTo>
                      <a:pt x="87" y="21"/>
                      <a:pt x="87" y="21"/>
                      <a:pt x="87" y="21"/>
                    </a:cubicBezTo>
                    <a:cubicBezTo>
                      <a:pt x="87" y="21"/>
                      <a:pt x="87" y="21"/>
                      <a:pt x="87" y="21"/>
                    </a:cubicBezTo>
                    <a:cubicBezTo>
                      <a:pt x="85" y="22"/>
                      <a:pt x="85" y="22"/>
                      <a:pt x="85" y="22"/>
                    </a:cubicBezTo>
                    <a:cubicBezTo>
                      <a:pt x="84" y="25"/>
                      <a:pt x="84" y="25"/>
                      <a:pt x="84" y="26"/>
                    </a:cubicBezTo>
                    <a:cubicBezTo>
                      <a:pt x="81" y="27"/>
                      <a:pt x="81" y="29"/>
                      <a:pt x="78" y="31"/>
                    </a:cubicBezTo>
                    <a:cubicBezTo>
                      <a:pt x="80" y="32"/>
                      <a:pt x="80" y="32"/>
                      <a:pt x="80" y="32"/>
                    </a:cubicBezTo>
                    <a:cubicBezTo>
                      <a:pt x="77" y="33"/>
                      <a:pt x="76" y="38"/>
                      <a:pt x="75" y="39"/>
                    </a:cubicBezTo>
                    <a:cubicBezTo>
                      <a:pt x="76" y="39"/>
                      <a:pt x="76" y="39"/>
                      <a:pt x="76" y="39"/>
                    </a:cubicBezTo>
                    <a:cubicBezTo>
                      <a:pt x="76" y="40"/>
                      <a:pt x="75" y="40"/>
                      <a:pt x="75" y="39"/>
                    </a:cubicBezTo>
                    <a:cubicBezTo>
                      <a:pt x="75" y="40"/>
                      <a:pt x="74" y="40"/>
                      <a:pt x="74" y="41"/>
                    </a:cubicBezTo>
                    <a:cubicBezTo>
                      <a:pt x="74" y="42"/>
                      <a:pt x="72" y="41"/>
                      <a:pt x="72" y="42"/>
                    </a:cubicBezTo>
                    <a:cubicBezTo>
                      <a:pt x="72" y="43"/>
                      <a:pt x="71" y="43"/>
                      <a:pt x="71" y="45"/>
                    </a:cubicBezTo>
                    <a:cubicBezTo>
                      <a:pt x="71" y="45"/>
                      <a:pt x="72" y="45"/>
                      <a:pt x="72" y="45"/>
                    </a:cubicBezTo>
                    <a:cubicBezTo>
                      <a:pt x="72" y="45"/>
                      <a:pt x="71" y="45"/>
                      <a:pt x="71" y="45"/>
                    </a:cubicBezTo>
                    <a:cubicBezTo>
                      <a:pt x="71" y="45"/>
                      <a:pt x="71" y="46"/>
                      <a:pt x="69" y="45"/>
                    </a:cubicBezTo>
                    <a:cubicBezTo>
                      <a:pt x="69" y="47"/>
                      <a:pt x="67" y="47"/>
                      <a:pt x="68" y="51"/>
                    </a:cubicBezTo>
                    <a:cubicBezTo>
                      <a:pt x="67" y="49"/>
                      <a:pt x="67" y="51"/>
                      <a:pt x="67" y="51"/>
                    </a:cubicBezTo>
                    <a:cubicBezTo>
                      <a:pt x="67" y="51"/>
                      <a:pt x="67" y="53"/>
                      <a:pt x="65" y="53"/>
                    </a:cubicBezTo>
                    <a:cubicBezTo>
                      <a:pt x="63" y="54"/>
                      <a:pt x="64" y="56"/>
                      <a:pt x="63" y="58"/>
                    </a:cubicBezTo>
                    <a:cubicBezTo>
                      <a:pt x="61" y="61"/>
                      <a:pt x="60" y="65"/>
                      <a:pt x="57" y="66"/>
                    </a:cubicBezTo>
                    <a:cubicBezTo>
                      <a:pt x="57" y="67"/>
                      <a:pt x="57" y="67"/>
                      <a:pt x="57" y="67"/>
                    </a:cubicBezTo>
                    <a:cubicBezTo>
                      <a:pt x="56" y="67"/>
                      <a:pt x="57" y="69"/>
                      <a:pt x="55" y="68"/>
                    </a:cubicBezTo>
                    <a:cubicBezTo>
                      <a:pt x="55" y="69"/>
                      <a:pt x="55" y="69"/>
                      <a:pt x="55" y="69"/>
                    </a:cubicBezTo>
                    <a:cubicBezTo>
                      <a:pt x="55" y="69"/>
                      <a:pt x="55" y="72"/>
                      <a:pt x="54" y="72"/>
                    </a:cubicBezTo>
                    <a:cubicBezTo>
                      <a:pt x="54" y="74"/>
                      <a:pt x="52" y="75"/>
                      <a:pt x="52" y="76"/>
                    </a:cubicBezTo>
                    <a:cubicBezTo>
                      <a:pt x="52" y="76"/>
                      <a:pt x="52" y="76"/>
                      <a:pt x="54" y="76"/>
                    </a:cubicBezTo>
                    <a:cubicBezTo>
                      <a:pt x="54" y="76"/>
                      <a:pt x="53" y="76"/>
                      <a:pt x="52" y="77"/>
                    </a:cubicBezTo>
                    <a:cubicBezTo>
                      <a:pt x="52" y="78"/>
                      <a:pt x="52" y="78"/>
                      <a:pt x="52" y="78"/>
                    </a:cubicBezTo>
                    <a:cubicBezTo>
                      <a:pt x="52" y="77"/>
                      <a:pt x="52" y="77"/>
                      <a:pt x="52" y="77"/>
                    </a:cubicBezTo>
                    <a:cubicBezTo>
                      <a:pt x="51" y="80"/>
                      <a:pt x="49" y="81"/>
                      <a:pt x="48" y="84"/>
                    </a:cubicBezTo>
                    <a:cubicBezTo>
                      <a:pt x="48" y="87"/>
                      <a:pt x="49" y="86"/>
                      <a:pt x="48" y="87"/>
                    </a:cubicBezTo>
                    <a:cubicBezTo>
                      <a:pt x="47" y="87"/>
                      <a:pt x="49" y="88"/>
                      <a:pt x="48" y="88"/>
                    </a:cubicBezTo>
                    <a:cubicBezTo>
                      <a:pt x="47" y="87"/>
                      <a:pt x="47" y="88"/>
                      <a:pt x="47" y="88"/>
                    </a:cubicBezTo>
                    <a:cubicBezTo>
                      <a:pt x="47" y="89"/>
                      <a:pt x="47" y="89"/>
                      <a:pt x="47" y="91"/>
                    </a:cubicBezTo>
                    <a:cubicBezTo>
                      <a:pt x="44" y="91"/>
                      <a:pt x="44" y="92"/>
                      <a:pt x="42" y="92"/>
                    </a:cubicBezTo>
                    <a:cubicBezTo>
                      <a:pt x="38" y="96"/>
                      <a:pt x="36" y="102"/>
                      <a:pt x="31" y="107"/>
                    </a:cubicBezTo>
                    <a:cubicBezTo>
                      <a:pt x="29" y="113"/>
                      <a:pt x="25" y="118"/>
                      <a:pt x="23" y="124"/>
                    </a:cubicBezTo>
                    <a:cubicBezTo>
                      <a:pt x="23" y="126"/>
                      <a:pt x="23" y="126"/>
                      <a:pt x="21" y="127"/>
                    </a:cubicBezTo>
                    <a:cubicBezTo>
                      <a:pt x="23" y="127"/>
                      <a:pt x="23" y="127"/>
                      <a:pt x="23" y="127"/>
                    </a:cubicBezTo>
                    <a:cubicBezTo>
                      <a:pt x="21" y="127"/>
                      <a:pt x="21" y="128"/>
                      <a:pt x="19" y="127"/>
                    </a:cubicBezTo>
                    <a:cubicBezTo>
                      <a:pt x="19" y="129"/>
                      <a:pt x="18" y="131"/>
                      <a:pt x="17" y="133"/>
                    </a:cubicBezTo>
                    <a:cubicBezTo>
                      <a:pt x="17" y="133"/>
                      <a:pt x="18" y="133"/>
                      <a:pt x="17" y="133"/>
                    </a:cubicBezTo>
                    <a:cubicBezTo>
                      <a:pt x="18" y="133"/>
                      <a:pt x="17" y="133"/>
                      <a:pt x="17" y="133"/>
                    </a:cubicBezTo>
                    <a:cubicBezTo>
                      <a:pt x="17" y="135"/>
                      <a:pt x="16" y="135"/>
                      <a:pt x="16" y="133"/>
                    </a:cubicBezTo>
                    <a:cubicBezTo>
                      <a:pt x="12" y="139"/>
                      <a:pt x="11" y="145"/>
                      <a:pt x="8" y="149"/>
                    </a:cubicBezTo>
                    <a:cubicBezTo>
                      <a:pt x="8" y="151"/>
                      <a:pt x="6" y="153"/>
                      <a:pt x="5" y="153"/>
                    </a:cubicBezTo>
                    <a:cubicBezTo>
                      <a:pt x="4" y="158"/>
                      <a:pt x="3" y="162"/>
                      <a:pt x="0" y="166"/>
                    </a:cubicBezTo>
                    <a:cubicBezTo>
                      <a:pt x="0" y="166"/>
                      <a:pt x="3" y="166"/>
                      <a:pt x="4" y="165"/>
                    </a:cubicBezTo>
                    <a:cubicBezTo>
                      <a:pt x="6" y="165"/>
                      <a:pt x="6" y="161"/>
                      <a:pt x="9" y="158"/>
                    </a:cubicBezTo>
                    <a:cubicBezTo>
                      <a:pt x="9" y="158"/>
                      <a:pt x="8" y="158"/>
                      <a:pt x="8" y="158"/>
                    </a:cubicBezTo>
                    <a:cubicBezTo>
                      <a:pt x="8" y="158"/>
                      <a:pt x="9" y="158"/>
                      <a:pt x="9" y="158"/>
                    </a:cubicBezTo>
                    <a:cubicBezTo>
                      <a:pt x="12" y="157"/>
                      <a:pt x="13" y="153"/>
                      <a:pt x="13" y="149"/>
                    </a:cubicBezTo>
                    <a:cubicBezTo>
                      <a:pt x="13" y="149"/>
                      <a:pt x="15" y="149"/>
                      <a:pt x="15" y="148"/>
                    </a:cubicBezTo>
                    <a:cubicBezTo>
                      <a:pt x="15" y="148"/>
                      <a:pt x="15" y="148"/>
                      <a:pt x="13" y="148"/>
                    </a:cubicBezTo>
                    <a:cubicBezTo>
                      <a:pt x="15" y="148"/>
                      <a:pt x="15" y="146"/>
                      <a:pt x="16" y="146"/>
                    </a:cubicBezTo>
                    <a:cubicBezTo>
                      <a:pt x="15" y="146"/>
                      <a:pt x="15" y="146"/>
                      <a:pt x="15" y="145"/>
                    </a:cubicBezTo>
                    <a:cubicBezTo>
                      <a:pt x="16" y="145"/>
                      <a:pt x="16" y="145"/>
                      <a:pt x="16" y="145"/>
                    </a:cubicBezTo>
                    <a:cubicBezTo>
                      <a:pt x="17" y="146"/>
                      <a:pt x="16" y="144"/>
                      <a:pt x="18" y="142"/>
                    </a:cubicBezTo>
                    <a:cubicBezTo>
                      <a:pt x="17" y="142"/>
                      <a:pt x="17" y="142"/>
                      <a:pt x="17" y="142"/>
                    </a:cubicBezTo>
                    <a:cubicBezTo>
                      <a:pt x="19" y="141"/>
                      <a:pt x="21" y="139"/>
                      <a:pt x="23" y="138"/>
                    </a:cubicBezTo>
                    <a:cubicBezTo>
                      <a:pt x="23" y="138"/>
                      <a:pt x="21" y="138"/>
                      <a:pt x="21" y="137"/>
                    </a:cubicBezTo>
                    <a:cubicBezTo>
                      <a:pt x="23" y="138"/>
                      <a:pt x="23" y="137"/>
                      <a:pt x="24" y="137"/>
                    </a:cubicBezTo>
                    <a:cubicBezTo>
                      <a:pt x="23" y="135"/>
                      <a:pt x="25" y="137"/>
                      <a:pt x="25" y="135"/>
                    </a:cubicBezTo>
                    <a:cubicBezTo>
                      <a:pt x="25" y="133"/>
                      <a:pt x="25" y="133"/>
                      <a:pt x="25" y="133"/>
                    </a:cubicBezTo>
                    <a:cubicBezTo>
                      <a:pt x="26" y="133"/>
                      <a:pt x="25" y="132"/>
                      <a:pt x="26" y="132"/>
                    </a:cubicBezTo>
                    <a:cubicBezTo>
                      <a:pt x="26" y="131"/>
                      <a:pt x="26" y="131"/>
                      <a:pt x="26" y="131"/>
                    </a:cubicBezTo>
                    <a:cubicBezTo>
                      <a:pt x="27" y="131"/>
                      <a:pt x="27" y="130"/>
                      <a:pt x="27" y="130"/>
                    </a:cubicBezTo>
                    <a:cubicBezTo>
                      <a:pt x="27" y="130"/>
                      <a:pt x="26" y="130"/>
                      <a:pt x="26" y="129"/>
                    </a:cubicBezTo>
                    <a:cubicBezTo>
                      <a:pt x="29" y="127"/>
                      <a:pt x="30" y="125"/>
                      <a:pt x="31" y="121"/>
                    </a:cubicBezTo>
                    <a:cubicBezTo>
                      <a:pt x="31" y="120"/>
                      <a:pt x="31" y="120"/>
                      <a:pt x="31" y="120"/>
                    </a:cubicBezTo>
                    <a:cubicBezTo>
                      <a:pt x="31" y="120"/>
                      <a:pt x="31" y="119"/>
                      <a:pt x="32" y="119"/>
                    </a:cubicBezTo>
                    <a:cubicBezTo>
                      <a:pt x="32" y="118"/>
                      <a:pt x="35" y="119"/>
                      <a:pt x="35" y="118"/>
                    </a:cubicBezTo>
                    <a:cubicBezTo>
                      <a:pt x="32" y="118"/>
                      <a:pt x="32" y="118"/>
                      <a:pt x="32" y="118"/>
                    </a:cubicBezTo>
                    <a:cubicBezTo>
                      <a:pt x="35" y="118"/>
                      <a:pt x="35" y="118"/>
                      <a:pt x="35" y="117"/>
                    </a:cubicBezTo>
                    <a:cubicBezTo>
                      <a:pt x="36" y="117"/>
                      <a:pt x="35" y="115"/>
                      <a:pt x="36" y="115"/>
                    </a:cubicBezTo>
                    <a:cubicBezTo>
                      <a:pt x="35" y="115"/>
                      <a:pt x="35" y="115"/>
                      <a:pt x="35" y="115"/>
                    </a:cubicBezTo>
                    <a:cubicBezTo>
                      <a:pt x="35" y="114"/>
                      <a:pt x="36" y="115"/>
                      <a:pt x="36" y="115"/>
                    </a:cubicBezTo>
                    <a:cubicBezTo>
                      <a:pt x="36" y="114"/>
                      <a:pt x="36" y="114"/>
                      <a:pt x="36" y="114"/>
                    </a:cubicBezTo>
                    <a:cubicBezTo>
                      <a:pt x="37" y="114"/>
                      <a:pt x="37" y="113"/>
                      <a:pt x="37" y="113"/>
                    </a:cubicBezTo>
                    <a:cubicBezTo>
                      <a:pt x="38" y="112"/>
                      <a:pt x="38" y="112"/>
                      <a:pt x="39" y="111"/>
                    </a:cubicBezTo>
                    <a:cubicBezTo>
                      <a:pt x="38" y="111"/>
                      <a:pt x="38" y="111"/>
                      <a:pt x="38" y="108"/>
                    </a:cubicBezTo>
                    <a:cubicBezTo>
                      <a:pt x="39" y="111"/>
                      <a:pt x="39" y="107"/>
                      <a:pt x="41" y="108"/>
                    </a:cubicBezTo>
                    <a:cubicBezTo>
                      <a:pt x="41" y="108"/>
                      <a:pt x="41" y="107"/>
                      <a:pt x="41" y="106"/>
                    </a:cubicBezTo>
                    <a:cubicBezTo>
                      <a:pt x="41" y="106"/>
                      <a:pt x="41" y="106"/>
                      <a:pt x="39" y="106"/>
                    </a:cubicBezTo>
                    <a:cubicBezTo>
                      <a:pt x="39" y="106"/>
                      <a:pt x="39" y="105"/>
                      <a:pt x="39" y="105"/>
                    </a:cubicBezTo>
                    <a:cubicBezTo>
                      <a:pt x="39" y="105"/>
                      <a:pt x="39" y="105"/>
                      <a:pt x="39" y="105"/>
                    </a:cubicBezTo>
                    <a:cubicBezTo>
                      <a:pt x="41" y="104"/>
                      <a:pt x="42" y="105"/>
                      <a:pt x="43" y="104"/>
                    </a:cubicBezTo>
                    <a:cubicBezTo>
                      <a:pt x="42" y="104"/>
                      <a:pt x="42" y="102"/>
                      <a:pt x="42" y="102"/>
                    </a:cubicBezTo>
                    <a:cubicBezTo>
                      <a:pt x="43" y="102"/>
                      <a:pt x="43" y="102"/>
                      <a:pt x="44" y="102"/>
                    </a:cubicBezTo>
                    <a:cubicBezTo>
                      <a:pt x="44" y="102"/>
                      <a:pt x="44" y="102"/>
                      <a:pt x="44" y="102"/>
                    </a:cubicBezTo>
                    <a:cubicBezTo>
                      <a:pt x="44" y="102"/>
                      <a:pt x="47" y="101"/>
                      <a:pt x="44" y="101"/>
                    </a:cubicBezTo>
                    <a:cubicBezTo>
                      <a:pt x="44" y="100"/>
                      <a:pt x="44" y="101"/>
                      <a:pt x="44" y="100"/>
                    </a:cubicBezTo>
                    <a:cubicBezTo>
                      <a:pt x="44" y="99"/>
                      <a:pt x="47" y="99"/>
                      <a:pt x="47" y="100"/>
                    </a:cubicBezTo>
                    <a:cubicBezTo>
                      <a:pt x="47" y="100"/>
                      <a:pt x="47" y="99"/>
                      <a:pt x="47" y="100"/>
                    </a:cubicBezTo>
                    <a:cubicBezTo>
                      <a:pt x="47" y="99"/>
                      <a:pt x="47" y="100"/>
                      <a:pt x="47" y="100"/>
                    </a:cubicBezTo>
                    <a:cubicBezTo>
                      <a:pt x="48" y="100"/>
                      <a:pt x="48" y="99"/>
                      <a:pt x="48" y="99"/>
                    </a:cubicBezTo>
                    <a:cubicBezTo>
                      <a:pt x="48" y="99"/>
                      <a:pt x="49" y="96"/>
                      <a:pt x="50" y="96"/>
                    </a:cubicBezTo>
                    <a:cubicBezTo>
                      <a:pt x="49" y="96"/>
                      <a:pt x="49" y="96"/>
                      <a:pt x="49" y="96"/>
                    </a:cubicBezTo>
                    <a:cubicBezTo>
                      <a:pt x="49" y="95"/>
                      <a:pt x="51" y="95"/>
                      <a:pt x="50" y="94"/>
                    </a:cubicBezTo>
                    <a:cubicBezTo>
                      <a:pt x="51" y="94"/>
                      <a:pt x="51" y="94"/>
                      <a:pt x="51" y="94"/>
                    </a:cubicBezTo>
                    <a:cubicBezTo>
                      <a:pt x="51" y="93"/>
                      <a:pt x="50" y="93"/>
                      <a:pt x="51" y="93"/>
                    </a:cubicBezTo>
                    <a:cubicBezTo>
                      <a:pt x="51" y="93"/>
                      <a:pt x="51" y="93"/>
                      <a:pt x="51" y="93"/>
                    </a:cubicBezTo>
                    <a:cubicBezTo>
                      <a:pt x="51" y="93"/>
                      <a:pt x="51" y="93"/>
                      <a:pt x="51" y="93"/>
                    </a:cubicBezTo>
                    <a:cubicBezTo>
                      <a:pt x="51" y="93"/>
                      <a:pt x="51" y="92"/>
                      <a:pt x="51" y="92"/>
                    </a:cubicBezTo>
                    <a:cubicBezTo>
                      <a:pt x="51" y="92"/>
                      <a:pt x="51" y="93"/>
                      <a:pt x="51" y="93"/>
                    </a:cubicBezTo>
                    <a:cubicBezTo>
                      <a:pt x="51" y="92"/>
                      <a:pt x="54" y="91"/>
                      <a:pt x="54" y="89"/>
                    </a:cubicBezTo>
                    <a:cubicBezTo>
                      <a:pt x="53" y="89"/>
                      <a:pt x="53" y="89"/>
                      <a:pt x="53" y="89"/>
                    </a:cubicBezTo>
                    <a:cubicBezTo>
                      <a:pt x="53" y="89"/>
                      <a:pt x="54" y="89"/>
                      <a:pt x="54" y="89"/>
                    </a:cubicBezTo>
                    <a:cubicBezTo>
                      <a:pt x="54" y="88"/>
                      <a:pt x="54" y="88"/>
                      <a:pt x="54" y="88"/>
                    </a:cubicBezTo>
                    <a:cubicBezTo>
                      <a:pt x="54" y="88"/>
                      <a:pt x="55" y="88"/>
                      <a:pt x="55" y="87"/>
                    </a:cubicBezTo>
                    <a:cubicBezTo>
                      <a:pt x="55" y="88"/>
                      <a:pt x="54" y="87"/>
                      <a:pt x="54" y="87"/>
                    </a:cubicBezTo>
                    <a:cubicBezTo>
                      <a:pt x="55" y="87"/>
                      <a:pt x="54" y="87"/>
                      <a:pt x="55" y="87"/>
                    </a:cubicBezTo>
                    <a:cubicBezTo>
                      <a:pt x="56" y="87"/>
                      <a:pt x="55" y="86"/>
                      <a:pt x="56" y="86"/>
                    </a:cubicBezTo>
                    <a:cubicBezTo>
                      <a:pt x="55" y="86"/>
                      <a:pt x="57" y="86"/>
                      <a:pt x="56" y="84"/>
                    </a:cubicBezTo>
                    <a:cubicBezTo>
                      <a:pt x="55" y="84"/>
                      <a:pt x="55" y="84"/>
                      <a:pt x="55" y="84"/>
                    </a:cubicBezTo>
                    <a:cubicBezTo>
                      <a:pt x="55" y="84"/>
                      <a:pt x="55" y="84"/>
                      <a:pt x="56" y="84"/>
                    </a:cubicBezTo>
                    <a:cubicBezTo>
                      <a:pt x="57" y="84"/>
                      <a:pt x="56" y="82"/>
                      <a:pt x="57" y="84"/>
                    </a:cubicBezTo>
                    <a:cubicBezTo>
                      <a:pt x="57" y="82"/>
                      <a:pt x="60" y="81"/>
                      <a:pt x="57" y="81"/>
                    </a:cubicBezTo>
                    <a:cubicBezTo>
                      <a:pt x="60" y="81"/>
                      <a:pt x="60" y="80"/>
                      <a:pt x="60" y="80"/>
                    </a:cubicBezTo>
                    <a:cubicBezTo>
                      <a:pt x="60" y="79"/>
                      <a:pt x="60" y="80"/>
                      <a:pt x="60" y="79"/>
                    </a:cubicBezTo>
                    <a:cubicBezTo>
                      <a:pt x="60" y="79"/>
                      <a:pt x="60" y="79"/>
                      <a:pt x="60" y="78"/>
                    </a:cubicBezTo>
                    <a:cubicBezTo>
                      <a:pt x="61" y="78"/>
                      <a:pt x="61" y="78"/>
                      <a:pt x="61" y="78"/>
                    </a:cubicBezTo>
                    <a:cubicBezTo>
                      <a:pt x="61" y="78"/>
                      <a:pt x="63" y="78"/>
                      <a:pt x="62" y="76"/>
                    </a:cubicBezTo>
                    <a:cubicBezTo>
                      <a:pt x="61" y="76"/>
                      <a:pt x="61" y="76"/>
                      <a:pt x="61" y="76"/>
                    </a:cubicBezTo>
                    <a:cubicBezTo>
                      <a:pt x="60" y="75"/>
                      <a:pt x="62" y="75"/>
                      <a:pt x="62" y="75"/>
                    </a:cubicBezTo>
                    <a:cubicBezTo>
                      <a:pt x="63" y="75"/>
                      <a:pt x="63" y="75"/>
                      <a:pt x="63" y="75"/>
                    </a:cubicBezTo>
                    <a:cubicBezTo>
                      <a:pt x="62" y="75"/>
                      <a:pt x="64" y="75"/>
                      <a:pt x="63" y="74"/>
                    </a:cubicBezTo>
                    <a:cubicBezTo>
                      <a:pt x="63" y="74"/>
                      <a:pt x="63" y="72"/>
                      <a:pt x="64" y="74"/>
                    </a:cubicBezTo>
                    <a:cubicBezTo>
                      <a:pt x="64" y="72"/>
                      <a:pt x="65" y="71"/>
                      <a:pt x="64" y="69"/>
                    </a:cubicBezTo>
                    <a:cubicBezTo>
                      <a:pt x="64" y="69"/>
                      <a:pt x="65" y="68"/>
                      <a:pt x="65" y="69"/>
                    </a:cubicBezTo>
                    <a:cubicBezTo>
                      <a:pt x="65" y="69"/>
                      <a:pt x="65" y="68"/>
                      <a:pt x="64" y="68"/>
                    </a:cubicBezTo>
                    <a:cubicBezTo>
                      <a:pt x="64" y="67"/>
                      <a:pt x="67" y="68"/>
                      <a:pt x="67" y="67"/>
                    </a:cubicBezTo>
                    <a:cubicBezTo>
                      <a:pt x="68" y="67"/>
                      <a:pt x="68" y="67"/>
                      <a:pt x="68" y="67"/>
                    </a:cubicBezTo>
                    <a:cubicBezTo>
                      <a:pt x="68" y="66"/>
                      <a:pt x="67" y="66"/>
                      <a:pt x="67" y="66"/>
                    </a:cubicBezTo>
                    <a:cubicBezTo>
                      <a:pt x="67" y="66"/>
                      <a:pt x="67" y="65"/>
                      <a:pt x="68" y="65"/>
                    </a:cubicBezTo>
                    <a:cubicBezTo>
                      <a:pt x="67" y="65"/>
                      <a:pt x="67" y="65"/>
                      <a:pt x="67" y="65"/>
                    </a:cubicBezTo>
                    <a:cubicBezTo>
                      <a:pt x="67" y="63"/>
                      <a:pt x="68" y="63"/>
                      <a:pt x="68" y="63"/>
                    </a:cubicBezTo>
                    <a:cubicBezTo>
                      <a:pt x="68" y="65"/>
                      <a:pt x="68" y="65"/>
                      <a:pt x="68" y="65"/>
                    </a:cubicBezTo>
                    <a:cubicBezTo>
                      <a:pt x="68" y="65"/>
                      <a:pt x="68" y="65"/>
                      <a:pt x="69" y="65"/>
                    </a:cubicBezTo>
                    <a:cubicBezTo>
                      <a:pt x="68" y="63"/>
                      <a:pt x="69" y="63"/>
                      <a:pt x="69" y="63"/>
                    </a:cubicBezTo>
                    <a:cubicBezTo>
                      <a:pt x="69" y="62"/>
                      <a:pt x="68" y="62"/>
                      <a:pt x="69" y="62"/>
                    </a:cubicBezTo>
                    <a:cubicBezTo>
                      <a:pt x="69" y="61"/>
                      <a:pt x="69" y="61"/>
                      <a:pt x="69" y="61"/>
                    </a:cubicBezTo>
                    <a:cubicBezTo>
                      <a:pt x="69" y="61"/>
                      <a:pt x="70" y="61"/>
                      <a:pt x="71" y="62"/>
                    </a:cubicBezTo>
                    <a:cubicBezTo>
                      <a:pt x="71" y="62"/>
                      <a:pt x="72" y="61"/>
                      <a:pt x="72" y="61"/>
                    </a:cubicBezTo>
                    <a:cubicBezTo>
                      <a:pt x="72" y="59"/>
                      <a:pt x="72" y="59"/>
                      <a:pt x="72" y="59"/>
                    </a:cubicBezTo>
                    <a:cubicBezTo>
                      <a:pt x="71" y="59"/>
                      <a:pt x="72" y="58"/>
                      <a:pt x="72" y="58"/>
                    </a:cubicBezTo>
                    <a:cubicBezTo>
                      <a:pt x="72" y="58"/>
                      <a:pt x="72" y="58"/>
                      <a:pt x="74" y="58"/>
                    </a:cubicBezTo>
                    <a:cubicBezTo>
                      <a:pt x="74" y="56"/>
                      <a:pt x="71" y="56"/>
                      <a:pt x="72" y="56"/>
                    </a:cubicBezTo>
                    <a:cubicBezTo>
                      <a:pt x="72" y="55"/>
                      <a:pt x="74" y="56"/>
                      <a:pt x="74" y="56"/>
                    </a:cubicBezTo>
                    <a:cubicBezTo>
                      <a:pt x="74" y="55"/>
                      <a:pt x="76" y="55"/>
                      <a:pt x="75" y="54"/>
                    </a:cubicBezTo>
                    <a:cubicBezTo>
                      <a:pt x="76" y="54"/>
                      <a:pt x="76" y="54"/>
                      <a:pt x="76" y="54"/>
                    </a:cubicBezTo>
                    <a:cubicBezTo>
                      <a:pt x="76" y="53"/>
                      <a:pt x="78" y="52"/>
                      <a:pt x="77" y="51"/>
                    </a:cubicBezTo>
                    <a:cubicBezTo>
                      <a:pt x="77" y="51"/>
                      <a:pt x="77" y="49"/>
                      <a:pt x="76" y="49"/>
                    </a:cubicBezTo>
                    <a:cubicBezTo>
                      <a:pt x="77" y="49"/>
                      <a:pt x="76" y="49"/>
                      <a:pt x="77" y="49"/>
                    </a:cubicBezTo>
                    <a:cubicBezTo>
                      <a:pt x="77" y="49"/>
                      <a:pt x="77" y="49"/>
                      <a:pt x="77" y="51"/>
                    </a:cubicBezTo>
                    <a:cubicBezTo>
                      <a:pt x="78" y="49"/>
                      <a:pt x="80" y="49"/>
                      <a:pt x="78" y="47"/>
                    </a:cubicBezTo>
                    <a:cubicBezTo>
                      <a:pt x="80" y="47"/>
                      <a:pt x="80" y="47"/>
                      <a:pt x="80" y="47"/>
                    </a:cubicBezTo>
                    <a:cubicBezTo>
                      <a:pt x="78" y="47"/>
                      <a:pt x="78" y="46"/>
                      <a:pt x="80" y="46"/>
                    </a:cubicBezTo>
                    <a:cubicBezTo>
                      <a:pt x="81" y="46"/>
                      <a:pt x="81" y="46"/>
                      <a:pt x="81" y="46"/>
                    </a:cubicBezTo>
                    <a:cubicBezTo>
                      <a:pt x="80" y="46"/>
                      <a:pt x="80" y="45"/>
                      <a:pt x="80" y="45"/>
                    </a:cubicBezTo>
                    <a:cubicBezTo>
                      <a:pt x="80" y="45"/>
                      <a:pt x="80" y="45"/>
                      <a:pt x="81" y="45"/>
                    </a:cubicBezTo>
                    <a:cubicBezTo>
                      <a:pt x="81" y="43"/>
                      <a:pt x="81" y="43"/>
                      <a:pt x="81" y="43"/>
                    </a:cubicBezTo>
                    <a:cubicBezTo>
                      <a:pt x="83" y="43"/>
                      <a:pt x="83" y="43"/>
                      <a:pt x="83" y="43"/>
                    </a:cubicBezTo>
                    <a:cubicBezTo>
                      <a:pt x="83" y="42"/>
                      <a:pt x="83" y="42"/>
                      <a:pt x="83" y="41"/>
                    </a:cubicBezTo>
                    <a:cubicBezTo>
                      <a:pt x="84" y="41"/>
                      <a:pt x="85" y="39"/>
                      <a:pt x="87" y="38"/>
                    </a:cubicBezTo>
                    <a:cubicBezTo>
                      <a:pt x="87" y="38"/>
                      <a:pt x="87" y="36"/>
                      <a:pt x="85" y="36"/>
                    </a:cubicBezTo>
                    <a:cubicBezTo>
                      <a:pt x="87" y="36"/>
                      <a:pt x="87" y="36"/>
                      <a:pt x="87" y="36"/>
                    </a:cubicBezTo>
                    <a:cubicBezTo>
                      <a:pt x="88" y="36"/>
                      <a:pt x="87" y="36"/>
                      <a:pt x="88" y="36"/>
                    </a:cubicBezTo>
                    <a:cubicBezTo>
                      <a:pt x="88" y="34"/>
                      <a:pt x="88" y="34"/>
                      <a:pt x="88" y="34"/>
                    </a:cubicBezTo>
                    <a:cubicBezTo>
                      <a:pt x="88" y="34"/>
                      <a:pt x="88" y="34"/>
                      <a:pt x="87" y="34"/>
                    </a:cubicBezTo>
                    <a:cubicBezTo>
                      <a:pt x="88" y="34"/>
                      <a:pt x="88" y="34"/>
                      <a:pt x="88" y="34"/>
                    </a:cubicBezTo>
                    <a:cubicBezTo>
                      <a:pt x="87" y="33"/>
                      <a:pt x="85" y="34"/>
                      <a:pt x="84" y="33"/>
                    </a:cubicBezTo>
                    <a:cubicBezTo>
                      <a:pt x="85" y="33"/>
                      <a:pt x="85" y="33"/>
                      <a:pt x="85" y="33"/>
                    </a:cubicBezTo>
                    <a:cubicBezTo>
                      <a:pt x="84" y="32"/>
                      <a:pt x="84" y="33"/>
                      <a:pt x="84" y="32"/>
                    </a:cubicBezTo>
                    <a:cubicBezTo>
                      <a:pt x="84" y="32"/>
                      <a:pt x="85" y="32"/>
                      <a:pt x="85" y="33"/>
                    </a:cubicBezTo>
                    <a:cubicBezTo>
                      <a:pt x="86" y="32"/>
                      <a:pt x="86" y="32"/>
                      <a:pt x="87" y="32"/>
                    </a:cubicBezTo>
                    <a:cubicBezTo>
                      <a:pt x="87" y="32"/>
                      <a:pt x="88" y="32"/>
                      <a:pt x="88" y="32"/>
                    </a:cubicBezTo>
                    <a:cubicBezTo>
                      <a:pt x="88" y="32"/>
                      <a:pt x="89" y="33"/>
                      <a:pt x="89" y="32"/>
                    </a:cubicBezTo>
                    <a:cubicBezTo>
                      <a:pt x="89" y="32"/>
                      <a:pt x="88" y="32"/>
                      <a:pt x="89" y="32"/>
                    </a:cubicBezTo>
                    <a:cubicBezTo>
                      <a:pt x="88" y="32"/>
                      <a:pt x="89" y="32"/>
                      <a:pt x="89" y="32"/>
                    </a:cubicBezTo>
                    <a:cubicBezTo>
                      <a:pt x="90" y="32"/>
                      <a:pt x="90" y="32"/>
                      <a:pt x="90" y="32"/>
                    </a:cubicBezTo>
                    <a:cubicBezTo>
                      <a:pt x="90" y="31"/>
                      <a:pt x="89" y="31"/>
                      <a:pt x="89" y="31"/>
                    </a:cubicBezTo>
                    <a:cubicBezTo>
                      <a:pt x="89" y="31"/>
                      <a:pt x="90" y="30"/>
                      <a:pt x="90" y="30"/>
                    </a:cubicBezTo>
                    <a:cubicBezTo>
                      <a:pt x="91" y="29"/>
                      <a:pt x="91" y="29"/>
                      <a:pt x="90" y="29"/>
                    </a:cubicBezTo>
                    <a:cubicBezTo>
                      <a:pt x="91" y="29"/>
                      <a:pt x="91" y="29"/>
                      <a:pt x="91" y="29"/>
                    </a:cubicBezTo>
                    <a:cubicBezTo>
                      <a:pt x="91" y="29"/>
                      <a:pt x="91" y="29"/>
                      <a:pt x="90" y="28"/>
                    </a:cubicBezTo>
                    <a:cubicBezTo>
                      <a:pt x="90" y="28"/>
                      <a:pt x="93" y="28"/>
                      <a:pt x="91" y="27"/>
                    </a:cubicBezTo>
                    <a:cubicBezTo>
                      <a:pt x="91" y="27"/>
                      <a:pt x="91" y="27"/>
                      <a:pt x="93" y="27"/>
                    </a:cubicBezTo>
                    <a:cubicBezTo>
                      <a:pt x="93" y="27"/>
                      <a:pt x="93" y="27"/>
                      <a:pt x="95" y="27"/>
                    </a:cubicBezTo>
                    <a:cubicBezTo>
                      <a:pt x="93" y="26"/>
                      <a:pt x="93" y="26"/>
                      <a:pt x="93" y="26"/>
                    </a:cubicBezTo>
                    <a:cubicBezTo>
                      <a:pt x="93" y="26"/>
                      <a:pt x="93" y="26"/>
                      <a:pt x="93" y="25"/>
                    </a:cubicBezTo>
                    <a:cubicBezTo>
                      <a:pt x="95" y="26"/>
                      <a:pt x="95" y="26"/>
                      <a:pt x="95" y="26"/>
                    </a:cubicBezTo>
                    <a:cubicBezTo>
                      <a:pt x="95" y="25"/>
                      <a:pt x="93" y="25"/>
                      <a:pt x="93" y="22"/>
                    </a:cubicBezTo>
                    <a:cubicBezTo>
                      <a:pt x="94" y="22"/>
                      <a:pt x="95" y="22"/>
                      <a:pt x="96" y="23"/>
                    </a:cubicBezTo>
                    <a:cubicBezTo>
                      <a:pt x="96" y="23"/>
                      <a:pt x="95" y="22"/>
                      <a:pt x="95" y="22"/>
                    </a:cubicBezTo>
                    <a:cubicBezTo>
                      <a:pt x="96" y="22"/>
                      <a:pt x="96" y="25"/>
                      <a:pt x="96" y="22"/>
                    </a:cubicBezTo>
                    <a:cubicBezTo>
                      <a:pt x="96" y="21"/>
                      <a:pt x="96" y="21"/>
                      <a:pt x="96" y="21"/>
                    </a:cubicBezTo>
                    <a:cubicBezTo>
                      <a:pt x="95" y="21"/>
                      <a:pt x="95" y="21"/>
                      <a:pt x="95" y="21"/>
                    </a:cubicBezTo>
                    <a:cubicBezTo>
                      <a:pt x="95" y="21"/>
                      <a:pt x="95" y="20"/>
                      <a:pt x="95" y="20"/>
                    </a:cubicBezTo>
                    <a:cubicBezTo>
                      <a:pt x="95" y="20"/>
                      <a:pt x="94" y="20"/>
                      <a:pt x="94" y="20"/>
                    </a:cubicBezTo>
                    <a:cubicBezTo>
                      <a:pt x="93" y="20"/>
                      <a:pt x="93" y="20"/>
                      <a:pt x="93" y="20"/>
                    </a:cubicBezTo>
                    <a:cubicBezTo>
                      <a:pt x="93" y="20"/>
                      <a:pt x="93" y="20"/>
                      <a:pt x="93" y="19"/>
                    </a:cubicBezTo>
                    <a:cubicBezTo>
                      <a:pt x="93" y="19"/>
                      <a:pt x="94" y="20"/>
                      <a:pt x="94" y="20"/>
                    </a:cubicBezTo>
                    <a:cubicBezTo>
                      <a:pt x="94" y="20"/>
                      <a:pt x="95" y="20"/>
                      <a:pt x="95" y="20"/>
                    </a:cubicBezTo>
                    <a:cubicBezTo>
                      <a:pt x="95" y="20"/>
                      <a:pt x="95" y="20"/>
                      <a:pt x="95" y="20"/>
                    </a:cubicBezTo>
                    <a:cubicBezTo>
                      <a:pt x="96" y="20"/>
                      <a:pt x="97" y="20"/>
                      <a:pt x="97" y="20"/>
                    </a:cubicBezTo>
                    <a:cubicBezTo>
                      <a:pt x="97" y="20"/>
                      <a:pt x="95" y="19"/>
                      <a:pt x="97" y="19"/>
                    </a:cubicBezTo>
                    <a:cubicBezTo>
                      <a:pt x="96" y="18"/>
                      <a:pt x="96" y="18"/>
                      <a:pt x="96" y="18"/>
                    </a:cubicBezTo>
                    <a:cubicBezTo>
                      <a:pt x="96" y="16"/>
                      <a:pt x="96" y="16"/>
                      <a:pt x="97" y="16"/>
                    </a:cubicBezTo>
                    <a:cubicBezTo>
                      <a:pt x="97" y="18"/>
                      <a:pt x="97" y="18"/>
                      <a:pt x="97" y="18"/>
                    </a:cubicBezTo>
                    <a:cubicBezTo>
                      <a:pt x="98" y="18"/>
                      <a:pt x="97" y="16"/>
                      <a:pt x="98" y="16"/>
                    </a:cubicBezTo>
                    <a:cubicBezTo>
                      <a:pt x="98" y="16"/>
                      <a:pt x="99" y="16"/>
                      <a:pt x="99" y="16"/>
                    </a:cubicBezTo>
                    <a:cubicBezTo>
                      <a:pt x="99" y="16"/>
                      <a:pt x="99" y="16"/>
                      <a:pt x="99" y="16"/>
                    </a:cubicBezTo>
                    <a:cubicBezTo>
                      <a:pt x="99" y="16"/>
                      <a:pt x="100" y="16"/>
                      <a:pt x="100" y="15"/>
                    </a:cubicBezTo>
                    <a:cubicBezTo>
                      <a:pt x="98" y="15"/>
                      <a:pt x="98" y="15"/>
                      <a:pt x="98" y="15"/>
                    </a:cubicBezTo>
                    <a:cubicBezTo>
                      <a:pt x="98" y="15"/>
                      <a:pt x="98" y="15"/>
                      <a:pt x="98" y="14"/>
                    </a:cubicBezTo>
                    <a:cubicBezTo>
                      <a:pt x="98" y="14"/>
                      <a:pt x="98" y="14"/>
                      <a:pt x="97" y="14"/>
                    </a:cubicBezTo>
                    <a:cubicBezTo>
                      <a:pt x="98" y="14"/>
                      <a:pt x="97" y="13"/>
                      <a:pt x="96" y="13"/>
                    </a:cubicBezTo>
                    <a:cubicBezTo>
                      <a:pt x="97" y="13"/>
                      <a:pt x="97" y="13"/>
                      <a:pt x="97" y="13"/>
                    </a:cubicBezTo>
                    <a:cubicBezTo>
                      <a:pt x="97" y="13"/>
                      <a:pt x="97" y="13"/>
                      <a:pt x="98" y="13"/>
                    </a:cubicBezTo>
                    <a:cubicBezTo>
                      <a:pt x="100" y="12"/>
                      <a:pt x="100" y="12"/>
                      <a:pt x="100" y="12"/>
                    </a:cubicBezTo>
                    <a:cubicBezTo>
                      <a:pt x="100" y="12"/>
                      <a:pt x="100" y="12"/>
                      <a:pt x="98" y="12"/>
                    </a:cubicBezTo>
                    <a:cubicBezTo>
                      <a:pt x="100" y="9"/>
                      <a:pt x="100" y="9"/>
                      <a:pt x="101" y="8"/>
                    </a:cubicBezTo>
                    <a:cubicBezTo>
                      <a:pt x="101" y="9"/>
                      <a:pt x="101" y="8"/>
                      <a:pt x="101" y="8"/>
                    </a:cubicBezTo>
                    <a:cubicBezTo>
                      <a:pt x="101" y="8"/>
                      <a:pt x="101" y="7"/>
                      <a:pt x="101" y="7"/>
                    </a:cubicBezTo>
                    <a:cubicBezTo>
                      <a:pt x="100" y="7"/>
                      <a:pt x="100" y="7"/>
                      <a:pt x="100" y="7"/>
                    </a:cubicBezTo>
                    <a:cubicBezTo>
                      <a:pt x="101" y="6"/>
                      <a:pt x="102" y="6"/>
                      <a:pt x="102" y="6"/>
                    </a:cubicBezTo>
                    <a:cubicBezTo>
                      <a:pt x="102" y="5"/>
                      <a:pt x="103" y="3"/>
                      <a:pt x="103" y="2"/>
                    </a:cubicBezTo>
                    <a:cubicBezTo>
                      <a:pt x="103" y="2"/>
                      <a:pt x="102" y="2"/>
                      <a:pt x="102" y="1"/>
                    </a:cubicBezTo>
                    <a:cubicBezTo>
                      <a:pt x="102" y="1"/>
                      <a:pt x="101" y="0"/>
                      <a:pt x="10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39" name="Freeform 413"/>
              <p:cNvSpPr>
                <a:spLocks/>
              </p:cNvSpPr>
              <p:nvPr/>
            </p:nvSpPr>
            <p:spPr bwMode="auto">
              <a:xfrm>
                <a:off x="621" y="544"/>
                <a:ext cx="10" cy="14"/>
              </a:xfrm>
              <a:custGeom>
                <a:avLst/>
                <a:gdLst>
                  <a:gd name="T0" fmla="*/ 3 w 5"/>
                  <a:gd name="T1" fmla="*/ 1 h 7"/>
                  <a:gd name="T2" fmla="*/ 2 w 5"/>
                  <a:gd name="T3" fmla="*/ 0 h 7"/>
                  <a:gd name="T4" fmla="*/ 1 w 5"/>
                  <a:gd name="T5" fmla="*/ 1 h 7"/>
                  <a:gd name="T6" fmla="*/ 2 w 5"/>
                  <a:gd name="T7" fmla="*/ 1 h 7"/>
                  <a:gd name="T8" fmla="*/ 1 w 5"/>
                  <a:gd name="T9" fmla="*/ 3 h 7"/>
                  <a:gd name="T10" fmla="*/ 0 w 5"/>
                  <a:gd name="T11" fmla="*/ 5 h 7"/>
                  <a:gd name="T12" fmla="*/ 1 w 5"/>
                  <a:gd name="T13" fmla="*/ 5 h 7"/>
                  <a:gd name="T14" fmla="*/ 1 w 5"/>
                  <a:gd name="T15" fmla="*/ 6 h 7"/>
                  <a:gd name="T16" fmla="*/ 2 w 5"/>
                  <a:gd name="T17" fmla="*/ 6 h 7"/>
                  <a:gd name="T18" fmla="*/ 3 w 5"/>
                  <a:gd name="T19" fmla="*/ 5 h 7"/>
                  <a:gd name="T20" fmla="*/ 2 w 5"/>
                  <a:gd name="T21" fmla="*/ 5 h 7"/>
                  <a:gd name="T22" fmla="*/ 3 w 5"/>
                  <a:gd name="T23" fmla="*/ 3 h 7"/>
                  <a:gd name="T24" fmla="*/ 5 w 5"/>
                  <a:gd name="T25" fmla="*/ 1 h 7"/>
                  <a:gd name="T26" fmla="*/ 3 w 5"/>
                  <a:gd name="T27" fmla="*/ 0 h 7"/>
                  <a:gd name="T28" fmla="*/ 3 w 5"/>
                  <a:gd name="T2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5" h="7">
                    <a:moveTo>
                      <a:pt x="3" y="1"/>
                    </a:moveTo>
                    <a:cubicBezTo>
                      <a:pt x="2" y="0"/>
                      <a:pt x="2" y="1"/>
                      <a:pt x="2" y="0"/>
                    </a:cubicBezTo>
                    <a:cubicBezTo>
                      <a:pt x="2" y="0"/>
                      <a:pt x="1" y="0"/>
                      <a:pt x="1" y="1"/>
                    </a:cubicBezTo>
                    <a:cubicBezTo>
                      <a:pt x="2" y="1"/>
                      <a:pt x="1" y="1"/>
                      <a:pt x="2" y="1"/>
                    </a:cubicBezTo>
                    <a:cubicBezTo>
                      <a:pt x="1" y="1"/>
                      <a:pt x="1" y="1"/>
                      <a:pt x="1" y="3"/>
                    </a:cubicBezTo>
                    <a:cubicBezTo>
                      <a:pt x="1" y="3"/>
                      <a:pt x="0" y="3"/>
                      <a:pt x="0" y="5"/>
                    </a:cubicBezTo>
                    <a:cubicBezTo>
                      <a:pt x="1" y="5"/>
                      <a:pt x="1" y="5"/>
                      <a:pt x="1" y="5"/>
                    </a:cubicBezTo>
                    <a:cubicBezTo>
                      <a:pt x="1" y="5"/>
                      <a:pt x="1" y="5"/>
                      <a:pt x="1" y="6"/>
                    </a:cubicBezTo>
                    <a:cubicBezTo>
                      <a:pt x="2" y="6"/>
                      <a:pt x="2" y="7"/>
                      <a:pt x="2" y="6"/>
                    </a:cubicBezTo>
                    <a:cubicBezTo>
                      <a:pt x="2" y="6"/>
                      <a:pt x="2" y="5"/>
                      <a:pt x="3" y="5"/>
                    </a:cubicBezTo>
                    <a:cubicBezTo>
                      <a:pt x="2" y="5"/>
                      <a:pt x="2" y="5"/>
                      <a:pt x="2" y="5"/>
                    </a:cubicBezTo>
                    <a:cubicBezTo>
                      <a:pt x="2" y="3"/>
                      <a:pt x="2" y="3"/>
                      <a:pt x="3" y="3"/>
                    </a:cubicBezTo>
                    <a:cubicBezTo>
                      <a:pt x="5" y="3"/>
                      <a:pt x="3" y="1"/>
                      <a:pt x="5" y="1"/>
                    </a:cubicBezTo>
                    <a:cubicBezTo>
                      <a:pt x="3" y="0"/>
                      <a:pt x="3" y="0"/>
                      <a:pt x="3" y="0"/>
                    </a:cubicBezTo>
                    <a:cubicBezTo>
                      <a:pt x="5" y="1"/>
                      <a:pt x="3" y="1"/>
                      <a:pt x="3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40" name="Freeform 414"/>
              <p:cNvSpPr>
                <a:spLocks/>
              </p:cNvSpPr>
              <p:nvPr/>
            </p:nvSpPr>
            <p:spPr bwMode="auto">
              <a:xfrm>
                <a:off x="615" y="586"/>
                <a:ext cx="6" cy="4"/>
              </a:xfrm>
              <a:custGeom>
                <a:avLst/>
                <a:gdLst>
                  <a:gd name="T0" fmla="*/ 0 w 3"/>
                  <a:gd name="T1" fmla="*/ 0 h 2"/>
                  <a:gd name="T2" fmla="*/ 2 w 3"/>
                  <a:gd name="T3" fmla="*/ 2 h 2"/>
                  <a:gd name="T4" fmla="*/ 3 w 3"/>
                  <a:gd name="T5" fmla="*/ 0 h 2"/>
                  <a:gd name="T6" fmla="*/ 2 w 3"/>
                  <a:gd name="T7" fmla="*/ 0 h 2"/>
                  <a:gd name="T8" fmla="*/ 1 w 3"/>
                  <a:gd name="T9" fmla="*/ 0 h 2"/>
                  <a:gd name="T10" fmla="*/ 1 w 3"/>
                  <a:gd name="T11" fmla="*/ 0 h 2"/>
                  <a:gd name="T12" fmla="*/ 0 w 3"/>
                  <a:gd name="T13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" h="2">
                    <a:moveTo>
                      <a:pt x="0" y="0"/>
                    </a:moveTo>
                    <a:cubicBezTo>
                      <a:pt x="0" y="2"/>
                      <a:pt x="0" y="2"/>
                      <a:pt x="2" y="2"/>
                    </a:cubicBezTo>
                    <a:cubicBezTo>
                      <a:pt x="2" y="0"/>
                      <a:pt x="2" y="2"/>
                      <a:pt x="3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1"/>
                      <a:pt x="1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41" name="Freeform 415"/>
              <p:cNvSpPr>
                <a:spLocks/>
              </p:cNvSpPr>
              <p:nvPr/>
            </p:nvSpPr>
            <p:spPr bwMode="auto">
              <a:xfrm>
                <a:off x="557" y="676"/>
                <a:ext cx="4" cy="2"/>
              </a:xfrm>
              <a:custGeom>
                <a:avLst/>
                <a:gdLst>
                  <a:gd name="T0" fmla="*/ 2 w 2"/>
                  <a:gd name="T1" fmla="*/ 1 h 1"/>
                  <a:gd name="T2" fmla="*/ 0 w 2"/>
                  <a:gd name="T3" fmla="*/ 0 h 1"/>
                  <a:gd name="T4" fmla="*/ 2 w 2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" h="1">
                    <a:moveTo>
                      <a:pt x="2" y="1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1" y="1"/>
                      <a:pt x="1" y="1"/>
                      <a:pt x="2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42" name="Freeform 416"/>
              <p:cNvSpPr>
                <a:spLocks/>
              </p:cNvSpPr>
              <p:nvPr/>
            </p:nvSpPr>
            <p:spPr bwMode="auto">
              <a:xfrm>
                <a:off x="525" y="730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1 h 1"/>
                  <a:gd name="T4" fmla="*/ 1 w 1"/>
                  <a:gd name="T5" fmla="*/ 1 h 1"/>
                  <a:gd name="T6" fmla="*/ 1 w 1"/>
                  <a:gd name="T7" fmla="*/ 0 h 1"/>
                  <a:gd name="T8" fmla="*/ 1 w 1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0" y="1"/>
                    </a:cubicBezTo>
                    <a:cubicBezTo>
                      <a:pt x="0" y="1"/>
                      <a:pt x="0" y="1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ubicBezTo>
                      <a:pt x="1" y="0"/>
                      <a:pt x="1" y="0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43" name="Freeform 417"/>
              <p:cNvSpPr>
                <a:spLocks/>
              </p:cNvSpPr>
              <p:nvPr/>
            </p:nvSpPr>
            <p:spPr bwMode="auto">
              <a:xfrm>
                <a:off x="525" y="732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44" name="Freeform 418"/>
              <p:cNvSpPr>
                <a:spLocks/>
              </p:cNvSpPr>
              <p:nvPr/>
            </p:nvSpPr>
            <p:spPr bwMode="auto">
              <a:xfrm>
                <a:off x="523" y="708"/>
                <a:ext cx="0" cy="2"/>
              </a:xfrm>
              <a:custGeom>
                <a:avLst/>
                <a:gdLst>
                  <a:gd name="T0" fmla="*/ 0 h 1"/>
                  <a:gd name="T1" fmla="*/ 0 h 1"/>
                  <a:gd name="T2" fmla="*/ 0 h 1"/>
                  <a:gd name="T3" fmla="*/ 1 h 1"/>
                  <a:gd name="T4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  <a:cxn ang="0">
                    <a:pos x="0" y="T4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45" name="Freeform 419"/>
              <p:cNvSpPr>
                <a:spLocks/>
              </p:cNvSpPr>
              <p:nvPr/>
            </p:nvSpPr>
            <p:spPr bwMode="auto">
              <a:xfrm>
                <a:off x="557" y="678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1 h 1"/>
                  <a:gd name="T4" fmla="*/ 0 w 1"/>
                  <a:gd name="T5" fmla="*/ 0 h 1"/>
                  <a:gd name="T6" fmla="*/ 0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1" y="1"/>
                      <a:pt x="1" y="1"/>
                    </a:cubicBezTo>
                    <a:cubicBezTo>
                      <a:pt x="0" y="1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46" name="Freeform 420"/>
              <p:cNvSpPr>
                <a:spLocks/>
              </p:cNvSpPr>
              <p:nvPr/>
            </p:nvSpPr>
            <p:spPr bwMode="auto">
              <a:xfrm>
                <a:off x="557" y="676"/>
                <a:ext cx="4" cy="2"/>
              </a:xfrm>
              <a:custGeom>
                <a:avLst/>
                <a:gdLst>
                  <a:gd name="T0" fmla="*/ 0 w 2"/>
                  <a:gd name="T1" fmla="*/ 0 h 1"/>
                  <a:gd name="T2" fmla="*/ 2 w 2"/>
                  <a:gd name="T3" fmla="*/ 1 h 1"/>
                  <a:gd name="T4" fmla="*/ 2 w 2"/>
                  <a:gd name="T5" fmla="*/ 1 h 1"/>
                  <a:gd name="T6" fmla="*/ 0 w 2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1">
                    <a:moveTo>
                      <a:pt x="0" y="0"/>
                    </a:moveTo>
                    <a:cubicBezTo>
                      <a:pt x="2" y="1"/>
                      <a:pt x="2" y="1"/>
                      <a:pt x="2" y="1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1" y="1"/>
                      <a:pt x="1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47" name="Freeform 421"/>
              <p:cNvSpPr>
                <a:spLocks/>
              </p:cNvSpPr>
              <p:nvPr/>
            </p:nvSpPr>
            <p:spPr bwMode="auto">
              <a:xfrm>
                <a:off x="557" y="678"/>
                <a:ext cx="4" cy="2"/>
              </a:xfrm>
              <a:custGeom>
                <a:avLst/>
                <a:gdLst>
                  <a:gd name="T0" fmla="*/ 1 w 2"/>
                  <a:gd name="T1" fmla="*/ 1 h 1"/>
                  <a:gd name="T2" fmla="*/ 2 w 2"/>
                  <a:gd name="T3" fmla="*/ 0 h 1"/>
                  <a:gd name="T4" fmla="*/ 0 w 2"/>
                  <a:gd name="T5" fmla="*/ 0 h 1"/>
                  <a:gd name="T6" fmla="*/ 1 w 2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1">
                    <a:moveTo>
                      <a:pt x="1" y="1"/>
                    </a:moveTo>
                    <a:cubicBezTo>
                      <a:pt x="2" y="1"/>
                      <a:pt x="2" y="1"/>
                      <a:pt x="2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1" y="0"/>
                      <a:pt x="1" y="0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48" name="Freeform 422"/>
              <p:cNvSpPr>
                <a:spLocks/>
              </p:cNvSpPr>
              <p:nvPr/>
            </p:nvSpPr>
            <p:spPr bwMode="auto">
              <a:xfrm>
                <a:off x="557" y="678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1"/>
                      <a:pt x="1" y="1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49" name="Freeform 423"/>
              <p:cNvSpPr>
                <a:spLocks/>
              </p:cNvSpPr>
              <p:nvPr/>
            </p:nvSpPr>
            <p:spPr bwMode="auto">
              <a:xfrm>
                <a:off x="603" y="1018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50" name="Freeform 424"/>
              <p:cNvSpPr>
                <a:spLocks/>
              </p:cNvSpPr>
              <p:nvPr/>
            </p:nvSpPr>
            <p:spPr bwMode="auto">
              <a:xfrm>
                <a:off x="559" y="107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51" name="Freeform 425"/>
              <p:cNvSpPr>
                <a:spLocks/>
              </p:cNvSpPr>
              <p:nvPr/>
            </p:nvSpPr>
            <p:spPr bwMode="auto">
              <a:xfrm>
                <a:off x="595" y="1022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52" name="Freeform 426"/>
              <p:cNvSpPr>
                <a:spLocks/>
              </p:cNvSpPr>
              <p:nvPr/>
            </p:nvSpPr>
            <p:spPr bwMode="auto">
              <a:xfrm>
                <a:off x="611" y="1004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53" name="Freeform 427"/>
              <p:cNvSpPr>
                <a:spLocks/>
              </p:cNvSpPr>
              <p:nvPr/>
            </p:nvSpPr>
            <p:spPr bwMode="auto">
              <a:xfrm>
                <a:off x="561" y="108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54" name="Freeform 428"/>
              <p:cNvSpPr>
                <a:spLocks/>
              </p:cNvSpPr>
              <p:nvPr/>
            </p:nvSpPr>
            <p:spPr bwMode="auto">
              <a:xfrm>
                <a:off x="559" y="107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55" name="Freeform 429"/>
              <p:cNvSpPr>
                <a:spLocks/>
              </p:cNvSpPr>
              <p:nvPr/>
            </p:nvSpPr>
            <p:spPr bwMode="auto">
              <a:xfrm>
                <a:off x="559" y="1078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1" y="0"/>
                      <a:pt x="1" y="1"/>
                      <a:pt x="1" y="1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56" name="Freeform 430"/>
              <p:cNvSpPr>
                <a:spLocks/>
              </p:cNvSpPr>
              <p:nvPr/>
            </p:nvSpPr>
            <p:spPr bwMode="auto">
              <a:xfrm>
                <a:off x="605" y="1012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1"/>
                      <a:pt x="0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57" name="Freeform 431"/>
              <p:cNvSpPr>
                <a:spLocks/>
              </p:cNvSpPr>
              <p:nvPr/>
            </p:nvSpPr>
            <p:spPr bwMode="auto">
              <a:xfrm>
                <a:off x="623" y="97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58" name="Freeform 432"/>
              <p:cNvSpPr>
                <a:spLocks/>
              </p:cNvSpPr>
              <p:nvPr/>
            </p:nvSpPr>
            <p:spPr bwMode="auto">
              <a:xfrm>
                <a:off x="613" y="992"/>
                <a:ext cx="4" cy="6"/>
              </a:xfrm>
              <a:custGeom>
                <a:avLst/>
                <a:gdLst>
                  <a:gd name="T0" fmla="*/ 1 w 2"/>
                  <a:gd name="T1" fmla="*/ 1 h 3"/>
                  <a:gd name="T2" fmla="*/ 0 w 2"/>
                  <a:gd name="T3" fmla="*/ 1 h 3"/>
                  <a:gd name="T4" fmla="*/ 2 w 2"/>
                  <a:gd name="T5" fmla="*/ 1 h 3"/>
                  <a:gd name="T6" fmla="*/ 0 w 2"/>
                  <a:gd name="T7" fmla="*/ 0 h 3"/>
                  <a:gd name="T8" fmla="*/ 0 w 2"/>
                  <a:gd name="T9" fmla="*/ 1 h 3"/>
                  <a:gd name="T10" fmla="*/ 1 w 2"/>
                  <a:gd name="T11" fmla="*/ 1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" h="3">
                    <a:moveTo>
                      <a:pt x="1" y="1"/>
                    </a:moveTo>
                    <a:cubicBezTo>
                      <a:pt x="1" y="1"/>
                      <a:pt x="0" y="1"/>
                      <a:pt x="0" y="1"/>
                    </a:cubicBezTo>
                    <a:cubicBezTo>
                      <a:pt x="0" y="1"/>
                      <a:pt x="2" y="3"/>
                      <a:pt x="2" y="1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59" name="Freeform 433"/>
              <p:cNvSpPr>
                <a:spLocks/>
              </p:cNvSpPr>
              <p:nvPr/>
            </p:nvSpPr>
            <p:spPr bwMode="auto">
              <a:xfrm>
                <a:off x="621" y="972"/>
                <a:ext cx="2" cy="4"/>
              </a:xfrm>
              <a:custGeom>
                <a:avLst/>
                <a:gdLst>
                  <a:gd name="T0" fmla="*/ 1 w 1"/>
                  <a:gd name="T1" fmla="*/ 1 h 2"/>
                  <a:gd name="T2" fmla="*/ 0 w 1"/>
                  <a:gd name="T3" fmla="*/ 1 h 2"/>
                  <a:gd name="T4" fmla="*/ 1 w 1"/>
                  <a:gd name="T5" fmla="*/ 1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2">
                    <a:moveTo>
                      <a:pt x="1" y="1"/>
                    </a:moveTo>
                    <a:cubicBezTo>
                      <a:pt x="1" y="0"/>
                      <a:pt x="0" y="0"/>
                      <a:pt x="0" y="1"/>
                    </a:cubicBezTo>
                    <a:cubicBezTo>
                      <a:pt x="1" y="1"/>
                      <a:pt x="1" y="2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60" name="Freeform 434"/>
              <p:cNvSpPr>
                <a:spLocks/>
              </p:cNvSpPr>
              <p:nvPr/>
            </p:nvSpPr>
            <p:spPr bwMode="auto">
              <a:xfrm>
                <a:off x="623" y="976"/>
                <a:ext cx="6" cy="0"/>
              </a:xfrm>
              <a:custGeom>
                <a:avLst/>
                <a:gdLst>
                  <a:gd name="T0" fmla="*/ 3 w 3"/>
                  <a:gd name="T1" fmla="*/ 1 w 3"/>
                  <a:gd name="T2" fmla="*/ 0 w 3"/>
                  <a:gd name="T3" fmla="*/ 3 w 3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3">
                    <a:moveTo>
                      <a:pt x="3" y="0"/>
                    </a:moveTo>
                    <a:cubicBezTo>
                      <a:pt x="2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ubicBezTo>
                      <a:pt x="0" y="0"/>
                      <a:pt x="0" y="0"/>
                      <a:pt x="3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61" name="Freeform 435"/>
              <p:cNvSpPr>
                <a:spLocks/>
              </p:cNvSpPr>
              <p:nvPr/>
            </p:nvSpPr>
            <p:spPr bwMode="auto">
              <a:xfrm>
                <a:off x="611" y="1002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62" name="Freeform 436"/>
              <p:cNvSpPr>
                <a:spLocks/>
              </p:cNvSpPr>
              <p:nvPr/>
            </p:nvSpPr>
            <p:spPr bwMode="auto">
              <a:xfrm>
                <a:off x="611" y="100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63" name="Freeform 437"/>
              <p:cNvSpPr>
                <a:spLocks/>
              </p:cNvSpPr>
              <p:nvPr/>
            </p:nvSpPr>
            <p:spPr bwMode="auto">
              <a:xfrm>
                <a:off x="609" y="1006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1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64" name="Freeform 438"/>
              <p:cNvSpPr>
                <a:spLocks/>
              </p:cNvSpPr>
              <p:nvPr/>
            </p:nvSpPr>
            <p:spPr bwMode="auto">
              <a:xfrm>
                <a:off x="531" y="113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65" name="Freeform 439"/>
              <p:cNvSpPr>
                <a:spLocks/>
              </p:cNvSpPr>
              <p:nvPr/>
            </p:nvSpPr>
            <p:spPr bwMode="auto">
              <a:xfrm>
                <a:off x="593" y="1022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0 h 1"/>
                  <a:gd name="T4" fmla="*/ 0 w 1"/>
                  <a:gd name="T5" fmla="*/ 1 h 1"/>
                  <a:gd name="T6" fmla="*/ 1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66" name="Freeform 440"/>
              <p:cNvSpPr>
                <a:spLocks/>
              </p:cNvSpPr>
              <p:nvPr/>
            </p:nvSpPr>
            <p:spPr bwMode="auto">
              <a:xfrm>
                <a:off x="559" y="1080"/>
                <a:ext cx="2" cy="4"/>
              </a:xfrm>
              <a:custGeom>
                <a:avLst/>
                <a:gdLst>
                  <a:gd name="T0" fmla="*/ 0 w 1"/>
                  <a:gd name="T1" fmla="*/ 2 h 2"/>
                  <a:gd name="T2" fmla="*/ 1 w 1"/>
                  <a:gd name="T3" fmla="*/ 1 h 2"/>
                  <a:gd name="T4" fmla="*/ 0 w 1"/>
                  <a:gd name="T5" fmla="*/ 0 h 2"/>
                  <a:gd name="T6" fmla="*/ 0 w 1"/>
                  <a:gd name="T7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2">
                    <a:moveTo>
                      <a:pt x="0" y="2"/>
                    </a:moveTo>
                    <a:cubicBezTo>
                      <a:pt x="0" y="2"/>
                      <a:pt x="1" y="1"/>
                      <a:pt x="1" y="1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2"/>
                      <a:pt x="0" y="2"/>
                      <a:pt x="0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67" name="Freeform 441"/>
              <p:cNvSpPr>
                <a:spLocks/>
              </p:cNvSpPr>
              <p:nvPr/>
            </p:nvSpPr>
            <p:spPr bwMode="auto">
              <a:xfrm>
                <a:off x="617" y="99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68" name="Freeform 442"/>
              <p:cNvSpPr>
                <a:spLocks/>
              </p:cNvSpPr>
              <p:nvPr/>
            </p:nvSpPr>
            <p:spPr bwMode="auto">
              <a:xfrm>
                <a:off x="529" y="113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69" name="Freeform 443"/>
              <p:cNvSpPr>
                <a:spLocks/>
              </p:cNvSpPr>
              <p:nvPr/>
            </p:nvSpPr>
            <p:spPr bwMode="auto">
              <a:xfrm>
                <a:off x="529" y="1134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0 w 1"/>
                  <a:gd name="T5" fmla="*/ 1 h 1"/>
                  <a:gd name="T6" fmla="*/ 0 w 1"/>
                  <a:gd name="T7" fmla="*/ 0 h 1"/>
                  <a:gd name="T8" fmla="*/ 0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70" name="Freeform 444"/>
              <p:cNvSpPr>
                <a:spLocks/>
              </p:cNvSpPr>
              <p:nvPr/>
            </p:nvSpPr>
            <p:spPr bwMode="auto">
              <a:xfrm>
                <a:off x="559" y="1080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0 w 1"/>
                  <a:gd name="T5" fmla="*/ 0 h 1"/>
                  <a:gd name="T6" fmla="*/ 1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1" y="0"/>
                      <a:pt x="1" y="0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71" name="Freeform 445"/>
              <p:cNvSpPr>
                <a:spLocks/>
              </p:cNvSpPr>
              <p:nvPr/>
            </p:nvSpPr>
            <p:spPr bwMode="auto">
              <a:xfrm>
                <a:off x="559" y="1080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1" y="1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72" name="Freeform 446"/>
              <p:cNvSpPr>
                <a:spLocks/>
              </p:cNvSpPr>
              <p:nvPr/>
            </p:nvSpPr>
            <p:spPr bwMode="auto">
              <a:xfrm>
                <a:off x="609" y="99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73" name="Freeform 447"/>
              <p:cNvSpPr>
                <a:spLocks/>
              </p:cNvSpPr>
              <p:nvPr/>
            </p:nvSpPr>
            <p:spPr bwMode="auto">
              <a:xfrm>
                <a:off x="527" y="1134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1 w 1"/>
                  <a:gd name="T3" fmla="*/ 1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1"/>
                      <a:pt x="0" y="1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74" name="Freeform 448"/>
              <p:cNvSpPr>
                <a:spLocks/>
              </p:cNvSpPr>
              <p:nvPr/>
            </p:nvSpPr>
            <p:spPr bwMode="auto">
              <a:xfrm>
                <a:off x="617" y="990"/>
                <a:ext cx="4" cy="2"/>
              </a:xfrm>
              <a:custGeom>
                <a:avLst/>
                <a:gdLst>
                  <a:gd name="T0" fmla="*/ 0 w 2"/>
                  <a:gd name="T1" fmla="*/ 0 h 1"/>
                  <a:gd name="T2" fmla="*/ 1 w 2"/>
                  <a:gd name="T3" fmla="*/ 1 h 1"/>
                  <a:gd name="T4" fmla="*/ 2 w 2"/>
                  <a:gd name="T5" fmla="*/ 0 h 1"/>
                  <a:gd name="T6" fmla="*/ 1 w 2"/>
                  <a:gd name="T7" fmla="*/ 0 h 1"/>
                  <a:gd name="T8" fmla="*/ 0 w 2"/>
                  <a:gd name="T9" fmla="*/ 0 h 1"/>
                  <a:gd name="T10" fmla="*/ 0 w 2"/>
                  <a:gd name="T11" fmla="*/ 0 h 1"/>
                  <a:gd name="T12" fmla="*/ 0 w 2"/>
                  <a:gd name="T1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" h="1">
                    <a:moveTo>
                      <a:pt x="0" y="0"/>
                    </a:moveTo>
                    <a:cubicBezTo>
                      <a:pt x="0" y="1"/>
                      <a:pt x="0" y="1"/>
                      <a:pt x="1" y="1"/>
                    </a:cubicBezTo>
                    <a:cubicBezTo>
                      <a:pt x="1" y="0"/>
                      <a:pt x="1" y="1"/>
                      <a:pt x="2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75" name="Freeform 449"/>
              <p:cNvSpPr>
                <a:spLocks/>
              </p:cNvSpPr>
              <p:nvPr/>
            </p:nvSpPr>
            <p:spPr bwMode="auto">
              <a:xfrm>
                <a:off x="631" y="946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76" name="Freeform 450"/>
              <p:cNvSpPr>
                <a:spLocks/>
              </p:cNvSpPr>
              <p:nvPr/>
            </p:nvSpPr>
            <p:spPr bwMode="auto">
              <a:xfrm>
                <a:off x="629" y="946"/>
                <a:ext cx="4" cy="2"/>
              </a:xfrm>
              <a:custGeom>
                <a:avLst/>
                <a:gdLst>
                  <a:gd name="T0" fmla="*/ 0 w 2"/>
                  <a:gd name="T1" fmla="*/ 1 h 1"/>
                  <a:gd name="T2" fmla="*/ 1 w 2"/>
                  <a:gd name="T3" fmla="*/ 1 h 1"/>
                  <a:gd name="T4" fmla="*/ 2 w 2"/>
                  <a:gd name="T5" fmla="*/ 1 h 1"/>
                  <a:gd name="T6" fmla="*/ 1 w 2"/>
                  <a:gd name="T7" fmla="*/ 0 h 1"/>
                  <a:gd name="T8" fmla="*/ 0 w 2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" h="1">
                    <a:moveTo>
                      <a:pt x="0" y="1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1" y="1"/>
                      <a:pt x="1" y="0"/>
                      <a:pt x="1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77" name="Freeform 451"/>
              <p:cNvSpPr>
                <a:spLocks/>
              </p:cNvSpPr>
              <p:nvPr/>
            </p:nvSpPr>
            <p:spPr bwMode="auto">
              <a:xfrm>
                <a:off x="475" y="1216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1" y="1"/>
                      <a:pt x="1" y="0"/>
                      <a:pt x="1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78" name="Freeform 452"/>
              <p:cNvSpPr>
                <a:spLocks/>
              </p:cNvSpPr>
              <p:nvPr/>
            </p:nvSpPr>
            <p:spPr bwMode="auto">
              <a:xfrm>
                <a:off x="423" y="954"/>
                <a:ext cx="206" cy="336"/>
              </a:xfrm>
              <a:custGeom>
                <a:avLst/>
                <a:gdLst>
                  <a:gd name="T0" fmla="*/ 95 w 103"/>
                  <a:gd name="T1" fmla="*/ 6 h 168"/>
                  <a:gd name="T2" fmla="*/ 90 w 103"/>
                  <a:gd name="T3" fmla="*/ 17 h 168"/>
                  <a:gd name="T4" fmla="*/ 86 w 103"/>
                  <a:gd name="T5" fmla="*/ 19 h 168"/>
                  <a:gd name="T6" fmla="*/ 84 w 103"/>
                  <a:gd name="T7" fmla="*/ 24 h 168"/>
                  <a:gd name="T8" fmla="*/ 73 w 103"/>
                  <a:gd name="T9" fmla="*/ 40 h 168"/>
                  <a:gd name="T10" fmla="*/ 71 w 103"/>
                  <a:gd name="T11" fmla="*/ 44 h 168"/>
                  <a:gd name="T12" fmla="*/ 66 w 103"/>
                  <a:gd name="T13" fmla="*/ 52 h 168"/>
                  <a:gd name="T14" fmla="*/ 56 w 103"/>
                  <a:gd name="T15" fmla="*/ 69 h 168"/>
                  <a:gd name="T16" fmla="*/ 52 w 103"/>
                  <a:gd name="T17" fmla="*/ 78 h 168"/>
                  <a:gd name="T18" fmla="*/ 46 w 103"/>
                  <a:gd name="T19" fmla="*/ 85 h 168"/>
                  <a:gd name="T20" fmla="*/ 45 w 103"/>
                  <a:gd name="T21" fmla="*/ 92 h 168"/>
                  <a:gd name="T22" fmla="*/ 20 w 103"/>
                  <a:gd name="T23" fmla="*/ 129 h 168"/>
                  <a:gd name="T24" fmla="*/ 17 w 103"/>
                  <a:gd name="T25" fmla="*/ 135 h 168"/>
                  <a:gd name="T26" fmla="*/ 4 w 103"/>
                  <a:gd name="T27" fmla="*/ 155 h 168"/>
                  <a:gd name="T28" fmla="*/ 9 w 103"/>
                  <a:gd name="T29" fmla="*/ 160 h 168"/>
                  <a:gd name="T30" fmla="*/ 15 w 103"/>
                  <a:gd name="T31" fmla="*/ 148 h 168"/>
                  <a:gd name="T32" fmla="*/ 16 w 103"/>
                  <a:gd name="T33" fmla="*/ 144 h 168"/>
                  <a:gd name="T34" fmla="*/ 25 w 103"/>
                  <a:gd name="T35" fmla="*/ 136 h 168"/>
                  <a:gd name="T36" fmla="*/ 26 w 103"/>
                  <a:gd name="T37" fmla="*/ 132 h 168"/>
                  <a:gd name="T38" fmla="*/ 32 w 103"/>
                  <a:gd name="T39" fmla="*/ 121 h 168"/>
                  <a:gd name="T40" fmla="*/ 35 w 103"/>
                  <a:gd name="T41" fmla="*/ 117 h 168"/>
                  <a:gd name="T42" fmla="*/ 36 w 103"/>
                  <a:gd name="T43" fmla="*/ 115 h 168"/>
                  <a:gd name="T44" fmla="*/ 40 w 103"/>
                  <a:gd name="T45" fmla="*/ 108 h 168"/>
                  <a:gd name="T46" fmla="*/ 42 w 103"/>
                  <a:gd name="T47" fmla="*/ 105 h 168"/>
                  <a:gd name="T48" fmla="*/ 43 w 103"/>
                  <a:gd name="T49" fmla="*/ 103 h 168"/>
                  <a:gd name="T50" fmla="*/ 45 w 103"/>
                  <a:gd name="T51" fmla="*/ 102 h 168"/>
                  <a:gd name="T52" fmla="*/ 49 w 103"/>
                  <a:gd name="T53" fmla="*/ 96 h 168"/>
                  <a:gd name="T54" fmla="*/ 51 w 103"/>
                  <a:gd name="T55" fmla="*/ 95 h 168"/>
                  <a:gd name="T56" fmla="*/ 53 w 103"/>
                  <a:gd name="T57" fmla="*/ 91 h 168"/>
                  <a:gd name="T58" fmla="*/ 53 w 103"/>
                  <a:gd name="T59" fmla="*/ 88 h 168"/>
                  <a:gd name="T60" fmla="*/ 54 w 103"/>
                  <a:gd name="T61" fmla="*/ 85 h 168"/>
                  <a:gd name="T62" fmla="*/ 58 w 103"/>
                  <a:gd name="T63" fmla="*/ 82 h 168"/>
                  <a:gd name="T64" fmla="*/ 60 w 103"/>
                  <a:gd name="T65" fmla="*/ 78 h 168"/>
                  <a:gd name="T66" fmla="*/ 62 w 103"/>
                  <a:gd name="T67" fmla="*/ 75 h 168"/>
                  <a:gd name="T68" fmla="*/ 64 w 103"/>
                  <a:gd name="T69" fmla="*/ 70 h 168"/>
                  <a:gd name="T70" fmla="*/ 66 w 103"/>
                  <a:gd name="T71" fmla="*/ 66 h 168"/>
                  <a:gd name="T72" fmla="*/ 68 w 103"/>
                  <a:gd name="T73" fmla="*/ 65 h 168"/>
                  <a:gd name="T74" fmla="*/ 71 w 103"/>
                  <a:gd name="T75" fmla="*/ 60 h 168"/>
                  <a:gd name="T76" fmla="*/ 72 w 103"/>
                  <a:gd name="T77" fmla="*/ 58 h 168"/>
                  <a:gd name="T78" fmla="*/ 75 w 103"/>
                  <a:gd name="T79" fmla="*/ 50 h 168"/>
                  <a:gd name="T80" fmla="*/ 79 w 103"/>
                  <a:gd name="T81" fmla="*/ 49 h 168"/>
                  <a:gd name="T82" fmla="*/ 80 w 103"/>
                  <a:gd name="T83" fmla="*/ 46 h 168"/>
                  <a:gd name="T84" fmla="*/ 85 w 103"/>
                  <a:gd name="T85" fmla="*/ 38 h 168"/>
                  <a:gd name="T86" fmla="*/ 85 w 103"/>
                  <a:gd name="T87" fmla="*/ 36 h 168"/>
                  <a:gd name="T88" fmla="*/ 82 w 103"/>
                  <a:gd name="T89" fmla="*/ 33 h 168"/>
                  <a:gd name="T90" fmla="*/ 87 w 103"/>
                  <a:gd name="T91" fmla="*/ 33 h 168"/>
                  <a:gd name="T92" fmla="*/ 87 w 103"/>
                  <a:gd name="T93" fmla="*/ 32 h 168"/>
                  <a:gd name="T94" fmla="*/ 90 w 103"/>
                  <a:gd name="T95" fmla="*/ 30 h 168"/>
                  <a:gd name="T96" fmla="*/ 92 w 103"/>
                  <a:gd name="T97" fmla="*/ 27 h 168"/>
                  <a:gd name="T98" fmla="*/ 94 w 103"/>
                  <a:gd name="T99" fmla="*/ 24 h 168"/>
                  <a:gd name="T100" fmla="*/ 93 w 103"/>
                  <a:gd name="T101" fmla="*/ 23 h 168"/>
                  <a:gd name="T102" fmla="*/ 92 w 103"/>
                  <a:gd name="T103" fmla="*/ 20 h 168"/>
                  <a:gd name="T104" fmla="*/ 95 w 103"/>
                  <a:gd name="T105" fmla="*/ 22 h 168"/>
                  <a:gd name="T106" fmla="*/ 95 w 103"/>
                  <a:gd name="T107" fmla="*/ 19 h 168"/>
                  <a:gd name="T108" fmla="*/ 98 w 103"/>
                  <a:gd name="T109" fmla="*/ 17 h 168"/>
                  <a:gd name="T110" fmla="*/ 94 w 103"/>
                  <a:gd name="T111" fmla="*/ 13 h 168"/>
                  <a:gd name="T112" fmla="*/ 97 w 103"/>
                  <a:gd name="T113" fmla="*/ 12 h 168"/>
                  <a:gd name="T114" fmla="*/ 98 w 103"/>
                  <a:gd name="T115" fmla="*/ 9 h 168"/>
                  <a:gd name="T116" fmla="*/ 98 w 103"/>
                  <a:gd name="T117" fmla="*/ 3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03" h="168">
                    <a:moveTo>
                      <a:pt x="98" y="3"/>
                    </a:moveTo>
                    <a:cubicBezTo>
                      <a:pt x="99" y="3"/>
                      <a:pt x="99" y="3"/>
                      <a:pt x="99" y="3"/>
                    </a:cubicBezTo>
                    <a:cubicBezTo>
                      <a:pt x="99" y="3"/>
                      <a:pt x="99" y="3"/>
                      <a:pt x="98" y="3"/>
                    </a:cubicBezTo>
                    <a:cubicBezTo>
                      <a:pt x="97" y="4"/>
                      <a:pt x="97" y="5"/>
                      <a:pt x="95" y="6"/>
                    </a:cubicBezTo>
                    <a:cubicBezTo>
                      <a:pt x="97" y="6"/>
                      <a:pt x="97" y="6"/>
                      <a:pt x="97" y="6"/>
                    </a:cubicBezTo>
                    <a:cubicBezTo>
                      <a:pt x="95" y="6"/>
                      <a:pt x="95" y="7"/>
                      <a:pt x="94" y="7"/>
                    </a:cubicBezTo>
                    <a:cubicBezTo>
                      <a:pt x="94" y="9"/>
                      <a:pt x="93" y="10"/>
                      <a:pt x="93" y="11"/>
                    </a:cubicBezTo>
                    <a:cubicBezTo>
                      <a:pt x="92" y="12"/>
                      <a:pt x="91" y="13"/>
                      <a:pt x="90" y="17"/>
                    </a:cubicBezTo>
                    <a:cubicBezTo>
                      <a:pt x="91" y="17"/>
                      <a:pt x="91" y="17"/>
                      <a:pt x="91" y="17"/>
                    </a:cubicBezTo>
                    <a:cubicBezTo>
                      <a:pt x="90" y="17"/>
                      <a:pt x="91" y="17"/>
                      <a:pt x="91" y="18"/>
                    </a:cubicBezTo>
                    <a:cubicBezTo>
                      <a:pt x="91" y="17"/>
                      <a:pt x="90" y="18"/>
                      <a:pt x="90" y="18"/>
                    </a:cubicBezTo>
                    <a:cubicBezTo>
                      <a:pt x="90" y="18"/>
                      <a:pt x="87" y="19"/>
                      <a:pt x="86" y="19"/>
                    </a:cubicBezTo>
                    <a:cubicBezTo>
                      <a:pt x="86" y="20"/>
                      <a:pt x="86" y="20"/>
                      <a:pt x="86" y="20"/>
                    </a:cubicBezTo>
                    <a:cubicBezTo>
                      <a:pt x="85" y="20"/>
                      <a:pt x="85" y="22"/>
                      <a:pt x="85" y="23"/>
                    </a:cubicBezTo>
                    <a:cubicBezTo>
                      <a:pt x="85" y="23"/>
                      <a:pt x="86" y="23"/>
                      <a:pt x="85" y="24"/>
                    </a:cubicBezTo>
                    <a:cubicBezTo>
                      <a:pt x="84" y="24"/>
                      <a:pt x="84" y="24"/>
                      <a:pt x="84" y="24"/>
                    </a:cubicBezTo>
                    <a:cubicBezTo>
                      <a:pt x="82" y="25"/>
                      <a:pt x="82" y="25"/>
                      <a:pt x="82" y="27"/>
                    </a:cubicBezTo>
                    <a:cubicBezTo>
                      <a:pt x="80" y="29"/>
                      <a:pt x="80" y="31"/>
                      <a:pt x="78" y="32"/>
                    </a:cubicBezTo>
                    <a:cubicBezTo>
                      <a:pt x="79" y="33"/>
                      <a:pt x="79" y="33"/>
                      <a:pt x="79" y="33"/>
                    </a:cubicBezTo>
                    <a:cubicBezTo>
                      <a:pt x="77" y="35"/>
                      <a:pt x="75" y="38"/>
                      <a:pt x="73" y="40"/>
                    </a:cubicBezTo>
                    <a:cubicBezTo>
                      <a:pt x="75" y="40"/>
                      <a:pt x="75" y="40"/>
                      <a:pt x="75" y="40"/>
                    </a:cubicBezTo>
                    <a:cubicBezTo>
                      <a:pt x="75" y="42"/>
                      <a:pt x="73" y="42"/>
                      <a:pt x="73" y="40"/>
                    </a:cubicBezTo>
                    <a:cubicBezTo>
                      <a:pt x="73" y="42"/>
                      <a:pt x="71" y="42"/>
                      <a:pt x="72" y="43"/>
                    </a:cubicBezTo>
                    <a:cubicBezTo>
                      <a:pt x="72" y="44"/>
                      <a:pt x="71" y="43"/>
                      <a:pt x="71" y="44"/>
                    </a:cubicBezTo>
                    <a:cubicBezTo>
                      <a:pt x="71" y="45"/>
                      <a:pt x="69" y="45"/>
                      <a:pt x="69" y="46"/>
                    </a:cubicBezTo>
                    <a:cubicBezTo>
                      <a:pt x="69" y="46"/>
                      <a:pt x="69" y="48"/>
                      <a:pt x="68" y="46"/>
                    </a:cubicBezTo>
                    <a:cubicBezTo>
                      <a:pt x="68" y="49"/>
                      <a:pt x="66" y="49"/>
                      <a:pt x="67" y="52"/>
                    </a:cubicBezTo>
                    <a:cubicBezTo>
                      <a:pt x="66" y="50"/>
                      <a:pt x="66" y="52"/>
                      <a:pt x="66" y="52"/>
                    </a:cubicBezTo>
                    <a:cubicBezTo>
                      <a:pt x="66" y="52"/>
                      <a:pt x="66" y="55"/>
                      <a:pt x="65" y="55"/>
                    </a:cubicBezTo>
                    <a:cubicBezTo>
                      <a:pt x="62" y="56"/>
                      <a:pt x="62" y="58"/>
                      <a:pt x="62" y="59"/>
                    </a:cubicBezTo>
                    <a:cubicBezTo>
                      <a:pt x="59" y="62"/>
                      <a:pt x="58" y="66"/>
                      <a:pt x="56" y="68"/>
                    </a:cubicBezTo>
                    <a:cubicBezTo>
                      <a:pt x="56" y="69"/>
                      <a:pt x="56" y="69"/>
                      <a:pt x="56" y="69"/>
                    </a:cubicBezTo>
                    <a:cubicBezTo>
                      <a:pt x="55" y="69"/>
                      <a:pt x="56" y="71"/>
                      <a:pt x="54" y="71"/>
                    </a:cubicBezTo>
                    <a:cubicBezTo>
                      <a:pt x="54" y="71"/>
                      <a:pt x="54" y="73"/>
                      <a:pt x="53" y="73"/>
                    </a:cubicBezTo>
                    <a:cubicBezTo>
                      <a:pt x="53" y="75"/>
                      <a:pt x="52" y="77"/>
                      <a:pt x="52" y="78"/>
                    </a:cubicBezTo>
                    <a:cubicBezTo>
                      <a:pt x="52" y="78"/>
                      <a:pt x="52" y="78"/>
                      <a:pt x="52" y="78"/>
                    </a:cubicBezTo>
                    <a:cubicBezTo>
                      <a:pt x="52" y="79"/>
                      <a:pt x="51" y="79"/>
                      <a:pt x="51" y="79"/>
                    </a:cubicBezTo>
                    <a:cubicBezTo>
                      <a:pt x="51" y="79"/>
                      <a:pt x="51" y="79"/>
                      <a:pt x="52" y="79"/>
                    </a:cubicBezTo>
                    <a:cubicBezTo>
                      <a:pt x="52" y="79"/>
                      <a:pt x="51" y="79"/>
                      <a:pt x="51" y="79"/>
                    </a:cubicBezTo>
                    <a:cubicBezTo>
                      <a:pt x="50" y="82"/>
                      <a:pt x="47" y="83"/>
                      <a:pt x="46" y="85"/>
                    </a:cubicBezTo>
                    <a:cubicBezTo>
                      <a:pt x="46" y="88"/>
                      <a:pt x="47" y="86"/>
                      <a:pt x="46" y="88"/>
                    </a:cubicBezTo>
                    <a:cubicBezTo>
                      <a:pt x="45" y="88"/>
                      <a:pt x="47" y="90"/>
                      <a:pt x="46" y="90"/>
                    </a:cubicBezTo>
                    <a:cubicBezTo>
                      <a:pt x="45" y="88"/>
                      <a:pt x="45" y="90"/>
                      <a:pt x="45" y="90"/>
                    </a:cubicBezTo>
                    <a:cubicBezTo>
                      <a:pt x="45" y="91"/>
                      <a:pt x="45" y="91"/>
                      <a:pt x="45" y="92"/>
                    </a:cubicBezTo>
                    <a:cubicBezTo>
                      <a:pt x="43" y="92"/>
                      <a:pt x="43" y="94"/>
                      <a:pt x="41" y="94"/>
                    </a:cubicBezTo>
                    <a:cubicBezTo>
                      <a:pt x="38" y="98"/>
                      <a:pt x="33" y="104"/>
                      <a:pt x="30" y="109"/>
                    </a:cubicBezTo>
                    <a:cubicBezTo>
                      <a:pt x="28" y="115"/>
                      <a:pt x="25" y="120"/>
                      <a:pt x="22" y="124"/>
                    </a:cubicBezTo>
                    <a:cubicBezTo>
                      <a:pt x="22" y="128"/>
                      <a:pt x="22" y="128"/>
                      <a:pt x="20" y="129"/>
                    </a:cubicBezTo>
                    <a:cubicBezTo>
                      <a:pt x="22" y="129"/>
                      <a:pt x="22" y="129"/>
                      <a:pt x="22" y="129"/>
                    </a:cubicBezTo>
                    <a:cubicBezTo>
                      <a:pt x="20" y="129"/>
                      <a:pt x="20" y="130"/>
                      <a:pt x="19" y="129"/>
                    </a:cubicBezTo>
                    <a:cubicBezTo>
                      <a:pt x="19" y="131"/>
                      <a:pt x="17" y="133"/>
                      <a:pt x="16" y="135"/>
                    </a:cubicBezTo>
                    <a:cubicBezTo>
                      <a:pt x="16" y="135"/>
                      <a:pt x="17" y="135"/>
                      <a:pt x="17" y="135"/>
                    </a:cubicBezTo>
                    <a:cubicBezTo>
                      <a:pt x="17" y="135"/>
                      <a:pt x="16" y="135"/>
                      <a:pt x="16" y="135"/>
                    </a:cubicBezTo>
                    <a:cubicBezTo>
                      <a:pt x="16" y="136"/>
                      <a:pt x="15" y="136"/>
                      <a:pt x="15" y="135"/>
                    </a:cubicBezTo>
                    <a:cubicBezTo>
                      <a:pt x="12" y="141"/>
                      <a:pt x="10" y="147"/>
                      <a:pt x="8" y="151"/>
                    </a:cubicBezTo>
                    <a:cubicBezTo>
                      <a:pt x="8" y="153"/>
                      <a:pt x="6" y="155"/>
                      <a:pt x="4" y="155"/>
                    </a:cubicBezTo>
                    <a:cubicBezTo>
                      <a:pt x="3" y="160"/>
                      <a:pt x="2" y="164"/>
                      <a:pt x="0" y="168"/>
                    </a:cubicBezTo>
                    <a:cubicBezTo>
                      <a:pt x="0" y="168"/>
                      <a:pt x="2" y="168"/>
                      <a:pt x="3" y="167"/>
                    </a:cubicBezTo>
                    <a:cubicBezTo>
                      <a:pt x="6" y="167"/>
                      <a:pt x="6" y="162"/>
                      <a:pt x="9" y="161"/>
                    </a:cubicBezTo>
                    <a:cubicBezTo>
                      <a:pt x="9" y="160"/>
                      <a:pt x="8" y="160"/>
                      <a:pt x="9" y="160"/>
                    </a:cubicBezTo>
                    <a:cubicBezTo>
                      <a:pt x="12" y="159"/>
                      <a:pt x="13" y="155"/>
                      <a:pt x="13" y="151"/>
                    </a:cubicBezTo>
                    <a:cubicBezTo>
                      <a:pt x="13" y="151"/>
                      <a:pt x="14" y="151"/>
                      <a:pt x="14" y="149"/>
                    </a:cubicBezTo>
                    <a:cubicBezTo>
                      <a:pt x="14" y="149"/>
                      <a:pt x="14" y="149"/>
                      <a:pt x="13" y="149"/>
                    </a:cubicBezTo>
                    <a:cubicBezTo>
                      <a:pt x="14" y="149"/>
                      <a:pt x="14" y="148"/>
                      <a:pt x="15" y="148"/>
                    </a:cubicBezTo>
                    <a:cubicBezTo>
                      <a:pt x="14" y="148"/>
                      <a:pt x="14" y="148"/>
                      <a:pt x="14" y="147"/>
                    </a:cubicBezTo>
                    <a:cubicBezTo>
                      <a:pt x="15" y="148"/>
                      <a:pt x="15" y="148"/>
                      <a:pt x="15" y="148"/>
                    </a:cubicBezTo>
                    <a:cubicBezTo>
                      <a:pt x="16" y="148"/>
                      <a:pt x="15" y="146"/>
                      <a:pt x="17" y="144"/>
                    </a:cubicBezTo>
                    <a:cubicBezTo>
                      <a:pt x="16" y="144"/>
                      <a:pt x="16" y="144"/>
                      <a:pt x="16" y="144"/>
                    </a:cubicBezTo>
                    <a:cubicBezTo>
                      <a:pt x="19" y="143"/>
                      <a:pt x="20" y="141"/>
                      <a:pt x="22" y="140"/>
                    </a:cubicBezTo>
                    <a:cubicBezTo>
                      <a:pt x="22" y="140"/>
                      <a:pt x="20" y="140"/>
                      <a:pt x="20" y="137"/>
                    </a:cubicBezTo>
                    <a:cubicBezTo>
                      <a:pt x="22" y="140"/>
                      <a:pt x="22" y="137"/>
                      <a:pt x="23" y="137"/>
                    </a:cubicBezTo>
                    <a:cubicBezTo>
                      <a:pt x="22" y="136"/>
                      <a:pt x="25" y="137"/>
                      <a:pt x="25" y="136"/>
                    </a:cubicBezTo>
                    <a:cubicBezTo>
                      <a:pt x="25" y="136"/>
                      <a:pt x="23" y="135"/>
                      <a:pt x="25" y="135"/>
                    </a:cubicBezTo>
                    <a:cubicBezTo>
                      <a:pt x="26" y="135"/>
                      <a:pt x="25" y="134"/>
                      <a:pt x="26" y="134"/>
                    </a:cubicBezTo>
                    <a:cubicBezTo>
                      <a:pt x="26" y="133"/>
                      <a:pt x="26" y="133"/>
                      <a:pt x="26" y="133"/>
                    </a:cubicBezTo>
                    <a:cubicBezTo>
                      <a:pt x="26" y="133"/>
                      <a:pt x="26" y="132"/>
                      <a:pt x="26" y="132"/>
                    </a:cubicBezTo>
                    <a:cubicBezTo>
                      <a:pt x="26" y="132"/>
                      <a:pt x="26" y="132"/>
                      <a:pt x="26" y="131"/>
                    </a:cubicBezTo>
                    <a:cubicBezTo>
                      <a:pt x="28" y="129"/>
                      <a:pt x="29" y="127"/>
                      <a:pt x="30" y="123"/>
                    </a:cubicBezTo>
                    <a:cubicBezTo>
                      <a:pt x="30" y="122"/>
                      <a:pt x="30" y="122"/>
                      <a:pt x="30" y="122"/>
                    </a:cubicBezTo>
                    <a:cubicBezTo>
                      <a:pt x="30" y="122"/>
                      <a:pt x="30" y="121"/>
                      <a:pt x="32" y="121"/>
                    </a:cubicBezTo>
                    <a:cubicBezTo>
                      <a:pt x="32" y="120"/>
                      <a:pt x="33" y="121"/>
                      <a:pt x="33" y="120"/>
                    </a:cubicBezTo>
                    <a:cubicBezTo>
                      <a:pt x="32" y="120"/>
                      <a:pt x="32" y="120"/>
                      <a:pt x="32" y="120"/>
                    </a:cubicBezTo>
                    <a:cubicBezTo>
                      <a:pt x="32" y="120"/>
                      <a:pt x="33" y="120"/>
                      <a:pt x="33" y="118"/>
                    </a:cubicBezTo>
                    <a:cubicBezTo>
                      <a:pt x="33" y="118"/>
                      <a:pt x="33" y="117"/>
                      <a:pt x="35" y="117"/>
                    </a:cubicBezTo>
                    <a:cubicBezTo>
                      <a:pt x="33" y="117"/>
                      <a:pt x="33" y="117"/>
                      <a:pt x="33" y="117"/>
                    </a:cubicBezTo>
                    <a:cubicBezTo>
                      <a:pt x="33" y="116"/>
                      <a:pt x="35" y="117"/>
                      <a:pt x="35" y="117"/>
                    </a:cubicBezTo>
                    <a:cubicBezTo>
                      <a:pt x="35" y="117"/>
                      <a:pt x="35" y="117"/>
                      <a:pt x="35" y="116"/>
                    </a:cubicBezTo>
                    <a:cubicBezTo>
                      <a:pt x="36" y="116"/>
                      <a:pt x="36" y="115"/>
                      <a:pt x="36" y="115"/>
                    </a:cubicBezTo>
                    <a:cubicBezTo>
                      <a:pt x="38" y="112"/>
                      <a:pt x="38" y="112"/>
                      <a:pt x="39" y="111"/>
                    </a:cubicBezTo>
                    <a:cubicBezTo>
                      <a:pt x="38" y="111"/>
                      <a:pt x="38" y="111"/>
                      <a:pt x="38" y="110"/>
                    </a:cubicBezTo>
                    <a:cubicBezTo>
                      <a:pt x="39" y="111"/>
                      <a:pt x="39" y="109"/>
                      <a:pt x="40" y="110"/>
                    </a:cubicBezTo>
                    <a:cubicBezTo>
                      <a:pt x="40" y="110"/>
                      <a:pt x="40" y="109"/>
                      <a:pt x="40" y="108"/>
                    </a:cubicBezTo>
                    <a:cubicBezTo>
                      <a:pt x="40" y="108"/>
                      <a:pt x="40" y="108"/>
                      <a:pt x="39" y="108"/>
                    </a:cubicBezTo>
                    <a:cubicBezTo>
                      <a:pt x="39" y="107"/>
                      <a:pt x="39" y="107"/>
                      <a:pt x="39" y="107"/>
                    </a:cubicBezTo>
                    <a:cubicBezTo>
                      <a:pt x="39" y="107"/>
                      <a:pt x="39" y="107"/>
                      <a:pt x="39" y="107"/>
                    </a:cubicBezTo>
                    <a:cubicBezTo>
                      <a:pt x="40" y="105"/>
                      <a:pt x="41" y="107"/>
                      <a:pt x="42" y="105"/>
                    </a:cubicBezTo>
                    <a:cubicBezTo>
                      <a:pt x="41" y="105"/>
                      <a:pt x="41" y="104"/>
                      <a:pt x="41" y="104"/>
                    </a:cubicBezTo>
                    <a:cubicBezTo>
                      <a:pt x="42" y="104"/>
                      <a:pt x="43" y="104"/>
                      <a:pt x="43" y="104"/>
                    </a:cubicBezTo>
                    <a:cubicBezTo>
                      <a:pt x="43" y="104"/>
                      <a:pt x="43" y="104"/>
                      <a:pt x="43" y="104"/>
                    </a:cubicBezTo>
                    <a:cubicBezTo>
                      <a:pt x="43" y="104"/>
                      <a:pt x="45" y="103"/>
                      <a:pt x="43" y="103"/>
                    </a:cubicBezTo>
                    <a:cubicBezTo>
                      <a:pt x="43" y="102"/>
                      <a:pt x="43" y="103"/>
                      <a:pt x="43" y="102"/>
                    </a:cubicBezTo>
                    <a:cubicBezTo>
                      <a:pt x="43" y="99"/>
                      <a:pt x="45" y="99"/>
                      <a:pt x="45" y="102"/>
                    </a:cubicBezTo>
                    <a:cubicBezTo>
                      <a:pt x="45" y="102"/>
                      <a:pt x="45" y="101"/>
                      <a:pt x="45" y="101"/>
                    </a:cubicBezTo>
                    <a:cubicBezTo>
                      <a:pt x="45" y="101"/>
                      <a:pt x="45" y="102"/>
                      <a:pt x="45" y="102"/>
                    </a:cubicBezTo>
                    <a:cubicBezTo>
                      <a:pt x="46" y="102"/>
                      <a:pt x="46" y="99"/>
                      <a:pt x="46" y="99"/>
                    </a:cubicBezTo>
                    <a:cubicBezTo>
                      <a:pt x="46" y="99"/>
                      <a:pt x="47" y="98"/>
                      <a:pt x="49" y="98"/>
                    </a:cubicBezTo>
                    <a:cubicBezTo>
                      <a:pt x="47" y="98"/>
                      <a:pt x="47" y="98"/>
                      <a:pt x="47" y="98"/>
                    </a:cubicBezTo>
                    <a:cubicBezTo>
                      <a:pt x="47" y="97"/>
                      <a:pt x="51" y="97"/>
                      <a:pt x="49" y="96"/>
                    </a:cubicBezTo>
                    <a:cubicBezTo>
                      <a:pt x="51" y="96"/>
                      <a:pt x="51" y="96"/>
                      <a:pt x="51" y="96"/>
                    </a:cubicBezTo>
                    <a:cubicBezTo>
                      <a:pt x="51" y="95"/>
                      <a:pt x="49" y="95"/>
                      <a:pt x="51" y="95"/>
                    </a:cubicBezTo>
                    <a:cubicBezTo>
                      <a:pt x="50" y="95"/>
                      <a:pt x="50" y="95"/>
                      <a:pt x="50" y="95"/>
                    </a:cubicBezTo>
                    <a:cubicBezTo>
                      <a:pt x="50" y="95"/>
                      <a:pt x="50" y="95"/>
                      <a:pt x="51" y="95"/>
                    </a:cubicBezTo>
                    <a:cubicBezTo>
                      <a:pt x="51" y="95"/>
                      <a:pt x="51" y="94"/>
                      <a:pt x="51" y="94"/>
                    </a:cubicBezTo>
                    <a:cubicBezTo>
                      <a:pt x="51" y="94"/>
                      <a:pt x="51" y="95"/>
                      <a:pt x="51" y="95"/>
                    </a:cubicBezTo>
                    <a:cubicBezTo>
                      <a:pt x="51" y="94"/>
                      <a:pt x="53" y="92"/>
                      <a:pt x="53" y="91"/>
                    </a:cubicBezTo>
                    <a:cubicBezTo>
                      <a:pt x="53" y="91"/>
                      <a:pt x="53" y="91"/>
                      <a:pt x="53" y="91"/>
                    </a:cubicBezTo>
                    <a:cubicBezTo>
                      <a:pt x="52" y="91"/>
                      <a:pt x="53" y="91"/>
                      <a:pt x="53" y="90"/>
                    </a:cubicBezTo>
                    <a:cubicBezTo>
                      <a:pt x="53" y="90"/>
                      <a:pt x="53" y="90"/>
                      <a:pt x="53" y="90"/>
                    </a:cubicBezTo>
                    <a:cubicBezTo>
                      <a:pt x="53" y="90"/>
                      <a:pt x="54" y="90"/>
                      <a:pt x="54" y="88"/>
                    </a:cubicBezTo>
                    <a:cubicBezTo>
                      <a:pt x="54" y="89"/>
                      <a:pt x="53" y="88"/>
                      <a:pt x="53" y="88"/>
                    </a:cubicBezTo>
                    <a:cubicBezTo>
                      <a:pt x="54" y="88"/>
                      <a:pt x="53" y="88"/>
                      <a:pt x="54" y="88"/>
                    </a:cubicBezTo>
                    <a:cubicBezTo>
                      <a:pt x="55" y="88"/>
                      <a:pt x="54" y="86"/>
                      <a:pt x="55" y="88"/>
                    </a:cubicBezTo>
                    <a:cubicBezTo>
                      <a:pt x="54" y="86"/>
                      <a:pt x="55" y="86"/>
                      <a:pt x="55" y="85"/>
                    </a:cubicBezTo>
                    <a:cubicBezTo>
                      <a:pt x="54" y="85"/>
                      <a:pt x="54" y="85"/>
                      <a:pt x="54" y="85"/>
                    </a:cubicBezTo>
                    <a:cubicBezTo>
                      <a:pt x="54" y="85"/>
                      <a:pt x="54" y="85"/>
                      <a:pt x="55" y="85"/>
                    </a:cubicBezTo>
                    <a:cubicBezTo>
                      <a:pt x="56" y="85"/>
                      <a:pt x="55" y="84"/>
                      <a:pt x="56" y="85"/>
                    </a:cubicBezTo>
                    <a:cubicBezTo>
                      <a:pt x="56" y="84"/>
                      <a:pt x="58" y="83"/>
                      <a:pt x="56" y="83"/>
                    </a:cubicBezTo>
                    <a:cubicBezTo>
                      <a:pt x="58" y="83"/>
                      <a:pt x="58" y="82"/>
                      <a:pt x="58" y="82"/>
                    </a:cubicBezTo>
                    <a:cubicBezTo>
                      <a:pt x="58" y="81"/>
                      <a:pt x="58" y="82"/>
                      <a:pt x="58" y="81"/>
                    </a:cubicBezTo>
                    <a:cubicBezTo>
                      <a:pt x="58" y="81"/>
                      <a:pt x="58" y="81"/>
                      <a:pt x="58" y="79"/>
                    </a:cubicBezTo>
                    <a:cubicBezTo>
                      <a:pt x="59" y="79"/>
                      <a:pt x="59" y="79"/>
                      <a:pt x="59" y="79"/>
                    </a:cubicBezTo>
                    <a:cubicBezTo>
                      <a:pt x="59" y="79"/>
                      <a:pt x="60" y="79"/>
                      <a:pt x="60" y="78"/>
                    </a:cubicBezTo>
                    <a:cubicBezTo>
                      <a:pt x="59" y="78"/>
                      <a:pt x="59" y="78"/>
                      <a:pt x="59" y="78"/>
                    </a:cubicBezTo>
                    <a:cubicBezTo>
                      <a:pt x="58" y="77"/>
                      <a:pt x="60" y="77"/>
                      <a:pt x="60" y="77"/>
                    </a:cubicBezTo>
                    <a:cubicBezTo>
                      <a:pt x="62" y="77"/>
                      <a:pt x="62" y="77"/>
                      <a:pt x="62" y="77"/>
                    </a:cubicBezTo>
                    <a:cubicBezTo>
                      <a:pt x="60" y="77"/>
                      <a:pt x="64" y="77"/>
                      <a:pt x="62" y="75"/>
                    </a:cubicBezTo>
                    <a:cubicBezTo>
                      <a:pt x="62" y="75"/>
                      <a:pt x="62" y="75"/>
                      <a:pt x="64" y="75"/>
                    </a:cubicBezTo>
                    <a:cubicBezTo>
                      <a:pt x="64" y="73"/>
                      <a:pt x="65" y="72"/>
                      <a:pt x="64" y="71"/>
                    </a:cubicBezTo>
                    <a:cubicBezTo>
                      <a:pt x="64" y="71"/>
                      <a:pt x="65" y="70"/>
                      <a:pt x="65" y="71"/>
                    </a:cubicBezTo>
                    <a:cubicBezTo>
                      <a:pt x="65" y="71"/>
                      <a:pt x="65" y="70"/>
                      <a:pt x="64" y="70"/>
                    </a:cubicBezTo>
                    <a:cubicBezTo>
                      <a:pt x="64" y="69"/>
                      <a:pt x="66" y="70"/>
                      <a:pt x="66" y="69"/>
                    </a:cubicBezTo>
                    <a:cubicBezTo>
                      <a:pt x="67" y="69"/>
                      <a:pt x="67" y="69"/>
                      <a:pt x="67" y="69"/>
                    </a:cubicBezTo>
                    <a:cubicBezTo>
                      <a:pt x="67" y="68"/>
                      <a:pt x="66" y="68"/>
                      <a:pt x="66" y="68"/>
                    </a:cubicBezTo>
                    <a:cubicBezTo>
                      <a:pt x="66" y="66"/>
                      <a:pt x="66" y="66"/>
                      <a:pt x="66" y="66"/>
                    </a:cubicBezTo>
                    <a:cubicBezTo>
                      <a:pt x="67" y="65"/>
                      <a:pt x="67" y="65"/>
                      <a:pt x="67" y="65"/>
                    </a:cubicBezTo>
                    <a:cubicBezTo>
                      <a:pt x="67" y="66"/>
                      <a:pt x="67" y="66"/>
                      <a:pt x="67" y="66"/>
                    </a:cubicBezTo>
                    <a:cubicBezTo>
                      <a:pt x="67" y="66"/>
                      <a:pt x="67" y="66"/>
                      <a:pt x="68" y="66"/>
                    </a:cubicBezTo>
                    <a:cubicBezTo>
                      <a:pt x="67" y="65"/>
                      <a:pt x="68" y="65"/>
                      <a:pt x="68" y="65"/>
                    </a:cubicBezTo>
                    <a:cubicBezTo>
                      <a:pt x="68" y="63"/>
                      <a:pt x="67" y="63"/>
                      <a:pt x="68" y="63"/>
                    </a:cubicBezTo>
                    <a:cubicBezTo>
                      <a:pt x="68" y="62"/>
                      <a:pt x="68" y="62"/>
                      <a:pt x="68" y="62"/>
                    </a:cubicBezTo>
                    <a:cubicBezTo>
                      <a:pt x="69" y="63"/>
                      <a:pt x="69" y="62"/>
                      <a:pt x="71" y="62"/>
                    </a:cubicBezTo>
                    <a:cubicBezTo>
                      <a:pt x="71" y="62"/>
                      <a:pt x="69" y="60"/>
                      <a:pt x="71" y="60"/>
                    </a:cubicBezTo>
                    <a:cubicBezTo>
                      <a:pt x="69" y="60"/>
                      <a:pt x="71" y="59"/>
                      <a:pt x="71" y="59"/>
                    </a:cubicBezTo>
                    <a:cubicBezTo>
                      <a:pt x="71" y="59"/>
                      <a:pt x="71" y="59"/>
                      <a:pt x="72" y="59"/>
                    </a:cubicBezTo>
                    <a:cubicBezTo>
                      <a:pt x="72" y="58"/>
                      <a:pt x="69" y="58"/>
                      <a:pt x="71" y="58"/>
                    </a:cubicBezTo>
                    <a:cubicBezTo>
                      <a:pt x="71" y="57"/>
                      <a:pt x="72" y="58"/>
                      <a:pt x="72" y="58"/>
                    </a:cubicBezTo>
                    <a:cubicBezTo>
                      <a:pt x="72" y="57"/>
                      <a:pt x="75" y="57"/>
                      <a:pt x="73" y="56"/>
                    </a:cubicBezTo>
                    <a:cubicBezTo>
                      <a:pt x="75" y="56"/>
                      <a:pt x="75" y="56"/>
                      <a:pt x="75" y="56"/>
                    </a:cubicBezTo>
                    <a:cubicBezTo>
                      <a:pt x="75" y="55"/>
                      <a:pt x="78" y="53"/>
                      <a:pt x="77" y="52"/>
                    </a:cubicBezTo>
                    <a:cubicBezTo>
                      <a:pt x="77" y="52"/>
                      <a:pt x="77" y="50"/>
                      <a:pt x="75" y="50"/>
                    </a:cubicBezTo>
                    <a:cubicBezTo>
                      <a:pt x="77" y="50"/>
                      <a:pt x="75" y="50"/>
                      <a:pt x="77" y="50"/>
                    </a:cubicBezTo>
                    <a:cubicBezTo>
                      <a:pt x="77" y="52"/>
                      <a:pt x="77" y="52"/>
                      <a:pt x="77" y="52"/>
                    </a:cubicBezTo>
                    <a:cubicBezTo>
                      <a:pt x="78" y="50"/>
                      <a:pt x="79" y="50"/>
                      <a:pt x="78" y="49"/>
                    </a:cubicBezTo>
                    <a:cubicBezTo>
                      <a:pt x="79" y="49"/>
                      <a:pt x="79" y="49"/>
                      <a:pt x="79" y="49"/>
                    </a:cubicBezTo>
                    <a:cubicBezTo>
                      <a:pt x="78" y="49"/>
                      <a:pt x="78" y="48"/>
                      <a:pt x="79" y="48"/>
                    </a:cubicBezTo>
                    <a:cubicBezTo>
                      <a:pt x="80" y="48"/>
                      <a:pt x="80" y="48"/>
                      <a:pt x="80" y="48"/>
                    </a:cubicBezTo>
                    <a:cubicBezTo>
                      <a:pt x="79" y="48"/>
                      <a:pt x="79" y="46"/>
                      <a:pt x="79" y="46"/>
                    </a:cubicBezTo>
                    <a:cubicBezTo>
                      <a:pt x="79" y="46"/>
                      <a:pt x="80" y="46"/>
                      <a:pt x="80" y="46"/>
                    </a:cubicBezTo>
                    <a:cubicBezTo>
                      <a:pt x="80" y="45"/>
                      <a:pt x="80" y="45"/>
                      <a:pt x="80" y="45"/>
                    </a:cubicBezTo>
                    <a:cubicBezTo>
                      <a:pt x="81" y="45"/>
                      <a:pt x="81" y="45"/>
                      <a:pt x="81" y="45"/>
                    </a:cubicBezTo>
                    <a:cubicBezTo>
                      <a:pt x="81" y="44"/>
                      <a:pt x="81" y="44"/>
                      <a:pt x="80" y="43"/>
                    </a:cubicBezTo>
                    <a:cubicBezTo>
                      <a:pt x="82" y="43"/>
                      <a:pt x="84" y="40"/>
                      <a:pt x="85" y="38"/>
                    </a:cubicBezTo>
                    <a:cubicBezTo>
                      <a:pt x="85" y="38"/>
                      <a:pt x="85" y="37"/>
                      <a:pt x="84" y="37"/>
                    </a:cubicBezTo>
                    <a:cubicBezTo>
                      <a:pt x="85" y="37"/>
                      <a:pt x="85" y="37"/>
                      <a:pt x="85" y="37"/>
                    </a:cubicBezTo>
                    <a:cubicBezTo>
                      <a:pt x="86" y="37"/>
                      <a:pt x="85" y="37"/>
                      <a:pt x="86" y="37"/>
                    </a:cubicBezTo>
                    <a:cubicBezTo>
                      <a:pt x="86" y="36"/>
                      <a:pt x="86" y="36"/>
                      <a:pt x="85" y="36"/>
                    </a:cubicBezTo>
                    <a:cubicBezTo>
                      <a:pt x="86" y="36"/>
                      <a:pt x="86" y="36"/>
                      <a:pt x="86" y="36"/>
                    </a:cubicBezTo>
                    <a:cubicBezTo>
                      <a:pt x="85" y="35"/>
                      <a:pt x="84" y="36"/>
                      <a:pt x="82" y="35"/>
                    </a:cubicBezTo>
                    <a:cubicBezTo>
                      <a:pt x="84" y="35"/>
                      <a:pt x="84" y="35"/>
                      <a:pt x="84" y="35"/>
                    </a:cubicBezTo>
                    <a:cubicBezTo>
                      <a:pt x="82" y="33"/>
                      <a:pt x="82" y="35"/>
                      <a:pt x="82" y="33"/>
                    </a:cubicBezTo>
                    <a:cubicBezTo>
                      <a:pt x="84" y="35"/>
                      <a:pt x="84" y="35"/>
                      <a:pt x="84" y="35"/>
                    </a:cubicBezTo>
                    <a:cubicBezTo>
                      <a:pt x="84" y="34"/>
                      <a:pt x="85" y="34"/>
                      <a:pt x="85" y="34"/>
                    </a:cubicBezTo>
                    <a:cubicBezTo>
                      <a:pt x="85" y="33"/>
                      <a:pt x="86" y="33"/>
                      <a:pt x="86" y="33"/>
                    </a:cubicBezTo>
                    <a:cubicBezTo>
                      <a:pt x="86" y="33"/>
                      <a:pt x="87" y="35"/>
                      <a:pt x="87" y="33"/>
                    </a:cubicBezTo>
                    <a:cubicBezTo>
                      <a:pt x="87" y="33"/>
                      <a:pt x="86" y="33"/>
                      <a:pt x="87" y="33"/>
                    </a:cubicBezTo>
                    <a:cubicBezTo>
                      <a:pt x="86" y="33"/>
                      <a:pt x="87" y="33"/>
                      <a:pt x="87" y="33"/>
                    </a:cubicBezTo>
                    <a:cubicBezTo>
                      <a:pt x="87" y="33"/>
                      <a:pt x="87" y="33"/>
                      <a:pt x="90" y="33"/>
                    </a:cubicBezTo>
                    <a:cubicBezTo>
                      <a:pt x="90" y="32"/>
                      <a:pt x="87" y="32"/>
                      <a:pt x="87" y="32"/>
                    </a:cubicBezTo>
                    <a:cubicBezTo>
                      <a:pt x="87" y="32"/>
                      <a:pt x="88" y="31"/>
                      <a:pt x="90" y="32"/>
                    </a:cubicBezTo>
                    <a:cubicBezTo>
                      <a:pt x="90" y="31"/>
                      <a:pt x="90" y="31"/>
                      <a:pt x="90" y="31"/>
                    </a:cubicBezTo>
                    <a:cubicBezTo>
                      <a:pt x="91" y="31"/>
                      <a:pt x="91" y="31"/>
                      <a:pt x="91" y="31"/>
                    </a:cubicBezTo>
                    <a:cubicBezTo>
                      <a:pt x="91" y="31"/>
                      <a:pt x="90" y="31"/>
                      <a:pt x="90" y="30"/>
                    </a:cubicBezTo>
                    <a:cubicBezTo>
                      <a:pt x="90" y="30"/>
                      <a:pt x="91" y="30"/>
                      <a:pt x="91" y="29"/>
                    </a:cubicBezTo>
                    <a:cubicBezTo>
                      <a:pt x="91" y="29"/>
                      <a:pt x="91" y="29"/>
                      <a:pt x="92" y="29"/>
                    </a:cubicBezTo>
                    <a:cubicBezTo>
                      <a:pt x="92" y="29"/>
                      <a:pt x="92" y="29"/>
                      <a:pt x="93" y="29"/>
                    </a:cubicBezTo>
                    <a:cubicBezTo>
                      <a:pt x="92" y="27"/>
                      <a:pt x="92" y="27"/>
                      <a:pt x="92" y="27"/>
                    </a:cubicBezTo>
                    <a:cubicBezTo>
                      <a:pt x="92" y="27"/>
                      <a:pt x="92" y="27"/>
                      <a:pt x="92" y="25"/>
                    </a:cubicBezTo>
                    <a:cubicBezTo>
                      <a:pt x="93" y="27"/>
                      <a:pt x="93" y="27"/>
                      <a:pt x="93" y="27"/>
                    </a:cubicBezTo>
                    <a:cubicBezTo>
                      <a:pt x="93" y="25"/>
                      <a:pt x="92" y="25"/>
                      <a:pt x="92" y="24"/>
                    </a:cubicBezTo>
                    <a:cubicBezTo>
                      <a:pt x="93" y="24"/>
                      <a:pt x="94" y="24"/>
                      <a:pt x="94" y="24"/>
                    </a:cubicBezTo>
                    <a:cubicBezTo>
                      <a:pt x="94" y="24"/>
                      <a:pt x="94" y="24"/>
                      <a:pt x="93" y="24"/>
                    </a:cubicBezTo>
                    <a:cubicBezTo>
                      <a:pt x="94" y="24"/>
                      <a:pt x="94" y="25"/>
                      <a:pt x="94" y="24"/>
                    </a:cubicBezTo>
                    <a:cubicBezTo>
                      <a:pt x="94" y="23"/>
                      <a:pt x="94" y="23"/>
                      <a:pt x="94" y="23"/>
                    </a:cubicBezTo>
                    <a:cubicBezTo>
                      <a:pt x="93" y="23"/>
                      <a:pt x="93" y="23"/>
                      <a:pt x="93" y="23"/>
                    </a:cubicBezTo>
                    <a:cubicBezTo>
                      <a:pt x="93" y="22"/>
                      <a:pt x="93" y="22"/>
                      <a:pt x="93" y="22"/>
                    </a:cubicBezTo>
                    <a:cubicBezTo>
                      <a:pt x="93" y="22"/>
                      <a:pt x="93" y="22"/>
                      <a:pt x="93" y="22"/>
                    </a:cubicBezTo>
                    <a:cubicBezTo>
                      <a:pt x="92" y="22"/>
                      <a:pt x="92" y="22"/>
                      <a:pt x="92" y="22"/>
                    </a:cubicBezTo>
                    <a:cubicBezTo>
                      <a:pt x="92" y="22"/>
                      <a:pt x="92" y="22"/>
                      <a:pt x="92" y="20"/>
                    </a:cubicBezTo>
                    <a:cubicBezTo>
                      <a:pt x="92" y="21"/>
                      <a:pt x="92" y="21"/>
                      <a:pt x="93" y="22"/>
                    </a:cubicBezTo>
                    <a:cubicBezTo>
                      <a:pt x="93" y="22"/>
                      <a:pt x="93" y="22"/>
                      <a:pt x="93" y="22"/>
                    </a:cubicBezTo>
                    <a:cubicBezTo>
                      <a:pt x="93" y="22"/>
                      <a:pt x="93" y="22"/>
                      <a:pt x="93" y="22"/>
                    </a:cubicBezTo>
                    <a:cubicBezTo>
                      <a:pt x="94" y="22"/>
                      <a:pt x="95" y="22"/>
                      <a:pt x="95" y="22"/>
                    </a:cubicBezTo>
                    <a:cubicBezTo>
                      <a:pt x="95" y="22"/>
                      <a:pt x="93" y="20"/>
                      <a:pt x="95" y="20"/>
                    </a:cubicBezTo>
                    <a:cubicBezTo>
                      <a:pt x="94" y="19"/>
                      <a:pt x="94" y="19"/>
                      <a:pt x="94" y="19"/>
                    </a:cubicBezTo>
                    <a:cubicBezTo>
                      <a:pt x="94" y="19"/>
                      <a:pt x="94" y="18"/>
                      <a:pt x="95" y="18"/>
                    </a:cubicBezTo>
                    <a:cubicBezTo>
                      <a:pt x="95" y="19"/>
                      <a:pt x="94" y="19"/>
                      <a:pt x="95" y="19"/>
                    </a:cubicBezTo>
                    <a:cubicBezTo>
                      <a:pt x="97" y="19"/>
                      <a:pt x="95" y="18"/>
                      <a:pt x="97" y="18"/>
                    </a:cubicBezTo>
                    <a:cubicBezTo>
                      <a:pt x="97" y="18"/>
                      <a:pt x="97" y="18"/>
                      <a:pt x="97" y="18"/>
                    </a:cubicBezTo>
                    <a:cubicBezTo>
                      <a:pt x="97" y="18"/>
                      <a:pt x="97" y="18"/>
                      <a:pt x="97" y="18"/>
                    </a:cubicBezTo>
                    <a:cubicBezTo>
                      <a:pt x="98" y="17"/>
                      <a:pt x="98" y="17"/>
                      <a:pt x="98" y="17"/>
                    </a:cubicBezTo>
                    <a:cubicBezTo>
                      <a:pt x="97" y="17"/>
                      <a:pt x="97" y="17"/>
                      <a:pt x="97" y="17"/>
                    </a:cubicBezTo>
                    <a:cubicBezTo>
                      <a:pt x="97" y="17"/>
                      <a:pt x="95" y="16"/>
                      <a:pt x="97" y="16"/>
                    </a:cubicBezTo>
                    <a:cubicBezTo>
                      <a:pt x="97" y="13"/>
                      <a:pt x="97" y="17"/>
                      <a:pt x="95" y="16"/>
                    </a:cubicBezTo>
                    <a:cubicBezTo>
                      <a:pt x="97" y="16"/>
                      <a:pt x="95" y="13"/>
                      <a:pt x="94" y="13"/>
                    </a:cubicBezTo>
                    <a:cubicBezTo>
                      <a:pt x="95" y="13"/>
                      <a:pt x="95" y="13"/>
                      <a:pt x="95" y="13"/>
                    </a:cubicBezTo>
                    <a:cubicBezTo>
                      <a:pt x="95" y="13"/>
                      <a:pt x="95" y="13"/>
                      <a:pt x="97" y="13"/>
                    </a:cubicBezTo>
                    <a:cubicBezTo>
                      <a:pt x="98" y="12"/>
                      <a:pt x="98" y="12"/>
                      <a:pt x="98" y="12"/>
                    </a:cubicBezTo>
                    <a:cubicBezTo>
                      <a:pt x="98" y="12"/>
                      <a:pt x="98" y="12"/>
                      <a:pt x="97" y="12"/>
                    </a:cubicBezTo>
                    <a:cubicBezTo>
                      <a:pt x="98" y="11"/>
                      <a:pt x="98" y="11"/>
                      <a:pt x="99" y="10"/>
                    </a:cubicBezTo>
                    <a:cubicBezTo>
                      <a:pt x="99" y="10"/>
                      <a:pt x="99" y="10"/>
                      <a:pt x="99" y="10"/>
                    </a:cubicBezTo>
                    <a:cubicBezTo>
                      <a:pt x="99" y="9"/>
                      <a:pt x="99" y="9"/>
                      <a:pt x="99" y="9"/>
                    </a:cubicBezTo>
                    <a:cubicBezTo>
                      <a:pt x="98" y="9"/>
                      <a:pt x="98" y="9"/>
                      <a:pt x="98" y="9"/>
                    </a:cubicBezTo>
                    <a:cubicBezTo>
                      <a:pt x="99" y="7"/>
                      <a:pt x="100" y="7"/>
                      <a:pt x="100" y="7"/>
                    </a:cubicBezTo>
                    <a:cubicBezTo>
                      <a:pt x="100" y="6"/>
                      <a:pt x="103" y="5"/>
                      <a:pt x="103" y="4"/>
                    </a:cubicBezTo>
                    <a:cubicBezTo>
                      <a:pt x="103" y="4"/>
                      <a:pt x="100" y="4"/>
                      <a:pt x="100" y="3"/>
                    </a:cubicBezTo>
                    <a:cubicBezTo>
                      <a:pt x="100" y="3"/>
                      <a:pt x="99" y="0"/>
                      <a:pt x="98" y="3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79" name="Freeform 453"/>
              <p:cNvSpPr>
                <a:spLocks/>
              </p:cNvSpPr>
              <p:nvPr/>
            </p:nvSpPr>
            <p:spPr bwMode="auto">
              <a:xfrm>
                <a:off x="617" y="980"/>
                <a:ext cx="6" cy="8"/>
              </a:xfrm>
              <a:custGeom>
                <a:avLst/>
                <a:gdLst>
                  <a:gd name="T0" fmla="*/ 1 w 3"/>
                  <a:gd name="T1" fmla="*/ 4 h 4"/>
                  <a:gd name="T2" fmla="*/ 2 w 3"/>
                  <a:gd name="T3" fmla="*/ 3 h 4"/>
                  <a:gd name="T4" fmla="*/ 2 w 3"/>
                  <a:gd name="T5" fmla="*/ 0 h 4"/>
                  <a:gd name="T6" fmla="*/ 0 w 3"/>
                  <a:gd name="T7" fmla="*/ 3 h 4"/>
                  <a:gd name="T8" fmla="*/ 1 w 3"/>
                  <a:gd name="T9" fmla="*/ 4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" h="4">
                    <a:moveTo>
                      <a:pt x="1" y="4"/>
                    </a:moveTo>
                    <a:cubicBezTo>
                      <a:pt x="1" y="3"/>
                      <a:pt x="2" y="3"/>
                      <a:pt x="2" y="3"/>
                    </a:cubicBezTo>
                    <a:cubicBezTo>
                      <a:pt x="1" y="0"/>
                      <a:pt x="3" y="0"/>
                      <a:pt x="2" y="0"/>
                    </a:cubicBezTo>
                    <a:cubicBezTo>
                      <a:pt x="2" y="0"/>
                      <a:pt x="1" y="3"/>
                      <a:pt x="0" y="3"/>
                    </a:cubicBezTo>
                    <a:cubicBezTo>
                      <a:pt x="1" y="3"/>
                      <a:pt x="1" y="3"/>
                      <a:pt x="1" y="4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80" name="Freeform 454"/>
              <p:cNvSpPr>
                <a:spLocks/>
              </p:cNvSpPr>
              <p:nvPr/>
            </p:nvSpPr>
            <p:spPr bwMode="auto">
              <a:xfrm>
                <a:off x="525" y="1110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1 w 1"/>
                  <a:gd name="T3" fmla="*/ 0 h 1"/>
                  <a:gd name="T4" fmla="*/ 0 w 1"/>
                  <a:gd name="T5" fmla="*/ 1 h 1"/>
                  <a:gd name="T6" fmla="*/ 0 w 1"/>
                  <a:gd name="T7" fmla="*/ 1 h 1"/>
                  <a:gd name="T8" fmla="*/ 1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81" name="Freeform 455"/>
              <p:cNvSpPr>
                <a:spLocks/>
              </p:cNvSpPr>
              <p:nvPr/>
            </p:nvSpPr>
            <p:spPr bwMode="auto">
              <a:xfrm>
                <a:off x="621" y="948"/>
                <a:ext cx="12" cy="14"/>
              </a:xfrm>
              <a:custGeom>
                <a:avLst/>
                <a:gdLst>
                  <a:gd name="T0" fmla="*/ 5 w 6"/>
                  <a:gd name="T1" fmla="*/ 1 h 7"/>
                  <a:gd name="T2" fmla="*/ 4 w 6"/>
                  <a:gd name="T3" fmla="*/ 0 h 7"/>
                  <a:gd name="T4" fmla="*/ 1 w 6"/>
                  <a:gd name="T5" fmla="*/ 1 h 7"/>
                  <a:gd name="T6" fmla="*/ 4 w 6"/>
                  <a:gd name="T7" fmla="*/ 1 h 7"/>
                  <a:gd name="T8" fmla="*/ 1 w 6"/>
                  <a:gd name="T9" fmla="*/ 2 h 7"/>
                  <a:gd name="T10" fmla="*/ 0 w 6"/>
                  <a:gd name="T11" fmla="*/ 3 h 7"/>
                  <a:gd name="T12" fmla="*/ 1 w 6"/>
                  <a:gd name="T13" fmla="*/ 3 h 7"/>
                  <a:gd name="T14" fmla="*/ 1 w 6"/>
                  <a:gd name="T15" fmla="*/ 6 h 7"/>
                  <a:gd name="T16" fmla="*/ 4 w 6"/>
                  <a:gd name="T17" fmla="*/ 6 h 7"/>
                  <a:gd name="T18" fmla="*/ 5 w 6"/>
                  <a:gd name="T19" fmla="*/ 3 h 7"/>
                  <a:gd name="T20" fmla="*/ 4 w 6"/>
                  <a:gd name="T21" fmla="*/ 3 h 7"/>
                  <a:gd name="T22" fmla="*/ 5 w 6"/>
                  <a:gd name="T23" fmla="*/ 2 h 7"/>
                  <a:gd name="T24" fmla="*/ 6 w 6"/>
                  <a:gd name="T25" fmla="*/ 1 h 7"/>
                  <a:gd name="T26" fmla="*/ 5 w 6"/>
                  <a:gd name="T27" fmla="*/ 0 h 7"/>
                  <a:gd name="T28" fmla="*/ 5 w 6"/>
                  <a:gd name="T2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6" h="7">
                    <a:moveTo>
                      <a:pt x="5" y="1"/>
                    </a:moveTo>
                    <a:cubicBezTo>
                      <a:pt x="4" y="0"/>
                      <a:pt x="4" y="1"/>
                      <a:pt x="4" y="0"/>
                    </a:cubicBezTo>
                    <a:cubicBezTo>
                      <a:pt x="4" y="0"/>
                      <a:pt x="1" y="0"/>
                      <a:pt x="1" y="1"/>
                    </a:cubicBezTo>
                    <a:cubicBezTo>
                      <a:pt x="4" y="1"/>
                      <a:pt x="1" y="1"/>
                      <a:pt x="4" y="1"/>
                    </a:cubicBezTo>
                    <a:cubicBezTo>
                      <a:pt x="1" y="1"/>
                      <a:pt x="1" y="1"/>
                      <a:pt x="1" y="2"/>
                    </a:cubicBezTo>
                    <a:cubicBezTo>
                      <a:pt x="1" y="2"/>
                      <a:pt x="0" y="2"/>
                      <a:pt x="0" y="3"/>
                    </a:cubicBezTo>
                    <a:cubicBezTo>
                      <a:pt x="1" y="3"/>
                      <a:pt x="1" y="3"/>
                      <a:pt x="1" y="3"/>
                    </a:cubicBezTo>
                    <a:cubicBezTo>
                      <a:pt x="1" y="3"/>
                      <a:pt x="1" y="3"/>
                      <a:pt x="1" y="6"/>
                    </a:cubicBezTo>
                    <a:cubicBezTo>
                      <a:pt x="4" y="6"/>
                      <a:pt x="4" y="7"/>
                      <a:pt x="4" y="6"/>
                    </a:cubicBezTo>
                    <a:cubicBezTo>
                      <a:pt x="4" y="6"/>
                      <a:pt x="4" y="3"/>
                      <a:pt x="5" y="3"/>
                    </a:cubicBezTo>
                    <a:cubicBezTo>
                      <a:pt x="4" y="3"/>
                      <a:pt x="4" y="3"/>
                      <a:pt x="4" y="3"/>
                    </a:cubicBezTo>
                    <a:cubicBezTo>
                      <a:pt x="1" y="2"/>
                      <a:pt x="4" y="2"/>
                      <a:pt x="5" y="2"/>
                    </a:cubicBezTo>
                    <a:cubicBezTo>
                      <a:pt x="6" y="2"/>
                      <a:pt x="5" y="1"/>
                      <a:pt x="6" y="1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1"/>
                      <a:pt x="5" y="1"/>
                      <a:pt x="5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82" name="Freeform 456"/>
              <p:cNvSpPr>
                <a:spLocks/>
              </p:cNvSpPr>
              <p:nvPr/>
            </p:nvSpPr>
            <p:spPr bwMode="auto">
              <a:xfrm>
                <a:off x="599" y="1506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83" name="Freeform 457"/>
              <p:cNvSpPr>
                <a:spLocks/>
              </p:cNvSpPr>
              <p:nvPr/>
            </p:nvSpPr>
            <p:spPr bwMode="auto">
              <a:xfrm>
                <a:off x="607" y="1490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1" y="1"/>
                      <a:pt x="1" y="1"/>
                    </a:cubicBezTo>
                    <a:cubicBezTo>
                      <a:pt x="1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84" name="Freeform 458"/>
              <p:cNvSpPr>
                <a:spLocks/>
              </p:cNvSpPr>
              <p:nvPr/>
            </p:nvSpPr>
            <p:spPr bwMode="auto">
              <a:xfrm>
                <a:off x="609" y="149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85" name="Freeform 459"/>
              <p:cNvSpPr>
                <a:spLocks/>
              </p:cNvSpPr>
              <p:nvPr/>
            </p:nvSpPr>
            <p:spPr bwMode="auto">
              <a:xfrm>
                <a:off x="609" y="1492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86" name="Rectangle 460"/>
              <p:cNvSpPr>
                <a:spLocks noChangeArrowheads="1"/>
              </p:cNvSpPr>
              <p:nvPr/>
            </p:nvSpPr>
            <p:spPr bwMode="auto">
              <a:xfrm>
                <a:off x="561" y="1568"/>
                <a:ext cx="1" cy="2"/>
              </a:xfrm>
              <a:prstGeom prst="rect">
                <a:avLst/>
              </a:pr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87" name="Freeform 461"/>
              <p:cNvSpPr>
                <a:spLocks/>
              </p:cNvSpPr>
              <p:nvPr/>
            </p:nvSpPr>
            <p:spPr bwMode="auto">
              <a:xfrm>
                <a:off x="559" y="1568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88" name="Freeform 462"/>
              <p:cNvSpPr>
                <a:spLocks/>
              </p:cNvSpPr>
              <p:nvPr/>
            </p:nvSpPr>
            <p:spPr bwMode="auto">
              <a:xfrm>
                <a:off x="593" y="1514"/>
                <a:ext cx="4" cy="4"/>
              </a:xfrm>
              <a:custGeom>
                <a:avLst/>
                <a:gdLst>
                  <a:gd name="T0" fmla="*/ 1 w 2"/>
                  <a:gd name="T1" fmla="*/ 2 h 2"/>
                  <a:gd name="T2" fmla="*/ 2 w 2"/>
                  <a:gd name="T3" fmla="*/ 0 h 2"/>
                  <a:gd name="T4" fmla="*/ 1 w 2"/>
                  <a:gd name="T5" fmla="*/ 0 h 2"/>
                  <a:gd name="T6" fmla="*/ 1 w 2"/>
                  <a:gd name="T7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2">
                    <a:moveTo>
                      <a:pt x="1" y="2"/>
                    </a:moveTo>
                    <a:cubicBezTo>
                      <a:pt x="1" y="2"/>
                      <a:pt x="1" y="0"/>
                      <a:pt x="2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2"/>
                      <a:pt x="0" y="2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89" name="Freeform 463"/>
              <p:cNvSpPr>
                <a:spLocks/>
              </p:cNvSpPr>
              <p:nvPr/>
            </p:nvSpPr>
            <p:spPr bwMode="auto">
              <a:xfrm>
                <a:off x="593" y="1518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0 w 1"/>
                  <a:gd name="T3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1" y="1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90" name="Freeform 464"/>
              <p:cNvSpPr>
                <a:spLocks/>
              </p:cNvSpPr>
              <p:nvPr/>
            </p:nvSpPr>
            <p:spPr bwMode="auto">
              <a:xfrm>
                <a:off x="623" y="146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91" name="Freeform 465"/>
              <p:cNvSpPr>
                <a:spLocks/>
              </p:cNvSpPr>
              <p:nvPr/>
            </p:nvSpPr>
            <p:spPr bwMode="auto">
              <a:xfrm>
                <a:off x="529" y="1620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92" name="Freeform 466"/>
              <p:cNvSpPr>
                <a:spLocks/>
              </p:cNvSpPr>
              <p:nvPr/>
            </p:nvSpPr>
            <p:spPr bwMode="auto">
              <a:xfrm>
                <a:off x="623" y="1462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0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93" name="Freeform 467"/>
              <p:cNvSpPr>
                <a:spLocks/>
              </p:cNvSpPr>
              <p:nvPr/>
            </p:nvSpPr>
            <p:spPr bwMode="auto">
              <a:xfrm>
                <a:off x="623" y="1464"/>
                <a:ext cx="2" cy="0"/>
              </a:xfrm>
              <a:custGeom>
                <a:avLst/>
                <a:gdLst>
                  <a:gd name="T0" fmla="*/ 0 w 1"/>
                  <a:gd name="T1" fmla="*/ 0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1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94" name="Freeform 468"/>
              <p:cNvSpPr>
                <a:spLocks/>
              </p:cNvSpPr>
              <p:nvPr/>
            </p:nvSpPr>
            <p:spPr bwMode="auto">
              <a:xfrm>
                <a:off x="623" y="146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95" name="Freeform 469"/>
              <p:cNvSpPr>
                <a:spLocks/>
              </p:cNvSpPr>
              <p:nvPr/>
            </p:nvSpPr>
            <p:spPr bwMode="auto">
              <a:xfrm>
                <a:off x="615" y="1478"/>
                <a:ext cx="6" cy="2"/>
              </a:xfrm>
              <a:custGeom>
                <a:avLst/>
                <a:gdLst>
                  <a:gd name="T0" fmla="*/ 2 w 3"/>
                  <a:gd name="T1" fmla="*/ 1 h 1"/>
                  <a:gd name="T2" fmla="*/ 3 w 3"/>
                  <a:gd name="T3" fmla="*/ 0 h 1"/>
                  <a:gd name="T4" fmla="*/ 2 w 3"/>
                  <a:gd name="T5" fmla="*/ 0 h 1"/>
                  <a:gd name="T6" fmla="*/ 0 w 3"/>
                  <a:gd name="T7" fmla="*/ 0 h 1"/>
                  <a:gd name="T8" fmla="*/ 2 w 3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" h="1">
                    <a:moveTo>
                      <a:pt x="2" y="1"/>
                    </a:moveTo>
                    <a:cubicBezTo>
                      <a:pt x="2" y="0"/>
                      <a:pt x="2" y="1"/>
                      <a:pt x="3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0" y="0"/>
                      <a:pt x="2" y="1"/>
                      <a:pt x="0" y="0"/>
                    </a:cubicBezTo>
                    <a:cubicBezTo>
                      <a:pt x="0" y="1"/>
                      <a:pt x="0" y="1"/>
                      <a:pt x="2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96" name="Freeform 470"/>
              <p:cNvSpPr>
                <a:spLocks/>
              </p:cNvSpPr>
              <p:nvPr/>
            </p:nvSpPr>
            <p:spPr bwMode="auto">
              <a:xfrm>
                <a:off x="607" y="149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97" name="Freeform 471"/>
              <p:cNvSpPr>
                <a:spLocks/>
              </p:cNvSpPr>
              <p:nvPr/>
            </p:nvSpPr>
            <p:spPr bwMode="auto">
              <a:xfrm>
                <a:off x="621" y="1462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0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98" name="Freeform 472"/>
              <p:cNvSpPr>
                <a:spLocks/>
              </p:cNvSpPr>
              <p:nvPr/>
            </p:nvSpPr>
            <p:spPr bwMode="auto">
              <a:xfrm>
                <a:off x="613" y="1480"/>
                <a:ext cx="2" cy="6"/>
              </a:xfrm>
              <a:custGeom>
                <a:avLst/>
                <a:gdLst>
                  <a:gd name="T0" fmla="*/ 1 w 1"/>
                  <a:gd name="T1" fmla="*/ 2 h 3"/>
                  <a:gd name="T2" fmla="*/ 0 w 1"/>
                  <a:gd name="T3" fmla="*/ 2 h 3"/>
                  <a:gd name="T4" fmla="*/ 1 w 1"/>
                  <a:gd name="T5" fmla="*/ 2 h 3"/>
                  <a:gd name="T6" fmla="*/ 0 w 1"/>
                  <a:gd name="T7" fmla="*/ 0 h 3"/>
                  <a:gd name="T8" fmla="*/ 0 w 1"/>
                  <a:gd name="T9" fmla="*/ 2 h 3"/>
                  <a:gd name="T10" fmla="*/ 1 w 1"/>
                  <a:gd name="T11" fmla="*/ 2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3">
                    <a:moveTo>
                      <a:pt x="1" y="2"/>
                    </a:moveTo>
                    <a:cubicBezTo>
                      <a:pt x="1" y="2"/>
                      <a:pt x="0" y="2"/>
                      <a:pt x="0" y="2"/>
                    </a:cubicBezTo>
                    <a:cubicBezTo>
                      <a:pt x="0" y="2"/>
                      <a:pt x="1" y="3"/>
                      <a:pt x="1" y="2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2"/>
                      <a:pt x="1" y="2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499" name="Freeform 473"/>
              <p:cNvSpPr>
                <a:spLocks/>
              </p:cNvSpPr>
              <p:nvPr/>
            </p:nvSpPr>
            <p:spPr bwMode="auto">
              <a:xfrm>
                <a:off x="619" y="1472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00" name="Freeform 474"/>
              <p:cNvSpPr>
                <a:spLocks/>
              </p:cNvSpPr>
              <p:nvPr/>
            </p:nvSpPr>
            <p:spPr bwMode="auto">
              <a:xfrm>
                <a:off x="615" y="1472"/>
                <a:ext cx="6" cy="4"/>
              </a:xfrm>
              <a:custGeom>
                <a:avLst/>
                <a:gdLst>
                  <a:gd name="T0" fmla="*/ 2 w 3"/>
                  <a:gd name="T1" fmla="*/ 2 h 2"/>
                  <a:gd name="T2" fmla="*/ 3 w 3"/>
                  <a:gd name="T3" fmla="*/ 1 h 2"/>
                  <a:gd name="T4" fmla="*/ 2 w 3"/>
                  <a:gd name="T5" fmla="*/ 0 h 2"/>
                  <a:gd name="T6" fmla="*/ 0 w 3"/>
                  <a:gd name="T7" fmla="*/ 1 h 2"/>
                  <a:gd name="T8" fmla="*/ 2 w 3"/>
                  <a:gd name="T9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" h="2">
                    <a:moveTo>
                      <a:pt x="2" y="2"/>
                    </a:moveTo>
                    <a:cubicBezTo>
                      <a:pt x="2" y="1"/>
                      <a:pt x="3" y="1"/>
                      <a:pt x="3" y="1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1" y="1"/>
                      <a:pt x="0" y="1"/>
                    </a:cubicBezTo>
                    <a:cubicBezTo>
                      <a:pt x="2" y="1"/>
                      <a:pt x="2" y="1"/>
                      <a:pt x="2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01" name="Freeform 475"/>
              <p:cNvSpPr>
                <a:spLocks/>
              </p:cNvSpPr>
              <p:nvPr/>
            </p:nvSpPr>
            <p:spPr bwMode="auto">
              <a:xfrm>
                <a:off x="529" y="1620"/>
                <a:ext cx="0" cy="2"/>
              </a:xfrm>
              <a:custGeom>
                <a:avLst/>
                <a:gdLst>
                  <a:gd name="T0" fmla="*/ 1 h 1"/>
                  <a:gd name="T1" fmla="*/ 1 h 1"/>
                  <a:gd name="T2" fmla="*/ 0 h 1"/>
                  <a:gd name="T3" fmla="*/ 0 h 1"/>
                  <a:gd name="T4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  <a:cxn ang="0">
                    <a:pos x="0" y="T4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02" name="Oval 476"/>
              <p:cNvSpPr>
                <a:spLocks noChangeArrowheads="1"/>
              </p:cNvSpPr>
              <p:nvPr/>
            </p:nvSpPr>
            <p:spPr bwMode="auto">
              <a:xfrm>
                <a:off x="529" y="1622"/>
                <a:ext cx="1" cy="1"/>
              </a:xfrm>
              <a:prstGeom prst="ellipse">
                <a:avLst/>
              </a:pr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03" name="Freeform 477"/>
              <p:cNvSpPr>
                <a:spLocks/>
              </p:cNvSpPr>
              <p:nvPr/>
            </p:nvSpPr>
            <p:spPr bwMode="auto">
              <a:xfrm>
                <a:off x="529" y="1620"/>
                <a:ext cx="2" cy="0"/>
              </a:xfrm>
              <a:custGeom>
                <a:avLst/>
                <a:gdLst>
                  <a:gd name="T0" fmla="*/ 0 w 1"/>
                  <a:gd name="T1" fmla="*/ 0 w 1"/>
                  <a:gd name="T2" fmla="*/ 0 w 1"/>
                  <a:gd name="T3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1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04" name="Freeform 478"/>
              <p:cNvSpPr>
                <a:spLocks/>
              </p:cNvSpPr>
              <p:nvPr/>
            </p:nvSpPr>
            <p:spPr bwMode="auto">
              <a:xfrm>
                <a:off x="615" y="1472"/>
                <a:ext cx="0" cy="2"/>
              </a:xfrm>
              <a:custGeom>
                <a:avLst/>
                <a:gdLst>
                  <a:gd name="T0" fmla="*/ 1 h 1"/>
                  <a:gd name="T1" fmla="*/ 1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05" name="Freeform 479"/>
              <p:cNvSpPr>
                <a:spLocks/>
              </p:cNvSpPr>
              <p:nvPr/>
            </p:nvSpPr>
            <p:spPr bwMode="auto">
              <a:xfrm>
                <a:off x="515" y="164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06" name="Freeform 480"/>
              <p:cNvSpPr>
                <a:spLocks/>
              </p:cNvSpPr>
              <p:nvPr/>
            </p:nvSpPr>
            <p:spPr bwMode="auto">
              <a:xfrm>
                <a:off x="615" y="147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07" name="Freeform 481"/>
              <p:cNvSpPr>
                <a:spLocks/>
              </p:cNvSpPr>
              <p:nvPr/>
            </p:nvSpPr>
            <p:spPr bwMode="auto">
              <a:xfrm>
                <a:off x="615" y="1474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08" name="Freeform 482"/>
              <p:cNvSpPr>
                <a:spLocks/>
              </p:cNvSpPr>
              <p:nvPr/>
            </p:nvSpPr>
            <p:spPr bwMode="auto">
              <a:xfrm>
                <a:off x="605" y="1486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1 w 1"/>
                  <a:gd name="T3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09" name="Freeform 483"/>
              <p:cNvSpPr>
                <a:spLocks/>
              </p:cNvSpPr>
              <p:nvPr/>
            </p:nvSpPr>
            <p:spPr bwMode="auto">
              <a:xfrm>
                <a:off x="527" y="1622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10" name="Freeform 484"/>
              <p:cNvSpPr>
                <a:spLocks/>
              </p:cNvSpPr>
              <p:nvPr/>
            </p:nvSpPr>
            <p:spPr bwMode="auto">
              <a:xfrm>
                <a:off x="423" y="1438"/>
                <a:ext cx="208" cy="336"/>
              </a:xfrm>
              <a:custGeom>
                <a:avLst/>
                <a:gdLst>
                  <a:gd name="T0" fmla="*/ 100 w 104"/>
                  <a:gd name="T1" fmla="*/ 4 h 168"/>
                  <a:gd name="T2" fmla="*/ 95 w 104"/>
                  <a:gd name="T3" fmla="*/ 8 h 168"/>
                  <a:gd name="T4" fmla="*/ 88 w 104"/>
                  <a:gd name="T5" fmla="*/ 19 h 168"/>
                  <a:gd name="T6" fmla="*/ 86 w 104"/>
                  <a:gd name="T7" fmla="*/ 21 h 168"/>
                  <a:gd name="T8" fmla="*/ 85 w 104"/>
                  <a:gd name="T9" fmla="*/ 25 h 168"/>
                  <a:gd name="T10" fmla="*/ 78 w 104"/>
                  <a:gd name="T11" fmla="*/ 36 h 168"/>
                  <a:gd name="T12" fmla="*/ 72 w 104"/>
                  <a:gd name="T13" fmla="*/ 45 h 168"/>
                  <a:gd name="T14" fmla="*/ 68 w 104"/>
                  <a:gd name="T15" fmla="*/ 49 h 168"/>
                  <a:gd name="T16" fmla="*/ 63 w 104"/>
                  <a:gd name="T17" fmla="*/ 57 h 168"/>
                  <a:gd name="T18" fmla="*/ 54 w 104"/>
                  <a:gd name="T19" fmla="*/ 72 h 168"/>
                  <a:gd name="T20" fmla="*/ 52 w 104"/>
                  <a:gd name="T21" fmla="*/ 80 h 168"/>
                  <a:gd name="T22" fmla="*/ 46 w 104"/>
                  <a:gd name="T23" fmla="*/ 89 h 168"/>
                  <a:gd name="T24" fmla="*/ 45 w 104"/>
                  <a:gd name="T25" fmla="*/ 91 h 168"/>
                  <a:gd name="T26" fmla="*/ 30 w 104"/>
                  <a:gd name="T27" fmla="*/ 110 h 168"/>
                  <a:gd name="T28" fmla="*/ 17 w 104"/>
                  <a:gd name="T29" fmla="*/ 136 h 168"/>
                  <a:gd name="T30" fmla="*/ 6 w 104"/>
                  <a:gd name="T31" fmla="*/ 155 h 168"/>
                  <a:gd name="T32" fmla="*/ 9 w 104"/>
                  <a:gd name="T33" fmla="*/ 161 h 168"/>
                  <a:gd name="T34" fmla="*/ 14 w 104"/>
                  <a:gd name="T35" fmla="*/ 150 h 168"/>
                  <a:gd name="T36" fmla="*/ 19 w 104"/>
                  <a:gd name="T37" fmla="*/ 144 h 168"/>
                  <a:gd name="T38" fmla="*/ 23 w 104"/>
                  <a:gd name="T39" fmla="*/ 138 h 168"/>
                  <a:gd name="T40" fmla="*/ 26 w 104"/>
                  <a:gd name="T41" fmla="*/ 134 h 168"/>
                  <a:gd name="T42" fmla="*/ 27 w 104"/>
                  <a:gd name="T43" fmla="*/ 131 h 168"/>
                  <a:gd name="T44" fmla="*/ 32 w 104"/>
                  <a:gd name="T45" fmla="*/ 121 h 168"/>
                  <a:gd name="T46" fmla="*/ 35 w 104"/>
                  <a:gd name="T47" fmla="*/ 117 h 168"/>
                  <a:gd name="T48" fmla="*/ 37 w 104"/>
                  <a:gd name="T49" fmla="*/ 112 h 168"/>
                  <a:gd name="T50" fmla="*/ 39 w 104"/>
                  <a:gd name="T51" fmla="*/ 108 h 168"/>
                  <a:gd name="T52" fmla="*/ 43 w 104"/>
                  <a:gd name="T53" fmla="*/ 105 h 168"/>
                  <a:gd name="T54" fmla="*/ 43 w 104"/>
                  <a:gd name="T55" fmla="*/ 103 h 168"/>
                  <a:gd name="T56" fmla="*/ 49 w 104"/>
                  <a:gd name="T57" fmla="*/ 101 h 168"/>
                  <a:gd name="T58" fmla="*/ 49 w 104"/>
                  <a:gd name="T59" fmla="*/ 96 h 168"/>
                  <a:gd name="T60" fmla="*/ 50 w 104"/>
                  <a:gd name="T61" fmla="*/ 96 h 168"/>
                  <a:gd name="T62" fmla="*/ 53 w 104"/>
                  <a:gd name="T63" fmla="*/ 91 h 168"/>
                  <a:gd name="T64" fmla="*/ 54 w 104"/>
                  <a:gd name="T65" fmla="*/ 90 h 168"/>
                  <a:gd name="T66" fmla="*/ 54 w 104"/>
                  <a:gd name="T67" fmla="*/ 88 h 168"/>
                  <a:gd name="T68" fmla="*/ 58 w 104"/>
                  <a:gd name="T69" fmla="*/ 83 h 168"/>
                  <a:gd name="T70" fmla="*/ 61 w 104"/>
                  <a:gd name="T71" fmla="*/ 79 h 168"/>
                  <a:gd name="T72" fmla="*/ 62 w 104"/>
                  <a:gd name="T73" fmla="*/ 77 h 168"/>
                  <a:gd name="T74" fmla="*/ 66 w 104"/>
                  <a:gd name="T75" fmla="*/ 70 h 168"/>
                  <a:gd name="T76" fmla="*/ 66 w 104"/>
                  <a:gd name="T77" fmla="*/ 67 h 168"/>
                  <a:gd name="T78" fmla="*/ 68 w 104"/>
                  <a:gd name="T79" fmla="*/ 66 h 168"/>
                  <a:gd name="T80" fmla="*/ 69 w 104"/>
                  <a:gd name="T81" fmla="*/ 64 h 168"/>
                  <a:gd name="T82" fmla="*/ 73 w 104"/>
                  <a:gd name="T83" fmla="*/ 59 h 168"/>
                  <a:gd name="T84" fmla="*/ 75 w 104"/>
                  <a:gd name="T85" fmla="*/ 53 h 168"/>
                  <a:gd name="T86" fmla="*/ 78 w 104"/>
                  <a:gd name="T87" fmla="*/ 50 h 168"/>
                  <a:gd name="T88" fmla="*/ 80 w 104"/>
                  <a:gd name="T89" fmla="*/ 47 h 168"/>
                  <a:gd name="T90" fmla="*/ 85 w 104"/>
                  <a:gd name="T91" fmla="*/ 41 h 168"/>
                  <a:gd name="T92" fmla="*/ 81 w 104"/>
                  <a:gd name="T93" fmla="*/ 36 h 168"/>
                  <a:gd name="T94" fmla="*/ 87 w 104"/>
                  <a:gd name="T95" fmla="*/ 36 h 168"/>
                  <a:gd name="T96" fmla="*/ 88 w 104"/>
                  <a:gd name="T97" fmla="*/ 34 h 168"/>
                  <a:gd name="T98" fmla="*/ 88 w 104"/>
                  <a:gd name="T99" fmla="*/ 32 h 168"/>
                  <a:gd name="T100" fmla="*/ 92 w 104"/>
                  <a:gd name="T101" fmla="*/ 30 h 168"/>
                  <a:gd name="T102" fmla="*/ 93 w 104"/>
                  <a:gd name="T103" fmla="*/ 28 h 168"/>
                  <a:gd name="T104" fmla="*/ 93 w 104"/>
                  <a:gd name="T105" fmla="*/ 25 h 168"/>
                  <a:gd name="T106" fmla="*/ 91 w 104"/>
                  <a:gd name="T107" fmla="*/ 24 h 168"/>
                  <a:gd name="T108" fmla="*/ 92 w 104"/>
                  <a:gd name="T109" fmla="*/ 24 h 168"/>
                  <a:gd name="T110" fmla="*/ 95 w 104"/>
                  <a:gd name="T111" fmla="*/ 21 h 168"/>
                  <a:gd name="T112" fmla="*/ 96 w 104"/>
                  <a:gd name="T113" fmla="*/ 18 h 168"/>
                  <a:gd name="T114" fmla="*/ 96 w 104"/>
                  <a:gd name="T115" fmla="*/ 18 h 168"/>
                  <a:gd name="T116" fmla="*/ 98 w 104"/>
                  <a:gd name="T117" fmla="*/ 12 h 168"/>
                  <a:gd name="T118" fmla="*/ 100 w 104"/>
                  <a:gd name="T119" fmla="*/ 10 h 168"/>
                  <a:gd name="T120" fmla="*/ 102 w 104"/>
                  <a:gd name="T121" fmla="*/ 5 h 168"/>
                  <a:gd name="T122" fmla="*/ 104 w 104"/>
                  <a:gd name="T123" fmla="*/ 0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104" h="168">
                    <a:moveTo>
                      <a:pt x="100" y="0"/>
                    </a:moveTo>
                    <a:cubicBezTo>
                      <a:pt x="100" y="0"/>
                      <a:pt x="99" y="0"/>
                      <a:pt x="99" y="1"/>
                    </a:cubicBezTo>
                    <a:cubicBezTo>
                      <a:pt x="100" y="4"/>
                      <a:pt x="98" y="4"/>
                      <a:pt x="98" y="4"/>
                    </a:cubicBezTo>
                    <a:cubicBezTo>
                      <a:pt x="99" y="4"/>
                      <a:pt x="100" y="4"/>
                      <a:pt x="100" y="4"/>
                    </a:cubicBezTo>
                    <a:cubicBezTo>
                      <a:pt x="100" y="5"/>
                      <a:pt x="100" y="4"/>
                      <a:pt x="100" y="5"/>
                    </a:cubicBezTo>
                    <a:cubicBezTo>
                      <a:pt x="99" y="5"/>
                      <a:pt x="99" y="5"/>
                      <a:pt x="99" y="5"/>
                    </a:cubicBezTo>
                    <a:cubicBezTo>
                      <a:pt x="98" y="5"/>
                      <a:pt x="98" y="5"/>
                      <a:pt x="96" y="6"/>
                    </a:cubicBezTo>
                    <a:cubicBezTo>
                      <a:pt x="96" y="7"/>
                      <a:pt x="96" y="7"/>
                      <a:pt x="95" y="8"/>
                    </a:cubicBezTo>
                    <a:cubicBezTo>
                      <a:pt x="96" y="8"/>
                      <a:pt x="96" y="8"/>
                      <a:pt x="96" y="8"/>
                    </a:cubicBezTo>
                    <a:cubicBezTo>
                      <a:pt x="95" y="8"/>
                      <a:pt x="95" y="10"/>
                      <a:pt x="93" y="11"/>
                    </a:cubicBezTo>
                    <a:cubicBezTo>
                      <a:pt x="93" y="12"/>
                      <a:pt x="92" y="12"/>
                      <a:pt x="92" y="13"/>
                    </a:cubicBezTo>
                    <a:cubicBezTo>
                      <a:pt x="91" y="15"/>
                      <a:pt x="89" y="17"/>
                      <a:pt x="88" y="19"/>
                    </a:cubicBezTo>
                    <a:cubicBezTo>
                      <a:pt x="89" y="19"/>
                      <a:pt x="89" y="19"/>
                      <a:pt x="89" y="19"/>
                    </a:cubicBezTo>
                    <a:cubicBezTo>
                      <a:pt x="88" y="19"/>
                      <a:pt x="89" y="19"/>
                      <a:pt x="89" y="20"/>
                    </a:cubicBezTo>
                    <a:cubicBezTo>
                      <a:pt x="89" y="19"/>
                      <a:pt x="88" y="20"/>
                      <a:pt x="88" y="20"/>
                    </a:cubicBezTo>
                    <a:cubicBezTo>
                      <a:pt x="88" y="20"/>
                      <a:pt x="87" y="21"/>
                      <a:pt x="86" y="21"/>
                    </a:cubicBezTo>
                    <a:cubicBezTo>
                      <a:pt x="86" y="23"/>
                      <a:pt x="86" y="23"/>
                      <a:pt x="86" y="23"/>
                    </a:cubicBezTo>
                    <a:cubicBezTo>
                      <a:pt x="85" y="23"/>
                      <a:pt x="85" y="24"/>
                      <a:pt x="85" y="25"/>
                    </a:cubicBezTo>
                    <a:cubicBezTo>
                      <a:pt x="85" y="25"/>
                      <a:pt x="85" y="25"/>
                      <a:pt x="85" y="25"/>
                    </a:cubicBezTo>
                    <a:cubicBezTo>
                      <a:pt x="85" y="25"/>
                      <a:pt x="85" y="25"/>
                      <a:pt x="85" y="25"/>
                    </a:cubicBezTo>
                    <a:cubicBezTo>
                      <a:pt x="84" y="26"/>
                      <a:pt x="84" y="26"/>
                      <a:pt x="84" y="26"/>
                    </a:cubicBezTo>
                    <a:cubicBezTo>
                      <a:pt x="81" y="26"/>
                      <a:pt x="81" y="28"/>
                      <a:pt x="81" y="30"/>
                    </a:cubicBezTo>
                    <a:cubicBezTo>
                      <a:pt x="79" y="31"/>
                      <a:pt x="79" y="33"/>
                      <a:pt x="76" y="34"/>
                    </a:cubicBezTo>
                    <a:cubicBezTo>
                      <a:pt x="78" y="36"/>
                      <a:pt x="78" y="36"/>
                      <a:pt x="78" y="36"/>
                    </a:cubicBezTo>
                    <a:cubicBezTo>
                      <a:pt x="75" y="37"/>
                      <a:pt x="75" y="40"/>
                      <a:pt x="73" y="41"/>
                    </a:cubicBezTo>
                    <a:cubicBezTo>
                      <a:pt x="74" y="43"/>
                      <a:pt x="74" y="43"/>
                      <a:pt x="74" y="43"/>
                    </a:cubicBezTo>
                    <a:cubicBezTo>
                      <a:pt x="74" y="43"/>
                      <a:pt x="73" y="44"/>
                      <a:pt x="73" y="43"/>
                    </a:cubicBezTo>
                    <a:cubicBezTo>
                      <a:pt x="73" y="44"/>
                      <a:pt x="72" y="44"/>
                      <a:pt x="72" y="45"/>
                    </a:cubicBezTo>
                    <a:cubicBezTo>
                      <a:pt x="72" y="45"/>
                      <a:pt x="72" y="45"/>
                      <a:pt x="69" y="45"/>
                    </a:cubicBezTo>
                    <a:cubicBezTo>
                      <a:pt x="69" y="46"/>
                      <a:pt x="69" y="47"/>
                      <a:pt x="68" y="47"/>
                    </a:cubicBezTo>
                    <a:cubicBezTo>
                      <a:pt x="69" y="47"/>
                      <a:pt x="69" y="47"/>
                      <a:pt x="69" y="49"/>
                    </a:cubicBezTo>
                    <a:cubicBezTo>
                      <a:pt x="68" y="49"/>
                      <a:pt x="68" y="50"/>
                      <a:pt x="68" y="49"/>
                    </a:cubicBezTo>
                    <a:cubicBezTo>
                      <a:pt x="68" y="50"/>
                      <a:pt x="66" y="52"/>
                      <a:pt x="66" y="53"/>
                    </a:cubicBezTo>
                    <a:cubicBezTo>
                      <a:pt x="65" y="54"/>
                      <a:pt x="65" y="56"/>
                      <a:pt x="63" y="56"/>
                    </a:cubicBezTo>
                    <a:cubicBezTo>
                      <a:pt x="63" y="57"/>
                      <a:pt x="65" y="56"/>
                      <a:pt x="65" y="57"/>
                    </a:cubicBezTo>
                    <a:cubicBezTo>
                      <a:pt x="63" y="57"/>
                      <a:pt x="63" y="57"/>
                      <a:pt x="63" y="57"/>
                    </a:cubicBezTo>
                    <a:cubicBezTo>
                      <a:pt x="62" y="58"/>
                      <a:pt x="62" y="60"/>
                      <a:pt x="61" y="62"/>
                    </a:cubicBezTo>
                    <a:cubicBezTo>
                      <a:pt x="60" y="64"/>
                      <a:pt x="58" y="67"/>
                      <a:pt x="55" y="70"/>
                    </a:cubicBezTo>
                    <a:cubicBezTo>
                      <a:pt x="56" y="70"/>
                      <a:pt x="56" y="70"/>
                      <a:pt x="56" y="70"/>
                    </a:cubicBezTo>
                    <a:cubicBezTo>
                      <a:pt x="54" y="70"/>
                      <a:pt x="56" y="72"/>
                      <a:pt x="54" y="72"/>
                    </a:cubicBezTo>
                    <a:cubicBezTo>
                      <a:pt x="53" y="73"/>
                      <a:pt x="54" y="76"/>
                      <a:pt x="53" y="77"/>
                    </a:cubicBezTo>
                    <a:cubicBezTo>
                      <a:pt x="53" y="76"/>
                      <a:pt x="53" y="76"/>
                      <a:pt x="53" y="76"/>
                    </a:cubicBezTo>
                    <a:cubicBezTo>
                      <a:pt x="53" y="77"/>
                      <a:pt x="52" y="78"/>
                      <a:pt x="52" y="79"/>
                    </a:cubicBezTo>
                    <a:cubicBezTo>
                      <a:pt x="53" y="79"/>
                      <a:pt x="50" y="79"/>
                      <a:pt x="52" y="80"/>
                    </a:cubicBezTo>
                    <a:cubicBezTo>
                      <a:pt x="50" y="83"/>
                      <a:pt x="48" y="84"/>
                      <a:pt x="46" y="88"/>
                    </a:cubicBezTo>
                    <a:cubicBezTo>
                      <a:pt x="46" y="88"/>
                      <a:pt x="46" y="89"/>
                      <a:pt x="46" y="89"/>
                    </a:cubicBezTo>
                    <a:cubicBezTo>
                      <a:pt x="47" y="89"/>
                      <a:pt x="47" y="89"/>
                      <a:pt x="46" y="89"/>
                    </a:cubicBezTo>
                    <a:cubicBezTo>
                      <a:pt x="46" y="89"/>
                      <a:pt x="46" y="89"/>
                      <a:pt x="46" y="89"/>
                    </a:cubicBezTo>
                    <a:cubicBezTo>
                      <a:pt x="46" y="89"/>
                      <a:pt x="46" y="89"/>
                      <a:pt x="46" y="89"/>
                    </a:cubicBezTo>
                    <a:cubicBezTo>
                      <a:pt x="46" y="89"/>
                      <a:pt x="46" y="89"/>
                      <a:pt x="46" y="89"/>
                    </a:cubicBezTo>
                    <a:cubicBezTo>
                      <a:pt x="45" y="90"/>
                      <a:pt x="48" y="91"/>
                      <a:pt x="46" y="91"/>
                    </a:cubicBezTo>
                    <a:cubicBezTo>
                      <a:pt x="45" y="90"/>
                      <a:pt x="46" y="91"/>
                      <a:pt x="45" y="91"/>
                    </a:cubicBezTo>
                    <a:cubicBezTo>
                      <a:pt x="45" y="92"/>
                      <a:pt x="46" y="92"/>
                      <a:pt x="45" y="92"/>
                    </a:cubicBezTo>
                    <a:cubicBezTo>
                      <a:pt x="45" y="93"/>
                      <a:pt x="45" y="93"/>
                      <a:pt x="45" y="93"/>
                    </a:cubicBezTo>
                    <a:cubicBezTo>
                      <a:pt x="43" y="93"/>
                      <a:pt x="43" y="95"/>
                      <a:pt x="41" y="95"/>
                    </a:cubicBezTo>
                    <a:cubicBezTo>
                      <a:pt x="39" y="101"/>
                      <a:pt x="34" y="105"/>
                      <a:pt x="30" y="110"/>
                    </a:cubicBezTo>
                    <a:cubicBezTo>
                      <a:pt x="28" y="116"/>
                      <a:pt x="26" y="119"/>
                      <a:pt x="22" y="127"/>
                    </a:cubicBezTo>
                    <a:cubicBezTo>
                      <a:pt x="22" y="128"/>
                      <a:pt x="22" y="128"/>
                      <a:pt x="21" y="129"/>
                    </a:cubicBezTo>
                    <a:cubicBezTo>
                      <a:pt x="21" y="129"/>
                      <a:pt x="21" y="130"/>
                      <a:pt x="20" y="130"/>
                    </a:cubicBezTo>
                    <a:cubicBezTo>
                      <a:pt x="19" y="131"/>
                      <a:pt x="17" y="134"/>
                      <a:pt x="17" y="136"/>
                    </a:cubicBezTo>
                    <a:cubicBezTo>
                      <a:pt x="17" y="137"/>
                      <a:pt x="17" y="137"/>
                      <a:pt x="17" y="137"/>
                    </a:cubicBezTo>
                    <a:cubicBezTo>
                      <a:pt x="17" y="137"/>
                      <a:pt x="16" y="137"/>
                      <a:pt x="16" y="136"/>
                    </a:cubicBezTo>
                    <a:cubicBezTo>
                      <a:pt x="12" y="141"/>
                      <a:pt x="10" y="148"/>
                      <a:pt x="8" y="151"/>
                    </a:cubicBezTo>
                    <a:cubicBezTo>
                      <a:pt x="8" y="153"/>
                      <a:pt x="7" y="154"/>
                      <a:pt x="6" y="155"/>
                    </a:cubicBezTo>
                    <a:cubicBezTo>
                      <a:pt x="4" y="161"/>
                      <a:pt x="3" y="164"/>
                      <a:pt x="0" y="167"/>
                    </a:cubicBezTo>
                    <a:cubicBezTo>
                      <a:pt x="0" y="167"/>
                      <a:pt x="3" y="168"/>
                      <a:pt x="4" y="167"/>
                    </a:cubicBezTo>
                    <a:cubicBezTo>
                      <a:pt x="8" y="166"/>
                      <a:pt x="7" y="162"/>
                      <a:pt x="9" y="161"/>
                    </a:cubicBezTo>
                    <a:cubicBezTo>
                      <a:pt x="9" y="161"/>
                      <a:pt x="9" y="161"/>
                      <a:pt x="9" y="161"/>
                    </a:cubicBezTo>
                    <a:cubicBezTo>
                      <a:pt x="9" y="161"/>
                      <a:pt x="9" y="161"/>
                      <a:pt x="9" y="161"/>
                    </a:cubicBezTo>
                    <a:cubicBezTo>
                      <a:pt x="12" y="158"/>
                      <a:pt x="14" y="155"/>
                      <a:pt x="14" y="151"/>
                    </a:cubicBezTo>
                    <a:cubicBezTo>
                      <a:pt x="14" y="150"/>
                      <a:pt x="15" y="150"/>
                      <a:pt x="15" y="150"/>
                    </a:cubicBezTo>
                    <a:cubicBezTo>
                      <a:pt x="15" y="150"/>
                      <a:pt x="15" y="150"/>
                      <a:pt x="14" y="150"/>
                    </a:cubicBezTo>
                    <a:cubicBezTo>
                      <a:pt x="15" y="150"/>
                      <a:pt x="15" y="149"/>
                      <a:pt x="16" y="149"/>
                    </a:cubicBezTo>
                    <a:cubicBezTo>
                      <a:pt x="15" y="149"/>
                      <a:pt x="15" y="149"/>
                      <a:pt x="15" y="148"/>
                    </a:cubicBezTo>
                    <a:cubicBezTo>
                      <a:pt x="16" y="149"/>
                      <a:pt x="16" y="149"/>
                      <a:pt x="16" y="149"/>
                    </a:cubicBezTo>
                    <a:cubicBezTo>
                      <a:pt x="17" y="149"/>
                      <a:pt x="16" y="145"/>
                      <a:pt x="19" y="144"/>
                    </a:cubicBezTo>
                    <a:cubicBezTo>
                      <a:pt x="17" y="144"/>
                      <a:pt x="17" y="144"/>
                      <a:pt x="17" y="144"/>
                    </a:cubicBezTo>
                    <a:cubicBezTo>
                      <a:pt x="20" y="143"/>
                      <a:pt x="21" y="141"/>
                      <a:pt x="22" y="140"/>
                    </a:cubicBezTo>
                    <a:cubicBezTo>
                      <a:pt x="21" y="140"/>
                      <a:pt x="21" y="140"/>
                      <a:pt x="21" y="140"/>
                    </a:cubicBezTo>
                    <a:cubicBezTo>
                      <a:pt x="22" y="140"/>
                      <a:pt x="22" y="138"/>
                      <a:pt x="23" y="138"/>
                    </a:cubicBezTo>
                    <a:cubicBezTo>
                      <a:pt x="22" y="138"/>
                      <a:pt x="26" y="138"/>
                      <a:pt x="26" y="137"/>
                    </a:cubicBezTo>
                    <a:cubicBezTo>
                      <a:pt x="23" y="137"/>
                      <a:pt x="23" y="137"/>
                      <a:pt x="23" y="137"/>
                    </a:cubicBezTo>
                    <a:cubicBezTo>
                      <a:pt x="26" y="137"/>
                      <a:pt x="23" y="136"/>
                      <a:pt x="26" y="136"/>
                    </a:cubicBezTo>
                    <a:cubicBezTo>
                      <a:pt x="27" y="136"/>
                      <a:pt x="26" y="134"/>
                      <a:pt x="26" y="134"/>
                    </a:cubicBezTo>
                    <a:cubicBezTo>
                      <a:pt x="27" y="134"/>
                      <a:pt x="27" y="134"/>
                      <a:pt x="27" y="134"/>
                    </a:cubicBezTo>
                    <a:cubicBezTo>
                      <a:pt x="27" y="134"/>
                      <a:pt x="27" y="134"/>
                      <a:pt x="27" y="132"/>
                    </a:cubicBezTo>
                    <a:cubicBezTo>
                      <a:pt x="27" y="132"/>
                      <a:pt x="27" y="131"/>
                      <a:pt x="28" y="132"/>
                    </a:cubicBezTo>
                    <a:cubicBezTo>
                      <a:pt x="27" y="131"/>
                      <a:pt x="27" y="132"/>
                      <a:pt x="27" y="131"/>
                    </a:cubicBezTo>
                    <a:cubicBezTo>
                      <a:pt x="28" y="130"/>
                      <a:pt x="30" y="127"/>
                      <a:pt x="32" y="124"/>
                    </a:cubicBezTo>
                    <a:cubicBezTo>
                      <a:pt x="32" y="124"/>
                      <a:pt x="32" y="124"/>
                      <a:pt x="30" y="124"/>
                    </a:cubicBezTo>
                    <a:cubicBezTo>
                      <a:pt x="32" y="122"/>
                      <a:pt x="32" y="122"/>
                      <a:pt x="32" y="122"/>
                    </a:cubicBezTo>
                    <a:cubicBezTo>
                      <a:pt x="32" y="122"/>
                      <a:pt x="32" y="122"/>
                      <a:pt x="32" y="121"/>
                    </a:cubicBezTo>
                    <a:cubicBezTo>
                      <a:pt x="33" y="121"/>
                      <a:pt x="33" y="119"/>
                      <a:pt x="34" y="119"/>
                    </a:cubicBezTo>
                    <a:cubicBezTo>
                      <a:pt x="33" y="119"/>
                      <a:pt x="33" y="119"/>
                      <a:pt x="33" y="119"/>
                    </a:cubicBezTo>
                    <a:cubicBezTo>
                      <a:pt x="34" y="119"/>
                      <a:pt x="34" y="118"/>
                      <a:pt x="34" y="118"/>
                    </a:cubicBezTo>
                    <a:cubicBezTo>
                      <a:pt x="34" y="117"/>
                      <a:pt x="35" y="118"/>
                      <a:pt x="35" y="117"/>
                    </a:cubicBezTo>
                    <a:cubicBezTo>
                      <a:pt x="34" y="117"/>
                      <a:pt x="34" y="117"/>
                      <a:pt x="34" y="117"/>
                    </a:cubicBezTo>
                    <a:cubicBezTo>
                      <a:pt x="35" y="117"/>
                      <a:pt x="35" y="116"/>
                      <a:pt x="37" y="115"/>
                    </a:cubicBezTo>
                    <a:cubicBezTo>
                      <a:pt x="37" y="115"/>
                      <a:pt x="37" y="114"/>
                      <a:pt x="39" y="114"/>
                    </a:cubicBezTo>
                    <a:cubicBezTo>
                      <a:pt x="39" y="112"/>
                      <a:pt x="37" y="112"/>
                      <a:pt x="37" y="112"/>
                    </a:cubicBezTo>
                    <a:cubicBezTo>
                      <a:pt x="39" y="112"/>
                      <a:pt x="39" y="110"/>
                      <a:pt x="40" y="112"/>
                    </a:cubicBezTo>
                    <a:cubicBezTo>
                      <a:pt x="40" y="110"/>
                      <a:pt x="40" y="109"/>
                      <a:pt x="41" y="109"/>
                    </a:cubicBezTo>
                    <a:cubicBezTo>
                      <a:pt x="40" y="109"/>
                      <a:pt x="40" y="108"/>
                      <a:pt x="40" y="109"/>
                    </a:cubicBezTo>
                    <a:cubicBezTo>
                      <a:pt x="39" y="108"/>
                      <a:pt x="39" y="108"/>
                      <a:pt x="39" y="108"/>
                    </a:cubicBezTo>
                    <a:cubicBezTo>
                      <a:pt x="40" y="106"/>
                      <a:pt x="40" y="106"/>
                      <a:pt x="40" y="106"/>
                    </a:cubicBezTo>
                    <a:cubicBezTo>
                      <a:pt x="41" y="106"/>
                      <a:pt x="42" y="106"/>
                      <a:pt x="42" y="106"/>
                    </a:cubicBezTo>
                    <a:cubicBezTo>
                      <a:pt x="41" y="105"/>
                      <a:pt x="41" y="105"/>
                      <a:pt x="41" y="105"/>
                    </a:cubicBezTo>
                    <a:cubicBezTo>
                      <a:pt x="42" y="105"/>
                      <a:pt x="43" y="105"/>
                      <a:pt x="43" y="105"/>
                    </a:cubicBezTo>
                    <a:cubicBezTo>
                      <a:pt x="43" y="105"/>
                      <a:pt x="43" y="105"/>
                      <a:pt x="43" y="105"/>
                    </a:cubicBezTo>
                    <a:cubicBezTo>
                      <a:pt x="43" y="104"/>
                      <a:pt x="45" y="104"/>
                      <a:pt x="43" y="103"/>
                    </a:cubicBezTo>
                    <a:cubicBezTo>
                      <a:pt x="43" y="103"/>
                      <a:pt x="43" y="104"/>
                      <a:pt x="43" y="103"/>
                    </a:cubicBezTo>
                    <a:cubicBezTo>
                      <a:pt x="43" y="104"/>
                      <a:pt x="43" y="103"/>
                      <a:pt x="43" y="103"/>
                    </a:cubicBezTo>
                    <a:cubicBezTo>
                      <a:pt x="43" y="103"/>
                      <a:pt x="43" y="103"/>
                      <a:pt x="45" y="103"/>
                    </a:cubicBezTo>
                    <a:cubicBezTo>
                      <a:pt x="45" y="102"/>
                      <a:pt x="45" y="102"/>
                      <a:pt x="45" y="102"/>
                    </a:cubicBezTo>
                    <a:cubicBezTo>
                      <a:pt x="45" y="102"/>
                      <a:pt x="45" y="102"/>
                      <a:pt x="46" y="102"/>
                    </a:cubicBezTo>
                    <a:cubicBezTo>
                      <a:pt x="48" y="101"/>
                      <a:pt x="48" y="101"/>
                      <a:pt x="49" y="101"/>
                    </a:cubicBezTo>
                    <a:cubicBezTo>
                      <a:pt x="49" y="101"/>
                      <a:pt x="48" y="99"/>
                      <a:pt x="48" y="100"/>
                    </a:cubicBezTo>
                    <a:cubicBezTo>
                      <a:pt x="48" y="100"/>
                      <a:pt x="48" y="100"/>
                      <a:pt x="48" y="101"/>
                    </a:cubicBezTo>
                    <a:cubicBezTo>
                      <a:pt x="48" y="100"/>
                      <a:pt x="48" y="100"/>
                      <a:pt x="48" y="100"/>
                    </a:cubicBezTo>
                    <a:cubicBezTo>
                      <a:pt x="49" y="98"/>
                      <a:pt x="50" y="97"/>
                      <a:pt x="49" y="96"/>
                    </a:cubicBezTo>
                    <a:cubicBezTo>
                      <a:pt x="50" y="97"/>
                      <a:pt x="50" y="97"/>
                      <a:pt x="50" y="97"/>
                    </a:cubicBezTo>
                    <a:cubicBezTo>
                      <a:pt x="50" y="96"/>
                      <a:pt x="49" y="96"/>
                      <a:pt x="50" y="96"/>
                    </a:cubicBezTo>
                    <a:cubicBezTo>
                      <a:pt x="49" y="96"/>
                      <a:pt x="50" y="96"/>
                      <a:pt x="50" y="95"/>
                    </a:cubicBezTo>
                    <a:cubicBezTo>
                      <a:pt x="52" y="95"/>
                      <a:pt x="50" y="95"/>
                      <a:pt x="50" y="96"/>
                    </a:cubicBezTo>
                    <a:cubicBezTo>
                      <a:pt x="50" y="95"/>
                      <a:pt x="53" y="93"/>
                      <a:pt x="53" y="92"/>
                    </a:cubicBezTo>
                    <a:cubicBezTo>
                      <a:pt x="52" y="92"/>
                      <a:pt x="52" y="92"/>
                      <a:pt x="53" y="92"/>
                    </a:cubicBezTo>
                    <a:cubicBezTo>
                      <a:pt x="52" y="92"/>
                      <a:pt x="53" y="92"/>
                      <a:pt x="53" y="92"/>
                    </a:cubicBezTo>
                    <a:cubicBezTo>
                      <a:pt x="53" y="92"/>
                      <a:pt x="53" y="92"/>
                      <a:pt x="53" y="91"/>
                    </a:cubicBezTo>
                    <a:cubicBezTo>
                      <a:pt x="53" y="91"/>
                      <a:pt x="53" y="91"/>
                      <a:pt x="53" y="91"/>
                    </a:cubicBezTo>
                    <a:cubicBezTo>
                      <a:pt x="53" y="91"/>
                      <a:pt x="54" y="91"/>
                      <a:pt x="54" y="90"/>
                    </a:cubicBezTo>
                    <a:cubicBezTo>
                      <a:pt x="53" y="90"/>
                      <a:pt x="53" y="90"/>
                      <a:pt x="53" y="90"/>
                    </a:cubicBezTo>
                    <a:cubicBezTo>
                      <a:pt x="54" y="89"/>
                      <a:pt x="54" y="90"/>
                      <a:pt x="54" y="90"/>
                    </a:cubicBezTo>
                    <a:cubicBezTo>
                      <a:pt x="54" y="89"/>
                      <a:pt x="54" y="89"/>
                      <a:pt x="54" y="89"/>
                    </a:cubicBezTo>
                    <a:cubicBezTo>
                      <a:pt x="55" y="90"/>
                      <a:pt x="54" y="89"/>
                      <a:pt x="55" y="89"/>
                    </a:cubicBezTo>
                    <a:cubicBezTo>
                      <a:pt x="55" y="89"/>
                      <a:pt x="56" y="89"/>
                      <a:pt x="55" y="88"/>
                    </a:cubicBezTo>
                    <a:cubicBezTo>
                      <a:pt x="54" y="88"/>
                      <a:pt x="54" y="88"/>
                      <a:pt x="54" y="88"/>
                    </a:cubicBezTo>
                    <a:cubicBezTo>
                      <a:pt x="54" y="88"/>
                      <a:pt x="54" y="88"/>
                      <a:pt x="55" y="88"/>
                    </a:cubicBezTo>
                    <a:cubicBezTo>
                      <a:pt x="56" y="88"/>
                      <a:pt x="55" y="85"/>
                      <a:pt x="56" y="88"/>
                    </a:cubicBezTo>
                    <a:cubicBezTo>
                      <a:pt x="56" y="85"/>
                      <a:pt x="58" y="84"/>
                      <a:pt x="56" y="84"/>
                    </a:cubicBezTo>
                    <a:cubicBezTo>
                      <a:pt x="58" y="84"/>
                      <a:pt x="58" y="83"/>
                      <a:pt x="58" y="83"/>
                    </a:cubicBezTo>
                    <a:cubicBezTo>
                      <a:pt x="58" y="83"/>
                      <a:pt x="58" y="83"/>
                      <a:pt x="58" y="82"/>
                    </a:cubicBezTo>
                    <a:cubicBezTo>
                      <a:pt x="58" y="82"/>
                      <a:pt x="58" y="82"/>
                      <a:pt x="58" y="80"/>
                    </a:cubicBezTo>
                    <a:cubicBezTo>
                      <a:pt x="60" y="80"/>
                      <a:pt x="60" y="80"/>
                      <a:pt x="60" y="82"/>
                    </a:cubicBezTo>
                    <a:cubicBezTo>
                      <a:pt x="60" y="80"/>
                      <a:pt x="61" y="80"/>
                      <a:pt x="61" y="79"/>
                    </a:cubicBezTo>
                    <a:cubicBezTo>
                      <a:pt x="60" y="79"/>
                      <a:pt x="60" y="79"/>
                      <a:pt x="60" y="79"/>
                    </a:cubicBezTo>
                    <a:cubicBezTo>
                      <a:pt x="58" y="78"/>
                      <a:pt x="61" y="79"/>
                      <a:pt x="61" y="78"/>
                    </a:cubicBezTo>
                    <a:cubicBezTo>
                      <a:pt x="62" y="78"/>
                      <a:pt x="62" y="78"/>
                      <a:pt x="62" y="78"/>
                    </a:cubicBezTo>
                    <a:cubicBezTo>
                      <a:pt x="61" y="78"/>
                      <a:pt x="63" y="78"/>
                      <a:pt x="62" y="77"/>
                    </a:cubicBezTo>
                    <a:cubicBezTo>
                      <a:pt x="62" y="77"/>
                      <a:pt x="62" y="77"/>
                      <a:pt x="63" y="77"/>
                    </a:cubicBezTo>
                    <a:cubicBezTo>
                      <a:pt x="62" y="76"/>
                      <a:pt x="65" y="73"/>
                      <a:pt x="63" y="72"/>
                    </a:cubicBezTo>
                    <a:cubicBezTo>
                      <a:pt x="63" y="71"/>
                      <a:pt x="66" y="72"/>
                      <a:pt x="66" y="71"/>
                    </a:cubicBezTo>
                    <a:cubicBezTo>
                      <a:pt x="66" y="71"/>
                      <a:pt x="65" y="70"/>
                      <a:pt x="66" y="70"/>
                    </a:cubicBezTo>
                    <a:cubicBezTo>
                      <a:pt x="67" y="70"/>
                      <a:pt x="66" y="69"/>
                      <a:pt x="65" y="69"/>
                    </a:cubicBezTo>
                    <a:cubicBezTo>
                      <a:pt x="66" y="69"/>
                      <a:pt x="66" y="69"/>
                      <a:pt x="66" y="69"/>
                    </a:cubicBezTo>
                    <a:cubicBezTo>
                      <a:pt x="66" y="68"/>
                      <a:pt x="66" y="68"/>
                      <a:pt x="66" y="68"/>
                    </a:cubicBezTo>
                    <a:cubicBezTo>
                      <a:pt x="66" y="67"/>
                      <a:pt x="66" y="67"/>
                      <a:pt x="66" y="67"/>
                    </a:cubicBezTo>
                    <a:cubicBezTo>
                      <a:pt x="66" y="67"/>
                      <a:pt x="66" y="67"/>
                      <a:pt x="66" y="66"/>
                    </a:cubicBezTo>
                    <a:cubicBezTo>
                      <a:pt x="67" y="67"/>
                      <a:pt x="67" y="67"/>
                      <a:pt x="67" y="67"/>
                    </a:cubicBezTo>
                    <a:cubicBezTo>
                      <a:pt x="67" y="66"/>
                      <a:pt x="67" y="66"/>
                      <a:pt x="67" y="66"/>
                    </a:cubicBezTo>
                    <a:cubicBezTo>
                      <a:pt x="68" y="66"/>
                      <a:pt x="68" y="66"/>
                      <a:pt x="68" y="66"/>
                    </a:cubicBezTo>
                    <a:cubicBezTo>
                      <a:pt x="67" y="66"/>
                      <a:pt x="67" y="65"/>
                      <a:pt x="68" y="65"/>
                    </a:cubicBezTo>
                    <a:cubicBezTo>
                      <a:pt x="69" y="65"/>
                      <a:pt x="69" y="64"/>
                      <a:pt x="69" y="64"/>
                    </a:cubicBezTo>
                    <a:cubicBezTo>
                      <a:pt x="69" y="64"/>
                      <a:pt x="69" y="64"/>
                      <a:pt x="69" y="62"/>
                    </a:cubicBezTo>
                    <a:cubicBezTo>
                      <a:pt x="69" y="64"/>
                      <a:pt x="69" y="64"/>
                      <a:pt x="69" y="64"/>
                    </a:cubicBezTo>
                    <a:cubicBezTo>
                      <a:pt x="69" y="62"/>
                      <a:pt x="69" y="62"/>
                      <a:pt x="72" y="62"/>
                    </a:cubicBezTo>
                    <a:cubicBezTo>
                      <a:pt x="72" y="60"/>
                      <a:pt x="72" y="60"/>
                      <a:pt x="72" y="60"/>
                    </a:cubicBezTo>
                    <a:cubicBezTo>
                      <a:pt x="72" y="60"/>
                      <a:pt x="69" y="59"/>
                      <a:pt x="72" y="59"/>
                    </a:cubicBezTo>
                    <a:cubicBezTo>
                      <a:pt x="73" y="59"/>
                      <a:pt x="73" y="59"/>
                      <a:pt x="73" y="59"/>
                    </a:cubicBezTo>
                    <a:cubicBezTo>
                      <a:pt x="73" y="59"/>
                      <a:pt x="74" y="58"/>
                      <a:pt x="74" y="57"/>
                    </a:cubicBezTo>
                    <a:cubicBezTo>
                      <a:pt x="75" y="56"/>
                      <a:pt x="76" y="56"/>
                      <a:pt x="76" y="53"/>
                    </a:cubicBezTo>
                    <a:cubicBezTo>
                      <a:pt x="75" y="53"/>
                      <a:pt x="75" y="53"/>
                      <a:pt x="75" y="53"/>
                    </a:cubicBezTo>
                    <a:cubicBezTo>
                      <a:pt x="75" y="53"/>
                      <a:pt x="75" y="53"/>
                      <a:pt x="75" y="53"/>
                    </a:cubicBezTo>
                    <a:cubicBezTo>
                      <a:pt x="75" y="53"/>
                      <a:pt x="75" y="53"/>
                      <a:pt x="75" y="53"/>
                    </a:cubicBezTo>
                    <a:cubicBezTo>
                      <a:pt x="75" y="53"/>
                      <a:pt x="75" y="53"/>
                      <a:pt x="76" y="53"/>
                    </a:cubicBezTo>
                    <a:cubicBezTo>
                      <a:pt x="78" y="53"/>
                      <a:pt x="78" y="52"/>
                      <a:pt x="78" y="52"/>
                    </a:cubicBezTo>
                    <a:cubicBezTo>
                      <a:pt x="78" y="50"/>
                      <a:pt x="78" y="50"/>
                      <a:pt x="78" y="50"/>
                    </a:cubicBezTo>
                    <a:cubicBezTo>
                      <a:pt x="79" y="50"/>
                      <a:pt x="79" y="50"/>
                      <a:pt x="79" y="50"/>
                    </a:cubicBezTo>
                    <a:cubicBezTo>
                      <a:pt x="78" y="49"/>
                      <a:pt x="78" y="49"/>
                      <a:pt x="78" y="49"/>
                    </a:cubicBezTo>
                    <a:cubicBezTo>
                      <a:pt x="79" y="49"/>
                      <a:pt x="79" y="50"/>
                      <a:pt x="79" y="49"/>
                    </a:cubicBezTo>
                    <a:cubicBezTo>
                      <a:pt x="79" y="49"/>
                      <a:pt x="80" y="49"/>
                      <a:pt x="80" y="47"/>
                    </a:cubicBezTo>
                    <a:cubicBezTo>
                      <a:pt x="79" y="46"/>
                      <a:pt x="79" y="46"/>
                      <a:pt x="79" y="46"/>
                    </a:cubicBezTo>
                    <a:cubicBezTo>
                      <a:pt x="80" y="46"/>
                      <a:pt x="80" y="46"/>
                      <a:pt x="80" y="47"/>
                    </a:cubicBezTo>
                    <a:cubicBezTo>
                      <a:pt x="80" y="46"/>
                      <a:pt x="80" y="45"/>
                      <a:pt x="80" y="45"/>
                    </a:cubicBezTo>
                    <a:cubicBezTo>
                      <a:pt x="84" y="45"/>
                      <a:pt x="85" y="43"/>
                      <a:pt x="85" y="41"/>
                    </a:cubicBezTo>
                    <a:cubicBezTo>
                      <a:pt x="85" y="40"/>
                      <a:pt x="85" y="40"/>
                      <a:pt x="84" y="40"/>
                    </a:cubicBezTo>
                    <a:cubicBezTo>
                      <a:pt x="84" y="38"/>
                      <a:pt x="85" y="40"/>
                      <a:pt x="86" y="38"/>
                    </a:cubicBezTo>
                    <a:cubicBezTo>
                      <a:pt x="86" y="37"/>
                      <a:pt x="84" y="38"/>
                      <a:pt x="84" y="37"/>
                    </a:cubicBezTo>
                    <a:cubicBezTo>
                      <a:pt x="81" y="36"/>
                      <a:pt x="81" y="37"/>
                      <a:pt x="81" y="36"/>
                    </a:cubicBezTo>
                    <a:cubicBezTo>
                      <a:pt x="81" y="36"/>
                      <a:pt x="84" y="36"/>
                      <a:pt x="85" y="37"/>
                    </a:cubicBezTo>
                    <a:cubicBezTo>
                      <a:pt x="85" y="36"/>
                      <a:pt x="86" y="37"/>
                      <a:pt x="86" y="37"/>
                    </a:cubicBezTo>
                    <a:cubicBezTo>
                      <a:pt x="85" y="36"/>
                      <a:pt x="86" y="36"/>
                      <a:pt x="86" y="36"/>
                    </a:cubicBezTo>
                    <a:cubicBezTo>
                      <a:pt x="87" y="36"/>
                      <a:pt x="87" y="36"/>
                      <a:pt x="87" y="36"/>
                    </a:cubicBezTo>
                    <a:cubicBezTo>
                      <a:pt x="87" y="36"/>
                      <a:pt x="88" y="34"/>
                      <a:pt x="88" y="36"/>
                    </a:cubicBezTo>
                    <a:cubicBezTo>
                      <a:pt x="89" y="36"/>
                      <a:pt x="88" y="34"/>
                      <a:pt x="89" y="34"/>
                    </a:cubicBezTo>
                    <a:cubicBezTo>
                      <a:pt x="88" y="34"/>
                      <a:pt x="87" y="34"/>
                      <a:pt x="87" y="34"/>
                    </a:cubicBezTo>
                    <a:cubicBezTo>
                      <a:pt x="88" y="34"/>
                      <a:pt x="88" y="34"/>
                      <a:pt x="88" y="34"/>
                    </a:cubicBezTo>
                    <a:cubicBezTo>
                      <a:pt x="88" y="34"/>
                      <a:pt x="88" y="34"/>
                      <a:pt x="88" y="33"/>
                    </a:cubicBezTo>
                    <a:cubicBezTo>
                      <a:pt x="88" y="33"/>
                      <a:pt x="89" y="33"/>
                      <a:pt x="89" y="33"/>
                    </a:cubicBezTo>
                    <a:cubicBezTo>
                      <a:pt x="89" y="33"/>
                      <a:pt x="89" y="33"/>
                      <a:pt x="89" y="33"/>
                    </a:cubicBezTo>
                    <a:cubicBezTo>
                      <a:pt x="89" y="33"/>
                      <a:pt x="89" y="32"/>
                      <a:pt x="88" y="32"/>
                    </a:cubicBezTo>
                    <a:cubicBezTo>
                      <a:pt x="89" y="32"/>
                      <a:pt x="91" y="32"/>
                      <a:pt x="89" y="31"/>
                    </a:cubicBezTo>
                    <a:cubicBezTo>
                      <a:pt x="89" y="31"/>
                      <a:pt x="89" y="31"/>
                      <a:pt x="91" y="31"/>
                    </a:cubicBezTo>
                    <a:cubicBezTo>
                      <a:pt x="91" y="31"/>
                      <a:pt x="91" y="31"/>
                      <a:pt x="92" y="31"/>
                    </a:cubicBezTo>
                    <a:cubicBezTo>
                      <a:pt x="92" y="31"/>
                      <a:pt x="91" y="30"/>
                      <a:pt x="92" y="30"/>
                    </a:cubicBezTo>
                    <a:cubicBezTo>
                      <a:pt x="91" y="30"/>
                      <a:pt x="91" y="30"/>
                      <a:pt x="91" y="30"/>
                    </a:cubicBezTo>
                    <a:cubicBezTo>
                      <a:pt x="91" y="30"/>
                      <a:pt x="91" y="30"/>
                      <a:pt x="91" y="28"/>
                    </a:cubicBezTo>
                    <a:cubicBezTo>
                      <a:pt x="92" y="30"/>
                      <a:pt x="92" y="30"/>
                      <a:pt x="92" y="30"/>
                    </a:cubicBezTo>
                    <a:cubicBezTo>
                      <a:pt x="93" y="30"/>
                      <a:pt x="92" y="28"/>
                      <a:pt x="93" y="28"/>
                    </a:cubicBezTo>
                    <a:cubicBezTo>
                      <a:pt x="92" y="28"/>
                      <a:pt x="92" y="28"/>
                      <a:pt x="92" y="28"/>
                    </a:cubicBezTo>
                    <a:cubicBezTo>
                      <a:pt x="92" y="28"/>
                      <a:pt x="91" y="28"/>
                      <a:pt x="92" y="26"/>
                    </a:cubicBezTo>
                    <a:cubicBezTo>
                      <a:pt x="93" y="26"/>
                      <a:pt x="93" y="26"/>
                      <a:pt x="93" y="26"/>
                    </a:cubicBezTo>
                    <a:cubicBezTo>
                      <a:pt x="93" y="25"/>
                      <a:pt x="93" y="25"/>
                      <a:pt x="93" y="25"/>
                    </a:cubicBezTo>
                    <a:cubicBezTo>
                      <a:pt x="92" y="25"/>
                      <a:pt x="92" y="25"/>
                      <a:pt x="92" y="25"/>
                    </a:cubicBezTo>
                    <a:cubicBezTo>
                      <a:pt x="92" y="24"/>
                      <a:pt x="92" y="24"/>
                      <a:pt x="92" y="24"/>
                    </a:cubicBezTo>
                    <a:cubicBezTo>
                      <a:pt x="92" y="24"/>
                      <a:pt x="92" y="24"/>
                      <a:pt x="91" y="24"/>
                    </a:cubicBezTo>
                    <a:cubicBezTo>
                      <a:pt x="91" y="24"/>
                      <a:pt x="91" y="24"/>
                      <a:pt x="91" y="24"/>
                    </a:cubicBezTo>
                    <a:cubicBezTo>
                      <a:pt x="91" y="24"/>
                      <a:pt x="91" y="24"/>
                      <a:pt x="91" y="23"/>
                    </a:cubicBezTo>
                    <a:cubicBezTo>
                      <a:pt x="91" y="23"/>
                      <a:pt x="91" y="24"/>
                      <a:pt x="91" y="24"/>
                    </a:cubicBezTo>
                    <a:cubicBezTo>
                      <a:pt x="92" y="24"/>
                      <a:pt x="92" y="24"/>
                      <a:pt x="92" y="24"/>
                    </a:cubicBezTo>
                    <a:cubicBezTo>
                      <a:pt x="92" y="24"/>
                      <a:pt x="92" y="24"/>
                      <a:pt x="92" y="24"/>
                    </a:cubicBezTo>
                    <a:cubicBezTo>
                      <a:pt x="93" y="24"/>
                      <a:pt x="94" y="24"/>
                      <a:pt x="95" y="24"/>
                    </a:cubicBezTo>
                    <a:cubicBezTo>
                      <a:pt x="95" y="24"/>
                      <a:pt x="92" y="23"/>
                      <a:pt x="95" y="23"/>
                    </a:cubicBezTo>
                    <a:cubicBezTo>
                      <a:pt x="93" y="21"/>
                      <a:pt x="93" y="21"/>
                      <a:pt x="93" y="21"/>
                    </a:cubicBezTo>
                    <a:cubicBezTo>
                      <a:pt x="93" y="21"/>
                      <a:pt x="93" y="20"/>
                      <a:pt x="95" y="21"/>
                    </a:cubicBezTo>
                    <a:cubicBezTo>
                      <a:pt x="96" y="21"/>
                      <a:pt x="95" y="20"/>
                      <a:pt x="96" y="20"/>
                    </a:cubicBezTo>
                    <a:cubicBezTo>
                      <a:pt x="96" y="20"/>
                      <a:pt x="98" y="20"/>
                      <a:pt x="98" y="19"/>
                    </a:cubicBezTo>
                    <a:cubicBezTo>
                      <a:pt x="96" y="19"/>
                      <a:pt x="96" y="19"/>
                      <a:pt x="96" y="19"/>
                    </a:cubicBezTo>
                    <a:cubicBezTo>
                      <a:pt x="96" y="19"/>
                      <a:pt x="96" y="19"/>
                      <a:pt x="96" y="18"/>
                    </a:cubicBezTo>
                    <a:cubicBezTo>
                      <a:pt x="96" y="18"/>
                      <a:pt x="96" y="18"/>
                      <a:pt x="95" y="18"/>
                    </a:cubicBezTo>
                    <a:cubicBezTo>
                      <a:pt x="96" y="18"/>
                      <a:pt x="95" y="17"/>
                      <a:pt x="93" y="17"/>
                    </a:cubicBezTo>
                    <a:cubicBezTo>
                      <a:pt x="95" y="17"/>
                      <a:pt x="95" y="17"/>
                      <a:pt x="95" y="17"/>
                    </a:cubicBezTo>
                    <a:cubicBezTo>
                      <a:pt x="95" y="17"/>
                      <a:pt x="95" y="17"/>
                      <a:pt x="96" y="18"/>
                    </a:cubicBezTo>
                    <a:cubicBezTo>
                      <a:pt x="96" y="18"/>
                      <a:pt x="96" y="17"/>
                      <a:pt x="96" y="18"/>
                    </a:cubicBezTo>
                    <a:cubicBezTo>
                      <a:pt x="96" y="17"/>
                      <a:pt x="96" y="17"/>
                      <a:pt x="98" y="17"/>
                    </a:cubicBezTo>
                    <a:cubicBezTo>
                      <a:pt x="98" y="15"/>
                      <a:pt x="96" y="15"/>
                      <a:pt x="96" y="15"/>
                    </a:cubicBezTo>
                    <a:cubicBezTo>
                      <a:pt x="98" y="15"/>
                      <a:pt x="98" y="13"/>
                      <a:pt x="98" y="12"/>
                    </a:cubicBezTo>
                    <a:cubicBezTo>
                      <a:pt x="99" y="13"/>
                      <a:pt x="99" y="12"/>
                      <a:pt x="99" y="12"/>
                    </a:cubicBezTo>
                    <a:cubicBezTo>
                      <a:pt x="99" y="12"/>
                      <a:pt x="99" y="11"/>
                      <a:pt x="99" y="11"/>
                    </a:cubicBezTo>
                    <a:cubicBezTo>
                      <a:pt x="98" y="11"/>
                      <a:pt x="98" y="11"/>
                      <a:pt x="98" y="11"/>
                    </a:cubicBezTo>
                    <a:cubicBezTo>
                      <a:pt x="99" y="11"/>
                      <a:pt x="99" y="10"/>
                      <a:pt x="100" y="10"/>
                    </a:cubicBezTo>
                    <a:cubicBezTo>
                      <a:pt x="100" y="8"/>
                      <a:pt x="101" y="7"/>
                      <a:pt x="101" y="7"/>
                    </a:cubicBezTo>
                    <a:cubicBezTo>
                      <a:pt x="101" y="6"/>
                      <a:pt x="100" y="6"/>
                      <a:pt x="100" y="6"/>
                    </a:cubicBezTo>
                    <a:cubicBezTo>
                      <a:pt x="100" y="5"/>
                      <a:pt x="101" y="6"/>
                      <a:pt x="101" y="6"/>
                    </a:cubicBezTo>
                    <a:cubicBezTo>
                      <a:pt x="101" y="6"/>
                      <a:pt x="101" y="4"/>
                      <a:pt x="102" y="5"/>
                    </a:cubicBezTo>
                    <a:cubicBezTo>
                      <a:pt x="101" y="4"/>
                      <a:pt x="101" y="4"/>
                      <a:pt x="101" y="4"/>
                    </a:cubicBezTo>
                    <a:cubicBezTo>
                      <a:pt x="100" y="1"/>
                      <a:pt x="101" y="1"/>
                      <a:pt x="101" y="1"/>
                    </a:cubicBezTo>
                    <a:cubicBezTo>
                      <a:pt x="102" y="4"/>
                      <a:pt x="102" y="4"/>
                      <a:pt x="102" y="4"/>
                    </a:cubicBezTo>
                    <a:cubicBezTo>
                      <a:pt x="102" y="1"/>
                      <a:pt x="102" y="0"/>
                      <a:pt x="104" y="0"/>
                    </a:cubicBezTo>
                    <a:cubicBezTo>
                      <a:pt x="102" y="0"/>
                      <a:pt x="102" y="0"/>
                      <a:pt x="102" y="0"/>
                    </a:cubicBezTo>
                    <a:cubicBezTo>
                      <a:pt x="102" y="0"/>
                      <a:pt x="102" y="0"/>
                      <a:pt x="101" y="0"/>
                    </a:cubicBezTo>
                    <a:cubicBezTo>
                      <a:pt x="101" y="0"/>
                      <a:pt x="101" y="0"/>
                      <a:pt x="10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11" name="Freeform 485"/>
              <p:cNvSpPr>
                <a:spLocks/>
              </p:cNvSpPr>
              <p:nvPr/>
            </p:nvSpPr>
            <p:spPr bwMode="auto">
              <a:xfrm>
                <a:off x="513" y="164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12" name="Freeform 486"/>
              <p:cNvSpPr>
                <a:spLocks/>
              </p:cNvSpPr>
              <p:nvPr/>
            </p:nvSpPr>
            <p:spPr bwMode="auto">
              <a:xfrm>
                <a:off x="513" y="1642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13" name="Freeform 487"/>
              <p:cNvSpPr>
                <a:spLocks/>
              </p:cNvSpPr>
              <p:nvPr/>
            </p:nvSpPr>
            <p:spPr bwMode="auto">
              <a:xfrm>
                <a:off x="513" y="1642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14" name="Freeform 488"/>
              <p:cNvSpPr>
                <a:spLocks/>
              </p:cNvSpPr>
              <p:nvPr/>
            </p:nvSpPr>
            <p:spPr bwMode="auto">
              <a:xfrm>
                <a:off x="623" y="1436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1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0" y="0"/>
                      <a:pt x="1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15" name="Rectangle 489"/>
              <p:cNvSpPr>
                <a:spLocks noChangeArrowheads="1"/>
              </p:cNvSpPr>
              <p:nvPr/>
            </p:nvSpPr>
            <p:spPr bwMode="auto">
              <a:xfrm>
                <a:off x="515" y="1616"/>
                <a:ext cx="2" cy="1"/>
              </a:xfrm>
              <a:prstGeom prst="rect">
                <a:avLst/>
              </a:pr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16" name="Freeform 490"/>
              <p:cNvSpPr>
                <a:spLocks/>
              </p:cNvSpPr>
              <p:nvPr/>
            </p:nvSpPr>
            <p:spPr bwMode="auto">
              <a:xfrm>
                <a:off x="519" y="1638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17" name="Freeform 491"/>
              <p:cNvSpPr>
                <a:spLocks/>
              </p:cNvSpPr>
              <p:nvPr/>
            </p:nvSpPr>
            <p:spPr bwMode="auto">
              <a:xfrm>
                <a:off x="625" y="1436"/>
                <a:ext cx="6" cy="2"/>
              </a:xfrm>
              <a:custGeom>
                <a:avLst/>
                <a:gdLst>
                  <a:gd name="T0" fmla="*/ 2 w 3"/>
                  <a:gd name="T1" fmla="*/ 0 h 1"/>
                  <a:gd name="T2" fmla="*/ 0 w 3"/>
                  <a:gd name="T3" fmla="*/ 0 h 1"/>
                  <a:gd name="T4" fmla="*/ 1 w 3"/>
                  <a:gd name="T5" fmla="*/ 1 h 1"/>
                  <a:gd name="T6" fmla="*/ 3 w 3"/>
                  <a:gd name="T7" fmla="*/ 0 h 1"/>
                  <a:gd name="T8" fmla="*/ 2 w 3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" h="1">
                    <a:moveTo>
                      <a:pt x="2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1" y="0"/>
                      <a:pt x="1" y="1"/>
                    </a:cubicBezTo>
                    <a:cubicBezTo>
                      <a:pt x="3" y="0"/>
                      <a:pt x="3" y="0"/>
                      <a:pt x="3" y="0"/>
                    </a:cubicBezTo>
                    <a:cubicBezTo>
                      <a:pt x="2" y="0"/>
                      <a:pt x="2" y="0"/>
                      <a:pt x="2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18" name="Freeform 492"/>
              <p:cNvSpPr>
                <a:spLocks/>
              </p:cNvSpPr>
              <p:nvPr/>
            </p:nvSpPr>
            <p:spPr bwMode="auto">
              <a:xfrm>
                <a:off x="613" y="191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19" name="Freeform 493"/>
              <p:cNvSpPr>
                <a:spLocks/>
              </p:cNvSpPr>
              <p:nvPr/>
            </p:nvSpPr>
            <p:spPr bwMode="auto">
              <a:xfrm>
                <a:off x="613" y="1916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20" name="Freeform 494"/>
              <p:cNvSpPr>
                <a:spLocks/>
              </p:cNvSpPr>
              <p:nvPr/>
            </p:nvSpPr>
            <p:spPr bwMode="auto">
              <a:xfrm>
                <a:off x="607" y="1922"/>
                <a:ext cx="2" cy="4"/>
              </a:xfrm>
              <a:custGeom>
                <a:avLst/>
                <a:gdLst>
                  <a:gd name="T0" fmla="*/ 1 w 1"/>
                  <a:gd name="T1" fmla="*/ 2 h 2"/>
                  <a:gd name="T2" fmla="*/ 1 w 1"/>
                  <a:gd name="T3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2">
                    <a:moveTo>
                      <a:pt x="1" y="2"/>
                    </a:moveTo>
                    <a:cubicBezTo>
                      <a:pt x="1" y="2"/>
                      <a:pt x="0" y="0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21" name="Freeform 495"/>
              <p:cNvSpPr>
                <a:spLocks/>
              </p:cNvSpPr>
              <p:nvPr/>
            </p:nvSpPr>
            <p:spPr bwMode="auto">
              <a:xfrm>
                <a:off x="605" y="1932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1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22" name="Freeform 496"/>
              <p:cNvSpPr>
                <a:spLocks/>
              </p:cNvSpPr>
              <p:nvPr/>
            </p:nvSpPr>
            <p:spPr bwMode="auto">
              <a:xfrm>
                <a:off x="611" y="1918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  <a:gd name="T6" fmla="*/ 1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1" y="0"/>
                    </a:cubicBezTo>
                    <a:cubicBezTo>
                      <a:pt x="1" y="1"/>
                      <a:pt x="0" y="1"/>
                      <a:pt x="0" y="1"/>
                    </a:cubicBezTo>
                    <a:cubicBezTo>
                      <a:pt x="1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23" name="Freeform 497"/>
              <p:cNvSpPr>
                <a:spLocks/>
              </p:cNvSpPr>
              <p:nvPr/>
            </p:nvSpPr>
            <p:spPr bwMode="auto">
              <a:xfrm>
                <a:off x="607" y="1922"/>
                <a:ext cx="2" cy="4"/>
              </a:xfrm>
              <a:custGeom>
                <a:avLst/>
                <a:gdLst>
                  <a:gd name="T0" fmla="*/ 1 w 1"/>
                  <a:gd name="T1" fmla="*/ 2 h 2"/>
                  <a:gd name="T2" fmla="*/ 1 w 1"/>
                  <a:gd name="T3" fmla="*/ 0 h 2"/>
                  <a:gd name="T4" fmla="*/ 1 w 1"/>
                  <a:gd name="T5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2">
                    <a:moveTo>
                      <a:pt x="1" y="2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2"/>
                      <a:pt x="0" y="0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24" name="Freeform 498"/>
              <p:cNvSpPr>
                <a:spLocks/>
              </p:cNvSpPr>
              <p:nvPr/>
            </p:nvSpPr>
            <p:spPr bwMode="auto">
              <a:xfrm>
                <a:off x="603" y="1928"/>
                <a:ext cx="4" cy="2"/>
              </a:xfrm>
              <a:custGeom>
                <a:avLst/>
                <a:gdLst>
                  <a:gd name="T0" fmla="*/ 2 w 2"/>
                  <a:gd name="T1" fmla="*/ 1 h 1"/>
                  <a:gd name="T2" fmla="*/ 1 w 2"/>
                  <a:gd name="T3" fmla="*/ 0 h 1"/>
                  <a:gd name="T4" fmla="*/ 0 w 2"/>
                  <a:gd name="T5" fmla="*/ 1 h 1"/>
                  <a:gd name="T6" fmla="*/ 2 w 2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1">
                    <a:moveTo>
                      <a:pt x="2" y="1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2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25" name="Freeform 499"/>
              <p:cNvSpPr>
                <a:spLocks/>
              </p:cNvSpPr>
              <p:nvPr/>
            </p:nvSpPr>
            <p:spPr bwMode="auto">
              <a:xfrm>
                <a:off x="613" y="191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26" name="Freeform 500"/>
              <p:cNvSpPr>
                <a:spLocks/>
              </p:cNvSpPr>
              <p:nvPr/>
            </p:nvSpPr>
            <p:spPr bwMode="auto">
              <a:xfrm>
                <a:off x="627" y="1888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  <a:gd name="T3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27" name="Freeform 501"/>
              <p:cNvSpPr>
                <a:spLocks/>
              </p:cNvSpPr>
              <p:nvPr/>
            </p:nvSpPr>
            <p:spPr bwMode="auto">
              <a:xfrm>
                <a:off x="625" y="1888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1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28" name="Freeform 502"/>
              <p:cNvSpPr>
                <a:spLocks/>
              </p:cNvSpPr>
              <p:nvPr/>
            </p:nvSpPr>
            <p:spPr bwMode="auto">
              <a:xfrm>
                <a:off x="597" y="1936"/>
                <a:ext cx="4" cy="0"/>
              </a:xfrm>
              <a:custGeom>
                <a:avLst/>
                <a:gdLst>
                  <a:gd name="T0" fmla="*/ 0 w 2"/>
                  <a:gd name="T1" fmla="*/ 2 w 2"/>
                  <a:gd name="T2" fmla="*/ 0 w 2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2">
                    <a:moveTo>
                      <a:pt x="0" y="0"/>
                    </a:moveTo>
                    <a:cubicBezTo>
                      <a:pt x="1" y="0"/>
                      <a:pt x="1" y="0"/>
                      <a:pt x="2" y="0"/>
                    </a:cubicBezTo>
                    <a:cubicBezTo>
                      <a:pt x="1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29" name="Freeform 503"/>
              <p:cNvSpPr>
                <a:spLocks/>
              </p:cNvSpPr>
              <p:nvPr/>
            </p:nvSpPr>
            <p:spPr bwMode="auto">
              <a:xfrm>
                <a:off x="627" y="1890"/>
                <a:ext cx="2" cy="0"/>
              </a:xfrm>
              <a:custGeom>
                <a:avLst/>
                <a:gdLst>
                  <a:gd name="T0" fmla="*/ 0 w 1"/>
                  <a:gd name="T1" fmla="*/ 0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1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30" name="Freeform 504"/>
              <p:cNvSpPr>
                <a:spLocks/>
              </p:cNvSpPr>
              <p:nvPr/>
            </p:nvSpPr>
            <p:spPr bwMode="auto">
              <a:xfrm>
                <a:off x="631" y="1870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0" y="0"/>
                      <a:pt x="0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31" name="Freeform 505"/>
              <p:cNvSpPr>
                <a:spLocks/>
              </p:cNvSpPr>
              <p:nvPr/>
            </p:nvSpPr>
            <p:spPr bwMode="auto">
              <a:xfrm>
                <a:off x="627" y="188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32" name="Freeform 506"/>
              <p:cNvSpPr>
                <a:spLocks/>
              </p:cNvSpPr>
              <p:nvPr/>
            </p:nvSpPr>
            <p:spPr bwMode="auto">
              <a:xfrm>
                <a:off x="623" y="1894"/>
                <a:ext cx="4" cy="2"/>
              </a:xfrm>
              <a:custGeom>
                <a:avLst/>
                <a:gdLst>
                  <a:gd name="T0" fmla="*/ 0 w 2"/>
                  <a:gd name="T1" fmla="*/ 0 h 1"/>
                  <a:gd name="T2" fmla="*/ 0 w 2"/>
                  <a:gd name="T3" fmla="*/ 1 h 1"/>
                  <a:gd name="T4" fmla="*/ 0 w 2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" h="1">
                    <a:moveTo>
                      <a:pt x="0" y="0"/>
                    </a:moveTo>
                    <a:cubicBezTo>
                      <a:pt x="0" y="0"/>
                      <a:pt x="0" y="1"/>
                      <a:pt x="0" y="1"/>
                    </a:cubicBezTo>
                    <a:cubicBezTo>
                      <a:pt x="0" y="0"/>
                      <a:pt x="2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33" name="Freeform 507"/>
              <p:cNvSpPr>
                <a:spLocks/>
              </p:cNvSpPr>
              <p:nvPr/>
            </p:nvSpPr>
            <p:spPr bwMode="auto">
              <a:xfrm>
                <a:off x="617" y="1902"/>
                <a:ext cx="6" cy="2"/>
              </a:xfrm>
              <a:custGeom>
                <a:avLst/>
                <a:gdLst>
                  <a:gd name="T0" fmla="*/ 2 w 3"/>
                  <a:gd name="T1" fmla="*/ 1 h 1"/>
                  <a:gd name="T2" fmla="*/ 3 w 3"/>
                  <a:gd name="T3" fmla="*/ 0 h 1"/>
                  <a:gd name="T4" fmla="*/ 2 w 3"/>
                  <a:gd name="T5" fmla="*/ 0 h 1"/>
                  <a:gd name="T6" fmla="*/ 0 w 3"/>
                  <a:gd name="T7" fmla="*/ 0 h 1"/>
                  <a:gd name="T8" fmla="*/ 2 w 3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" h="1">
                    <a:moveTo>
                      <a:pt x="2" y="1"/>
                    </a:moveTo>
                    <a:cubicBezTo>
                      <a:pt x="2" y="0"/>
                      <a:pt x="2" y="1"/>
                      <a:pt x="3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0" y="0"/>
                      <a:pt x="2" y="1"/>
                      <a:pt x="0" y="0"/>
                    </a:cubicBezTo>
                    <a:cubicBezTo>
                      <a:pt x="0" y="1"/>
                      <a:pt x="0" y="1"/>
                      <a:pt x="2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34" name="Freeform 508"/>
              <p:cNvSpPr>
                <a:spLocks/>
              </p:cNvSpPr>
              <p:nvPr/>
            </p:nvSpPr>
            <p:spPr bwMode="auto">
              <a:xfrm>
                <a:off x="625" y="1888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35" name="Freeform 509"/>
              <p:cNvSpPr>
                <a:spLocks/>
              </p:cNvSpPr>
              <p:nvPr/>
            </p:nvSpPr>
            <p:spPr bwMode="auto">
              <a:xfrm>
                <a:off x="623" y="189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36" name="Freeform 510"/>
              <p:cNvSpPr>
                <a:spLocks/>
              </p:cNvSpPr>
              <p:nvPr/>
            </p:nvSpPr>
            <p:spPr bwMode="auto">
              <a:xfrm>
                <a:off x="615" y="1904"/>
                <a:ext cx="2" cy="6"/>
              </a:xfrm>
              <a:custGeom>
                <a:avLst/>
                <a:gdLst>
                  <a:gd name="T0" fmla="*/ 1 w 1"/>
                  <a:gd name="T1" fmla="*/ 1 h 3"/>
                  <a:gd name="T2" fmla="*/ 0 w 1"/>
                  <a:gd name="T3" fmla="*/ 1 h 3"/>
                  <a:gd name="T4" fmla="*/ 1 w 1"/>
                  <a:gd name="T5" fmla="*/ 1 h 3"/>
                  <a:gd name="T6" fmla="*/ 0 w 1"/>
                  <a:gd name="T7" fmla="*/ 0 h 3"/>
                  <a:gd name="T8" fmla="*/ 0 w 1"/>
                  <a:gd name="T9" fmla="*/ 1 h 3"/>
                  <a:gd name="T10" fmla="*/ 1 w 1"/>
                  <a:gd name="T11" fmla="*/ 1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3">
                    <a:moveTo>
                      <a:pt x="1" y="1"/>
                    </a:moveTo>
                    <a:cubicBezTo>
                      <a:pt x="1" y="1"/>
                      <a:pt x="0" y="1"/>
                      <a:pt x="0" y="1"/>
                    </a:cubicBezTo>
                    <a:cubicBezTo>
                      <a:pt x="0" y="1"/>
                      <a:pt x="1" y="3"/>
                      <a:pt x="1" y="1"/>
                    </a:cubicBezTo>
                    <a:cubicBezTo>
                      <a:pt x="1" y="1"/>
                      <a:pt x="1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37" name="Freeform 511"/>
              <p:cNvSpPr>
                <a:spLocks/>
              </p:cNvSpPr>
              <p:nvPr/>
            </p:nvSpPr>
            <p:spPr bwMode="auto">
              <a:xfrm>
                <a:off x="533" y="2042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38" name="Freeform 512"/>
              <p:cNvSpPr>
                <a:spLocks/>
              </p:cNvSpPr>
              <p:nvPr/>
            </p:nvSpPr>
            <p:spPr bwMode="auto">
              <a:xfrm>
                <a:off x="613" y="191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39" name="Freeform 513"/>
              <p:cNvSpPr>
                <a:spLocks/>
              </p:cNvSpPr>
              <p:nvPr/>
            </p:nvSpPr>
            <p:spPr bwMode="auto">
              <a:xfrm>
                <a:off x="617" y="1900"/>
                <a:ext cx="4" cy="2"/>
              </a:xfrm>
              <a:custGeom>
                <a:avLst/>
                <a:gdLst>
                  <a:gd name="T0" fmla="*/ 0 w 2"/>
                  <a:gd name="T1" fmla="*/ 1 h 1"/>
                  <a:gd name="T2" fmla="*/ 2 w 2"/>
                  <a:gd name="T3" fmla="*/ 0 h 1"/>
                  <a:gd name="T4" fmla="*/ 0 w 2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" h="1">
                    <a:moveTo>
                      <a:pt x="0" y="1"/>
                    </a:moveTo>
                    <a:cubicBezTo>
                      <a:pt x="0" y="1"/>
                      <a:pt x="2" y="1"/>
                      <a:pt x="2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40" name="Freeform 514"/>
              <p:cNvSpPr>
                <a:spLocks/>
              </p:cNvSpPr>
              <p:nvPr/>
            </p:nvSpPr>
            <p:spPr bwMode="auto">
              <a:xfrm>
                <a:off x="611" y="1916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41" name="Freeform 515"/>
              <p:cNvSpPr>
                <a:spLocks/>
              </p:cNvSpPr>
              <p:nvPr/>
            </p:nvSpPr>
            <p:spPr bwMode="auto">
              <a:xfrm>
                <a:off x="611" y="1918"/>
                <a:ext cx="0" cy="2"/>
              </a:xfrm>
              <a:custGeom>
                <a:avLst/>
                <a:gdLst>
                  <a:gd name="T0" fmla="*/ 1 h 1"/>
                  <a:gd name="T1" fmla="*/ 1 h 1"/>
                  <a:gd name="T2" fmla="*/ 0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42" name="Freeform 516"/>
              <p:cNvSpPr>
                <a:spLocks/>
              </p:cNvSpPr>
              <p:nvPr/>
            </p:nvSpPr>
            <p:spPr bwMode="auto">
              <a:xfrm>
                <a:off x="617" y="1896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43" name="Freeform 517"/>
              <p:cNvSpPr>
                <a:spLocks/>
              </p:cNvSpPr>
              <p:nvPr/>
            </p:nvSpPr>
            <p:spPr bwMode="auto">
              <a:xfrm>
                <a:off x="429" y="1864"/>
                <a:ext cx="206" cy="334"/>
              </a:xfrm>
              <a:custGeom>
                <a:avLst/>
                <a:gdLst>
                  <a:gd name="T0" fmla="*/ 99 w 103"/>
                  <a:gd name="T1" fmla="*/ 1 h 167"/>
                  <a:gd name="T2" fmla="*/ 99 w 103"/>
                  <a:gd name="T3" fmla="*/ 3 h 167"/>
                  <a:gd name="T4" fmla="*/ 94 w 103"/>
                  <a:gd name="T5" fmla="*/ 7 h 167"/>
                  <a:gd name="T6" fmla="*/ 89 w 103"/>
                  <a:gd name="T7" fmla="*/ 18 h 167"/>
                  <a:gd name="T8" fmla="*/ 84 w 103"/>
                  <a:gd name="T9" fmla="*/ 21 h 167"/>
                  <a:gd name="T10" fmla="*/ 82 w 103"/>
                  <a:gd name="T11" fmla="*/ 26 h 167"/>
                  <a:gd name="T12" fmla="*/ 71 w 103"/>
                  <a:gd name="T13" fmla="*/ 40 h 167"/>
                  <a:gd name="T14" fmla="*/ 69 w 103"/>
                  <a:gd name="T15" fmla="*/ 43 h 167"/>
                  <a:gd name="T16" fmla="*/ 65 w 103"/>
                  <a:gd name="T17" fmla="*/ 52 h 167"/>
                  <a:gd name="T18" fmla="*/ 59 w 103"/>
                  <a:gd name="T19" fmla="*/ 61 h 167"/>
                  <a:gd name="T20" fmla="*/ 53 w 103"/>
                  <a:gd name="T21" fmla="*/ 73 h 167"/>
                  <a:gd name="T22" fmla="*/ 45 w 103"/>
                  <a:gd name="T23" fmla="*/ 86 h 167"/>
                  <a:gd name="T24" fmla="*/ 44 w 103"/>
                  <a:gd name="T25" fmla="*/ 91 h 167"/>
                  <a:gd name="T26" fmla="*/ 21 w 103"/>
                  <a:gd name="T27" fmla="*/ 125 h 167"/>
                  <a:gd name="T28" fmla="*/ 17 w 103"/>
                  <a:gd name="T29" fmla="*/ 135 h 167"/>
                  <a:gd name="T30" fmla="*/ 0 w 103"/>
                  <a:gd name="T31" fmla="*/ 165 h 167"/>
                  <a:gd name="T32" fmla="*/ 8 w 103"/>
                  <a:gd name="T33" fmla="*/ 159 h 167"/>
                  <a:gd name="T34" fmla="*/ 16 w 103"/>
                  <a:gd name="T35" fmla="*/ 147 h 167"/>
                  <a:gd name="T36" fmla="*/ 17 w 103"/>
                  <a:gd name="T37" fmla="*/ 144 h 167"/>
                  <a:gd name="T38" fmla="*/ 25 w 103"/>
                  <a:gd name="T39" fmla="*/ 135 h 167"/>
                  <a:gd name="T40" fmla="*/ 26 w 103"/>
                  <a:gd name="T41" fmla="*/ 133 h 167"/>
                  <a:gd name="T42" fmla="*/ 31 w 103"/>
                  <a:gd name="T43" fmla="*/ 123 h 167"/>
                  <a:gd name="T44" fmla="*/ 33 w 103"/>
                  <a:gd name="T45" fmla="*/ 119 h 167"/>
                  <a:gd name="T46" fmla="*/ 33 w 103"/>
                  <a:gd name="T47" fmla="*/ 115 h 167"/>
                  <a:gd name="T48" fmla="*/ 38 w 103"/>
                  <a:gd name="T49" fmla="*/ 111 h 167"/>
                  <a:gd name="T50" fmla="*/ 38 w 103"/>
                  <a:gd name="T51" fmla="*/ 107 h 167"/>
                  <a:gd name="T52" fmla="*/ 41 w 103"/>
                  <a:gd name="T53" fmla="*/ 105 h 167"/>
                  <a:gd name="T54" fmla="*/ 43 w 103"/>
                  <a:gd name="T55" fmla="*/ 101 h 167"/>
                  <a:gd name="T56" fmla="*/ 45 w 103"/>
                  <a:gd name="T57" fmla="*/ 100 h 167"/>
                  <a:gd name="T58" fmla="*/ 46 w 103"/>
                  <a:gd name="T59" fmla="*/ 98 h 167"/>
                  <a:gd name="T60" fmla="*/ 50 w 103"/>
                  <a:gd name="T61" fmla="*/ 97 h 167"/>
                  <a:gd name="T62" fmla="*/ 50 w 103"/>
                  <a:gd name="T63" fmla="*/ 94 h 167"/>
                  <a:gd name="T64" fmla="*/ 52 w 103"/>
                  <a:gd name="T65" fmla="*/ 89 h 167"/>
                  <a:gd name="T66" fmla="*/ 54 w 103"/>
                  <a:gd name="T67" fmla="*/ 88 h 167"/>
                  <a:gd name="T68" fmla="*/ 56 w 103"/>
                  <a:gd name="T69" fmla="*/ 86 h 167"/>
                  <a:gd name="T70" fmla="*/ 58 w 103"/>
                  <a:gd name="T71" fmla="*/ 80 h 167"/>
                  <a:gd name="T72" fmla="*/ 61 w 103"/>
                  <a:gd name="T73" fmla="*/ 77 h 167"/>
                  <a:gd name="T74" fmla="*/ 65 w 103"/>
                  <a:gd name="T75" fmla="*/ 69 h 167"/>
                  <a:gd name="T76" fmla="*/ 65 w 103"/>
                  <a:gd name="T77" fmla="*/ 66 h 167"/>
                  <a:gd name="T78" fmla="*/ 66 w 103"/>
                  <a:gd name="T79" fmla="*/ 65 h 167"/>
                  <a:gd name="T80" fmla="*/ 70 w 103"/>
                  <a:gd name="T81" fmla="*/ 61 h 167"/>
                  <a:gd name="T82" fmla="*/ 72 w 103"/>
                  <a:gd name="T83" fmla="*/ 55 h 167"/>
                  <a:gd name="T84" fmla="*/ 74 w 103"/>
                  <a:gd name="T85" fmla="*/ 52 h 167"/>
                  <a:gd name="T86" fmla="*/ 78 w 103"/>
                  <a:gd name="T87" fmla="*/ 48 h 167"/>
                  <a:gd name="T88" fmla="*/ 79 w 103"/>
                  <a:gd name="T89" fmla="*/ 43 h 167"/>
                  <a:gd name="T90" fmla="*/ 84 w 103"/>
                  <a:gd name="T91" fmla="*/ 39 h 167"/>
                  <a:gd name="T92" fmla="*/ 80 w 103"/>
                  <a:gd name="T93" fmla="*/ 35 h 167"/>
                  <a:gd name="T94" fmla="*/ 86 w 103"/>
                  <a:gd name="T95" fmla="*/ 35 h 167"/>
                  <a:gd name="T96" fmla="*/ 88 w 103"/>
                  <a:gd name="T97" fmla="*/ 32 h 167"/>
                  <a:gd name="T98" fmla="*/ 89 w 103"/>
                  <a:gd name="T99" fmla="*/ 29 h 167"/>
                  <a:gd name="T100" fmla="*/ 90 w 103"/>
                  <a:gd name="T101" fmla="*/ 28 h 167"/>
                  <a:gd name="T102" fmla="*/ 91 w 103"/>
                  <a:gd name="T103" fmla="*/ 26 h 167"/>
                  <a:gd name="T104" fmla="*/ 90 w 103"/>
                  <a:gd name="T105" fmla="*/ 23 h 167"/>
                  <a:gd name="T106" fmla="*/ 93 w 103"/>
                  <a:gd name="T107" fmla="*/ 20 h 167"/>
                  <a:gd name="T108" fmla="*/ 92 w 103"/>
                  <a:gd name="T109" fmla="*/ 15 h 167"/>
                  <a:gd name="T110" fmla="*/ 94 w 103"/>
                  <a:gd name="T111" fmla="*/ 14 h 167"/>
                  <a:gd name="T112" fmla="*/ 96 w 103"/>
                  <a:gd name="T113" fmla="*/ 9 h 167"/>
                  <a:gd name="T114" fmla="*/ 100 w 103"/>
                  <a:gd name="T115" fmla="*/ 5 h 167"/>
                  <a:gd name="T116" fmla="*/ 100 w 103"/>
                  <a:gd name="T117" fmla="*/ 1 h 167"/>
                  <a:gd name="T118" fmla="*/ 100 w 103"/>
                  <a:gd name="T119" fmla="*/ 0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103" h="167">
                    <a:moveTo>
                      <a:pt x="100" y="0"/>
                    </a:moveTo>
                    <a:cubicBezTo>
                      <a:pt x="100" y="0"/>
                      <a:pt x="100" y="0"/>
                      <a:pt x="100" y="0"/>
                    </a:cubicBezTo>
                    <a:cubicBezTo>
                      <a:pt x="99" y="0"/>
                      <a:pt x="99" y="0"/>
                      <a:pt x="99" y="0"/>
                    </a:cubicBezTo>
                    <a:cubicBezTo>
                      <a:pt x="99" y="1"/>
                      <a:pt x="99" y="1"/>
                      <a:pt x="99" y="1"/>
                    </a:cubicBezTo>
                    <a:cubicBezTo>
                      <a:pt x="99" y="0"/>
                      <a:pt x="97" y="0"/>
                      <a:pt x="97" y="1"/>
                    </a:cubicBezTo>
                    <a:cubicBezTo>
                      <a:pt x="99" y="2"/>
                      <a:pt x="96" y="2"/>
                      <a:pt x="96" y="2"/>
                    </a:cubicBezTo>
                    <a:cubicBezTo>
                      <a:pt x="97" y="2"/>
                      <a:pt x="99" y="2"/>
                      <a:pt x="99" y="2"/>
                    </a:cubicBezTo>
                    <a:cubicBezTo>
                      <a:pt x="99" y="3"/>
                      <a:pt x="99" y="3"/>
                      <a:pt x="99" y="3"/>
                    </a:cubicBezTo>
                    <a:cubicBezTo>
                      <a:pt x="98" y="3"/>
                      <a:pt x="97" y="3"/>
                      <a:pt x="97" y="3"/>
                    </a:cubicBezTo>
                    <a:cubicBezTo>
                      <a:pt x="96" y="3"/>
                      <a:pt x="96" y="3"/>
                      <a:pt x="94" y="5"/>
                    </a:cubicBezTo>
                    <a:cubicBezTo>
                      <a:pt x="94" y="6"/>
                      <a:pt x="94" y="6"/>
                      <a:pt x="93" y="7"/>
                    </a:cubicBezTo>
                    <a:cubicBezTo>
                      <a:pt x="94" y="7"/>
                      <a:pt x="94" y="7"/>
                      <a:pt x="94" y="7"/>
                    </a:cubicBezTo>
                    <a:cubicBezTo>
                      <a:pt x="93" y="7"/>
                      <a:pt x="93" y="8"/>
                      <a:pt x="92" y="9"/>
                    </a:cubicBezTo>
                    <a:cubicBezTo>
                      <a:pt x="92" y="12"/>
                      <a:pt x="91" y="12"/>
                      <a:pt x="91" y="13"/>
                    </a:cubicBezTo>
                    <a:cubicBezTo>
                      <a:pt x="90" y="14"/>
                      <a:pt x="89" y="15"/>
                      <a:pt x="87" y="18"/>
                    </a:cubicBezTo>
                    <a:cubicBezTo>
                      <a:pt x="89" y="18"/>
                      <a:pt x="89" y="18"/>
                      <a:pt x="89" y="18"/>
                    </a:cubicBezTo>
                    <a:cubicBezTo>
                      <a:pt x="87" y="18"/>
                      <a:pt x="89" y="18"/>
                      <a:pt x="89" y="19"/>
                    </a:cubicBezTo>
                    <a:cubicBezTo>
                      <a:pt x="89" y="18"/>
                      <a:pt x="87" y="19"/>
                      <a:pt x="87" y="19"/>
                    </a:cubicBezTo>
                    <a:cubicBezTo>
                      <a:pt x="87" y="20"/>
                      <a:pt x="86" y="20"/>
                      <a:pt x="84" y="20"/>
                    </a:cubicBezTo>
                    <a:cubicBezTo>
                      <a:pt x="84" y="21"/>
                      <a:pt x="84" y="21"/>
                      <a:pt x="84" y="21"/>
                    </a:cubicBezTo>
                    <a:cubicBezTo>
                      <a:pt x="83" y="21"/>
                      <a:pt x="84" y="23"/>
                      <a:pt x="83" y="25"/>
                    </a:cubicBezTo>
                    <a:cubicBezTo>
                      <a:pt x="83" y="25"/>
                      <a:pt x="83" y="25"/>
                      <a:pt x="83" y="25"/>
                    </a:cubicBezTo>
                    <a:cubicBezTo>
                      <a:pt x="83" y="25"/>
                      <a:pt x="83" y="25"/>
                      <a:pt x="83" y="25"/>
                    </a:cubicBezTo>
                    <a:cubicBezTo>
                      <a:pt x="83" y="26"/>
                      <a:pt x="82" y="26"/>
                      <a:pt x="82" y="26"/>
                    </a:cubicBezTo>
                    <a:cubicBezTo>
                      <a:pt x="80" y="27"/>
                      <a:pt x="80" y="27"/>
                      <a:pt x="80" y="28"/>
                    </a:cubicBezTo>
                    <a:cubicBezTo>
                      <a:pt x="78" y="29"/>
                      <a:pt x="78" y="32"/>
                      <a:pt x="76" y="33"/>
                    </a:cubicBezTo>
                    <a:cubicBezTo>
                      <a:pt x="77" y="35"/>
                      <a:pt x="77" y="35"/>
                      <a:pt x="77" y="35"/>
                    </a:cubicBezTo>
                    <a:cubicBezTo>
                      <a:pt x="74" y="36"/>
                      <a:pt x="74" y="39"/>
                      <a:pt x="71" y="40"/>
                    </a:cubicBezTo>
                    <a:cubicBezTo>
                      <a:pt x="72" y="41"/>
                      <a:pt x="72" y="41"/>
                      <a:pt x="72" y="41"/>
                    </a:cubicBezTo>
                    <a:cubicBezTo>
                      <a:pt x="72" y="41"/>
                      <a:pt x="71" y="42"/>
                      <a:pt x="71" y="41"/>
                    </a:cubicBezTo>
                    <a:cubicBezTo>
                      <a:pt x="71" y="42"/>
                      <a:pt x="70" y="42"/>
                      <a:pt x="70" y="43"/>
                    </a:cubicBezTo>
                    <a:cubicBezTo>
                      <a:pt x="70" y="43"/>
                      <a:pt x="70" y="43"/>
                      <a:pt x="69" y="43"/>
                    </a:cubicBezTo>
                    <a:cubicBezTo>
                      <a:pt x="69" y="45"/>
                      <a:pt x="69" y="47"/>
                      <a:pt x="67" y="47"/>
                    </a:cubicBezTo>
                    <a:cubicBezTo>
                      <a:pt x="69" y="47"/>
                      <a:pt x="69" y="47"/>
                      <a:pt x="69" y="48"/>
                    </a:cubicBezTo>
                    <a:cubicBezTo>
                      <a:pt x="67" y="48"/>
                      <a:pt x="67" y="49"/>
                      <a:pt x="67" y="48"/>
                    </a:cubicBezTo>
                    <a:cubicBezTo>
                      <a:pt x="67" y="49"/>
                      <a:pt x="65" y="51"/>
                      <a:pt x="65" y="52"/>
                    </a:cubicBezTo>
                    <a:cubicBezTo>
                      <a:pt x="64" y="53"/>
                      <a:pt x="64" y="54"/>
                      <a:pt x="63" y="54"/>
                    </a:cubicBezTo>
                    <a:cubicBezTo>
                      <a:pt x="63" y="55"/>
                      <a:pt x="64" y="55"/>
                      <a:pt x="64" y="55"/>
                    </a:cubicBezTo>
                    <a:cubicBezTo>
                      <a:pt x="63" y="55"/>
                      <a:pt x="63" y="55"/>
                      <a:pt x="63" y="55"/>
                    </a:cubicBezTo>
                    <a:cubicBezTo>
                      <a:pt x="61" y="56"/>
                      <a:pt x="61" y="60"/>
                      <a:pt x="59" y="61"/>
                    </a:cubicBezTo>
                    <a:cubicBezTo>
                      <a:pt x="58" y="64"/>
                      <a:pt x="57" y="66"/>
                      <a:pt x="54" y="68"/>
                    </a:cubicBezTo>
                    <a:cubicBezTo>
                      <a:pt x="56" y="68"/>
                      <a:pt x="56" y="68"/>
                      <a:pt x="56" y="68"/>
                    </a:cubicBezTo>
                    <a:cubicBezTo>
                      <a:pt x="54" y="68"/>
                      <a:pt x="56" y="72"/>
                      <a:pt x="53" y="72"/>
                    </a:cubicBezTo>
                    <a:cubicBezTo>
                      <a:pt x="53" y="72"/>
                      <a:pt x="53" y="72"/>
                      <a:pt x="53" y="73"/>
                    </a:cubicBezTo>
                    <a:cubicBezTo>
                      <a:pt x="52" y="73"/>
                      <a:pt x="53" y="74"/>
                      <a:pt x="52" y="75"/>
                    </a:cubicBezTo>
                    <a:cubicBezTo>
                      <a:pt x="52" y="77"/>
                      <a:pt x="51" y="77"/>
                      <a:pt x="51" y="78"/>
                    </a:cubicBezTo>
                    <a:cubicBezTo>
                      <a:pt x="52" y="78"/>
                      <a:pt x="50" y="78"/>
                      <a:pt x="51" y="79"/>
                    </a:cubicBezTo>
                    <a:cubicBezTo>
                      <a:pt x="50" y="81"/>
                      <a:pt x="46" y="84"/>
                      <a:pt x="45" y="86"/>
                    </a:cubicBezTo>
                    <a:cubicBezTo>
                      <a:pt x="45" y="88"/>
                      <a:pt x="47" y="87"/>
                      <a:pt x="45" y="88"/>
                    </a:cubicBezTo>
                    <a:cubicBezTo>
                      <a:pt x="44" y="88"/>
                      <a:pt x="46" y="89"/>
                      <a:pt x="45" y="89"/>
                    </a:cubicBezTo>
                    <a:cubicBezTo>
                      <a:pt x="44" y="88"/>
                      <a:pt x="45" y="89"/>
                      <a:pt x="44" y="89"/>
                    </a:cubicBezTo>
                    <a:cubicBezTo>
                      <a:pt x="44" y="91"/>
                      <a:pt x="45" y="91"/>
                      <a:pt x="44" y="91"/>
                    </a:cubicBezTo>
                    <a:cubicBezTo>
                      <a:pt x="44" y="92"/>
                      <a:pt x="44" y="92"/>
                      <a:pt x="44" y="92"/>
                    </a:cubicBezTo>
                    <a:cubicBezTo>
                      <a:pt x="43" y="92"/>
                      <a:pt x="43" y="93"/>
                      <a:pt x="40" y="93"/>
                    </a:cubicBezTo>
                    <a:cubicBezTo>
                      <a:pt x="38" y="99"/>
                      <a:pt x="33" y="104"/>
                      <a:pt x="30" y="110"/>
                    </a:cubicBezTo>
                    <a:cubicBezTo>
                      <a:pt x="27" y="114"/>
                      <a:pt x="25" y="119"/>
                      <a:pt x="21" y="125"/>
                    </a:cubicBezTo>
                    <a:cubicBezTo>
                      <a:pt x="21" y="126"/>
                      <a:pt x="21" y="126"/>
                      <a:pt x="20" y="127"/>
                    </a:cubicBezTo>
                    <a:cubicBezTo>
                      <a:pt x="20" y="127"/>
                      <a:pt x="20" y="128"/>
                      <a:pt x="19" y="128"/>
                    </a:cubicBezTo>
                    <a:cubicBezTo>
                      <a:pt x="18" y="130"/>
                      <a:pt x="17" y="133"/>
                      <a:pt x="17" y="134"/>
                    </a:cubicBezTo>
                    <a:cubicBezTo>
                      <a:pt x="17" y="135"/>
                      <a:pt x="17" y="135"/>
                      <a:pt x="17" y="135"/>
                    </a:cubicBezTo>
                    <a:cubicBezTo>
                      <a:pt x="17" y="135"/>
                      <a:pt x="16" y="135"/>
                      <a:pt x="16" y="134"/>
                    </a:cubicBezTo>
                    <a:cubicBezTo>
                      <a:pt x="12" y="139"/>
                      <a:pt x="10" y="146"/>
                      <a:pt x="7" y="150"/>
                    </a:cubicBezTo>
                    <a:cubicBezTo>
                      <a:pt x="7" y="151"/>
                      <a:pt x="6" y="152"/>
                      <a:pt x="5" y="153"/>
                    </a:cubicBezTo>
                    <a:cubicBezTo>
                      <a:pt x="4" y="159"/>
                      <a:pt x="3" y="163"/>
                      <a:pt x="0" y="165"/>
                    </a:cubicBezTo>
                    <a:cubicBezTo>
                      <a:pt x="0" y="165"/>
                      <a:pt x="3" y="167"/>
                      <a:pt x="4" y="165"/>
                    </a:cubicBezTo>
                    <a:cubicBezTo>
                      <a:pt x="7" y="164"/>
                      <a:pt x="6" y="160"/>
                      <a:pt x="8" y="159"/>
                    </a:cubicBezTo>
                    <a:cubicBezTo>
                      <a:pt x="8" y="159"/>
                      <a:pt x="8" y="159"/>
                      <a:pt x="8" y="159"/>
                    </a:cubicBezTo>
                    <a:cubicBezTo>
                      <a:pt x="8" y="159"/>
                      <a:pt x="8" y="159"/>
                      <a:pt x="8" y="159"/>
                    </a:cubicBezTo>
                    <a:cubicBezTo>
                      <a:pt x="12" y="158"/>
                      <a:pt x="13" y="153"/>
                      <a:pt x="13" y="150"/>
                    </a:cubicBezTo>
                    <a:cubicBezTo>
                      <a:pt x="13" y="150"/>
                      <a:pt x="14" y="150"/>
                      <a:pt x="14" y="148"/>
                    </a:cubicBezTo>
                    <a:cubicBezTo>
                      <a:pt x="14" y="148"/>
                      <a:pt x="14" y="148"/>
                      <a:pt x="13" y="148"/>
                    </a:cubicBezTo>
                    <a:cubicBezTo>
                      <a:pt x="14" y="148"/>
                      <a:pt x="14" y="147"/>
                      <a:pt x="16" y="147"/>
                    </a:cubicBezTo>
                    <a:cubicBezTo>
                      <a:pt x="14" y="147"/>
                      <a:pt x="14" y="147"/>
                      <a:pt x="14" y="146"/>
                    </a:cubicBezTo>
                    <a:cubicBezTo>
                      <a:pt x="16" y="147"/>
                      <a:pt x="16" y="147"/>
                      <a:pt x="16" y="147"/>
                    </a:cubicBezTo>
                    <a:cubicBezTo>
                      <a:pt x="17" y="147"/>
                      <a:pt x="17" y="145"/>
                      <a:pt x="18" y="144"/>
                    </a:cubicBezTo>
                    <a:cubicBezTo>
                      <a:pt x="17" y="144"/>
                      <a:pt x="17" y="144"/>
                      <a:pt x="17" y="144"/>
                    </a:cubicBezTo>
                    <a:cubicBezTo>
                      <a:pt x="19" y="141"/>
                      <a:pt x="20" y="140"/>
                      <a:pt x="21" y="138"/>
                    </a:cubicBezTo>
                    <a:cubicBezTo>
                      <a:pt x="20" y="138"/>
                      <a:pt x="20" y="138"/>
                      <a:pt x="20" y="138"/>
                    </a:cubicBezTo>
                    <a:cubicBezTo>
                      <a:pt x="21" y="138"/>
                      <a:pt x="21" y="138"/>
                      <a:pt x="23" y="137"/>
                    </a:cubicBezTo>
                    <a:cubicBezTo>
                      <a:pt x="21" y="137"/>
                      <a:pt x="25" y="137"/>
                      <a:pt x="25" y="135"/>
                    </a:cubicBezTo>
                    <a:cubicBezTo>
                      <a:pt x="23" y="135"/>
                      <a:pt x="23" y="135"/>
                      <a:pt x="23" y="135"/>
                    </a:cubicBezTo>
                    <a:cubicBezTo>
                      <a:pt x="25" y="135"/>
                      <a:pt x="23" y="134"/>
                      <a:pt x="25" y="134"/>
                    </a:cubicBezTo>
                    <a:cubicBezTo>
                      <a:pt x="26" y="134"/>
                      <a:pt x="25" y="133"/>
                      <a:pt x="25" y="133"/>
                    </a:cubicBezTo>
                    <a:cubicBezTo>
                      <a:pt x="26" y="133"/>
                      <a:pt x="26" y="133"/>
                      <a:pt x="26" y="133"/>
                    </a:cubicBezTo>
                    <a:cubicBezTo>
                      <a:pt x="26" y="133"/>
                      <a:pt x="26" y="133"/>
                      <a:pt x="26" y="132"/>
                    </a:cubicBezTo>
                    <a:cubicBezTo>
                      <a:pt x="26" y="132"/>
                      <a:pt x="26" y="130"/>
                      <a:pt x="27" y="132"/>
                    </a:cubicBezTo>
                    <a:cubicBezTo>
                      <a:pt x="26" y="130"/>
                      <a:pt x="26" y="132"/>
                      <a:pt x="26" y="130"/>
                    </a:cubicBezTo>
                    <a:cubicBezTo>
                      <a:pt x="28" y="128"/>
                      <a:pt x="30" y="125"/>
                      <a:pt x="31" y="123"/>
                    </a:cubicBezTo>
                    <a:cubicBezTo>
                      <a:pt x="31" y="123"/>
                      <a:pt x="31" y="123"/>
                      <a:pt x="30" y="123"/>
                    </a:cubicBezTo>
                    <a:cubicBezTo>
                      <a:pt x="31" y="121"/>
                      <a:pt x="31" y="121"/>
                      <a:pt x="31" y="121"/>
                    </a:cubicBezTo>
                    <a:cubicBezTo>
                      <a:pt x="31" y="121"/>
                      <a:pt x="31" y="121"/>
                      <a:pt x="31" y="120"/>
                    </a:cubicBezTo>
                    <a:cubicBezTo>
                      <a:pt x="32" y="120"/>
                      <a:pt x="32" y="119"/>
                      <a:pt x="33" y="119"/>
                    </a:cubicBezTo>
                    <a:cubicBezTo>
                      <a:pt x="32" y="119"/>
                      <a:pt x="32" y="119"/>
                      <a:pt x="32" y="119"/>
                    </a:cubicBezTo>
                    <a:cubicBezTo>
                      <a:pt x="33" y="119"/>
                      <a:pt x="33" y="117"/>
                      <a:pt x="33" y="117"/>
                    </a:cubicBezTo>
                    <a:cubicBezTo>
                      <a:pt x="33" y="115"/>
                      <a:pt x="34" y="117"/>
                      <a:pt x="34" y="115"/>
                    </a:cubicBezTo>
                    <a:cubicBezTo>
                      <a:pt x="33" y="115"/>
                      <a:pt x="33" y="115"/>
                      <a:pt x="33" y="115"/>
                    </a:cubicBezTo>
                    <a:cubicBezTo>
                      <a:pt x="34" y="115"/>
                      <a:pt x="34" y="114"/>
                      <a:pt x="37" y="114"/>
                    </a:cubicBezTo>
                    <a:cubicBezTo>
                      <a:pt x="37" y="113"/>
                      <a:pt x="37" y="113"/>
                      <a:pt x="37" y="113"/>
                    </a:cubicBezTo>
                    <a:cubicBezTo>
                      <a:pt x="37" y="113"/>
                      <a:pt x="37" y="112"/>
                      <a:pt x="38" y="112"/>
                    </a:cubicBezTo>
                    <a:cubicBezTo>
                      <a:pt x="38" y="111"/>
                      <a:pt x="37" y="111"/>
                      <a:pt x="38" y="111"/>
                    </a:cubicBezTo>
                    <a:cubicBezTo>
                      <a:pt x="38" y="111"/>
                      <a:pt x="38" y="110"/>
                      <a:pt x="39" y="111"/>
                    </a:cubicBezTo>
                    <a:cubicBezTo>
                      <a:pt x="39" y="110"/>
                      <a:pt x="39" y="108"/>
                      <a:pt x="40" y="108"/>
                    </a:cubicBezTo>
                    <a:cubicBezTo>
                      <a:pt x="39" y="108"/>
                      <a:pt x="39" y="107"/>
                      <a:pt x="39" y="108"/>
                    </a:cubicBezTo>
                    <a:cubicBezTo>
                      <a:pt x="38" y="107"/>
                      <a:pt x="38" y="107"/>
                      <a:pt x="38" y="107"/>
                    </a:cubicBezTo>
                    <a:cubicBezTo>
                      <a:pt x="38" y="107"/>
                      <a:pt x="38" y="108"/>
                      <a:pt x="38" y="108"/>
                    </a:cubicBezTo>
                    <a:cubicBezTo>
                      <a:pt x="38" y="108"/>
                      <a:pt x="38" y="107"/>
                      <a:pt x="38" y="107"/>
                    </a:cubicBezTo>
                    <a:cubicBezTo>
                      <a:pt x="38" y="107"/>
                      <a:pt x="39" y="107"/>
                      <a:pt x="39" y="105"/>
                    </a:cubicBezTo>
                    <a:cubicBezTo>
                      <a:pt x="40" y="105"/>
                      <a:pt x="41" y="105"/>
                      <a:pt x="41" y="105"/>
                    </a:cubicBezTo>
                    <a:cubicBezTo>
                      <a:pt x="40" y="104"/>
                      <a:pt x="40" y="104"/>
                      <a:pt x="40" y="104"/>
                    </a:cubicBezTo>
                    <a:cubicBezTo>
                      <a:pt x="43" y="104"/>
                      <a:pt x="43" y="104"/>
                      <a:pt x="43" y="104"/>
                    </a:cubicBezTo>
                    <a:cubicBezTo>
                      <a:pt x="43" y="104"/>
                      <a:pt x="43" y="104"/>
                      <a:pt x="44" y="104"/>
                    </a:cubicBezTo>
                    <a:cubicBezTo>
                      <a:pt x="43" y="104"/>
                      <a:pt x="44" y="102"/>
                      <a:pt x="43" y="101"/>
                    </a:cubicBezTo>
                    <a:cubicBezTo>
                      <a:pt x="43" y="101"/>
                      <a:pt x="43" y="102"/>
                      <a:pt x="43" y="102"/>
                    </a:cubicBezTo>
                    <a:cubicBezTo>
                      <a:pt x="43" y="102"/>
                      <a:pt x="43" y="101"/>
                      <a:pt x="43" y="101"/>
                    </a:cubicBezTo>
                    <a:cubicBezTo>
                      <a:pt x="44" y="101"/>
                      <a:pt x="44" y="101"/>
                      <a:pt x="44" y="101"/>
                    </a:cubicBezTo>
                    <a:cubicBezTo>
                      <a:pt x="44" y="100"/>
                      <a:pt x="44" y="100"/>
                      <a:pt x="45" y="100"/>
                    </a:cubicBezTo>
                    <a:cubicBezTo>
                      <a:pt x="46" y="100"/>
                      <a:pt x="46" y="99"/>
                      <a:pt x="47" y="99"/>
                    </a:cubicBezTo>
                    <a:cubicBezTo>
                      <a:pt x="47" y="99"/>
                      <a:pt x="47" y="98"/>
                      <a:pt x="46" y="98"/>
                    </a:cubicBezTo>
                    <a:cubicBezTo>
                      <a:pt x="46" y="99"/>
                      <a:pt x="46" y="99"/>
                      <a:pt x="46" y="99"/>
                    </a:cubicBezTo>
                    <a:cubicBezTo>
                      <a:pt x="46" y="99"/>
                      <a:pt x="46" y="98"/>
                      <a:pt x="46" y="98"/>
                    </a:cubicBezTo>
                    <a:cubicBezTo>
                      <a:pt x="47" y="98"/>
                      <a:pt x="49" y="97"/>
                      <a:pt x="48" y="96"/>
                    </a:cubicBezTo>
                    <a:cubicBezTo>
                      <a:pt x="48" y="96"/>
                      <a:pt x="47" y="96"/>
                      <a:pt x="47" y="95"/>
                    </a:cubicBezTo>
                    <a:cubicBezTo>
                      <a:pt x="48" y="96"/>
                      <a:pt x="48" y="96"/>
                      <a:pt x="48" y="96"/>
                    </a:cubicBezTo>
                    <a:cubicBezTo>
                      <a:pt x="49" y="97"/>
                      <a:pt x="50" y="97"/>
                      <a:pt x="50" y="97"/>
                    </a:cubicBezTo>
                    <a:cubicBezTo>
                      <a:pt x="50" y="95"/>
                      <a:pt x="47" y="95"/>
                      <a:pt x="50" y="95"/>
                    </a:cubicBezTo>
                    <a:cubicBezTo>
                      <a:pt x="49" y="95"/>
                      <a:pt x="49" y="95"/>
                      <a:pt x="49" y="95"/>
                    </a:cubicBezTo>
                    <a:cubicBezTo>
                      <a:pt x="49" y="95"/>
                      <a:pt x="49" y="95"/>
                      <a:pt x="50" y="95"/>
                    </a:cubicBezTo>
                    <a:cubicBezTo>
                      <a:pt x="50" y="95"/>
                      <a:pt x="50" y="94"/>
                      <a:pt x="50" y="94"/>
                    </a:cubicBezTo>
                    <a:cubicBezTo>
                      <a:pt x="50" y="93"/>
                      <a:pt x="52" y="92"/>
                      <a:pt x="52" y="91"/>
                    </a:cubicBezTo>
                    <a:cubicBezTo>
                      <a:pt x="52" y="91"/>
                      <a:pt x="52" y="91"/>
                      <a:pt x="52" y="91"/>
                    </a:cubicBezTo>
                    <a:cubicBezTo>
                      <a:pt x="52" y="90"/>
                      <a:pt x="52" y="90"/>
                      <a:pt x="52" y="90"/>
                    </a:cubicBezTo>
                    <a:cubicBezTo>
                      <a:pt x="52" y="90"/>
                      <a:pt x="52" y="90"/>
                      <a:pt x="52" y="89"/>
                    </a:cubicBezTo>
                    <a:cubicBezTo>
                      <a:pt x="52" y="89"/>
                      <a:pt x="53" y="89"/>
                      <a:pt x="53" y="88"/>
                    </a:cubicBezTo>
                    <a:cubicBezTo>
                      <a:pt x="53" y="89"/>
                      <a:pt x="52" y="88"/>
                      <a:pt x="52" y="88"/>
                    </a:cubicBezTo>
                    <a:cubicBezTo>
                      <a:pt x="53" y="88"/>
                      <a:pt x="53" y="88"/>
                      <a:pt x="53" y="88"/>
                    </a:cubicBezTo>
                    <a:cubicBezTo>
                      <a:pt x="54" y="88"/>
                      <a:pt x="54" y="87"/>
                      <a:pt x="54" y="88"/>
                    </a:cubicBezTo>
                    <a:cubicBezTo>
                      <a:pt x="54" y="87"/>
                      <a:pt x="56" y="87"/>
                      <a:pt x="54" y="87"/>
                    </a:cubicBezTo>
                    <a:cubicBezTo>
                      <a:pt x="53" y="86"/>
                      <a:pt x="53" y="86"/>
                      <a:pt x="53" y="86"/>
                    </a:cubicBezTo>
                    <a:cubicBezTo>
                      <a:pt x="54" y="86"/>
                      <a:pt x="54" y="86"/>
                      <a:pt x="54" y="86"/>
                    </a:cubicBezTo>
                    <a:cubicBezTo>
                      <a:pt x="56" y="86"/>
                      <a:pt x="54" y="85"/>
                      <a:pt x="56" y="86"/>
                    </a:cubicBezTo>
                    <a:cubicBezTo>
                      <a:pt x="56" y="85"/>
                      <a:pt x="57" y="84"/>
                      <a:pt x="56" y="84"/>
                    </a:cubicBezTo>
                    <a:cubicBezTo>
                      <a:pt x="57" y="84"/>
                      <a:pt x="57" y="81"/>
                      <a:pt x="57" y="81"/>
                    </a:cubicBezTo>
                    <a:cubicBezTo>
                      <a:pt x="57" y="81"/>
                      <a:pt x="57" y="80"/>
                      <a:pt x="57" y="79"/>
                    </a:cubicBezTo>
                    <a:cubicBezTo>
                      <a:pt x="58" y="79"/>
                      <a:pt x="58" y="79"/>
                      <a:pt x="58" y="80"/>
                    </a:cubicBezTo>
                    <a:cubicBezTo>
                      <a:pt x="58" y="79"/>
                      <a:pt x="59" y="79"/>
                      <a:pt x="59" y="78"/>
                    </a:cubicBezTo>
                    <a:cubicBezTo>
                      <a:pt x="58" y="78"/>
                      <a:pt x="58" y="78"/>
                      <a:pt x="58" y="78"/>
                    </a:cubicBezTo>
                    <a:cubicBezTo>
                      <a:pt x="57" y="77"/>
                      <a:pt x="59" y="78"/>
                      <a:pt x="59" y="77"/>
                    </a:cubicBezTo>
                    <a:cubicBezTo>
                      <a:pt x="61" y="77"/>
                      <a:pt x="61" y="77"/>
                      <a:pt x="61" y="77"/>
                    </a:cubicBezTo>
                    <a:cubicBezTo>
                      <a:pt x="59" y="77"/>
                      <a:pt x="63" y="77"/>
                      <a:pt x="61" y="75"/>
                    </a:cubicBezTo>
                    <a:cubicBezTo>
                      <a:pt x="61" y="75"/>
                      <a:pt x="61" y="75"/>
                      <a:pt x="63" y="75"/>
                    </a:cubicBezTo>
                    <a:cubicBezTo>
                      <a:pt x="61" y="74"/>
                      <a:pt x="64" y="73"/>
                      <a:pt x="63" y="72"/>
                    </a:cubicBezTo>
                    <a:cubicBezTo>
                      <a:pt x="63" y="69"/>
                      <a:pt x="65" y="72"/>
                      <a:pt x="65" y="69"/>
                    </a:cubicBezTo>
                    <a:cubicBezTo>
                      <a:pt x="65" y="69"/>
                      <a:pt x="65" y="69"/>
                      <a:pt x="65" y="68"/>
                    </a:cubicBezTo>
                    <a:cubicBezTo>
                      <a:pt x="66" y="68"/>
                      <a:pt x="65" y="68"/>
                      <a:pt x="64" y="67"/>
                    </a:cubicBezTo>
                    <a:cubicBezTo>
                      <a:pt x="65" y="67"/>
                      <a:pt x="65" y="67"/>
                      <a:pt x="65" y="67"/>
                    </a:cubicBezTo>
                    <a:cubicBezTo>
                      <a:pt x="65" y="67"/>
                      <a:pt x="65" y="67"/>
                      <a:pt x="65" y="66"/>
                    </a:cubicBezTo>
                    <a:cubicBezTo>
                      <a:pt x="65" y="66"/>
                      <a:pt x="65" y="66"/>
                      <a:pt x="65" y="66"/>
                    </a:cubicBezTo>
                    <a:cubicBezTo>
                      <a:pt x="65" y="66"/>
                      <a:pt x="65" y="66"/>
                      <a:pt x="66" y="66"/>
                    </a:cubicBezTo>
                    <a:cubicBezTo>
                      <a:pt x="66" y="66"/>
                      <a:pt x="66" y="66"/>
                      <a:pt x="67" y="66"/>
                    </a:cubicBezTo>
                    <a:cubicBezTo>
                      <a:pt x="66" y="66"/>
                      <a:pt x="66" y="65"/>
                      <a:pt x="66" y="65"/>
                    </a:cubicBezTo>
                    <a:cubicBezTo>
                      <a:pt x="67" y="65"/>
                      <a:pt x="67" y="65"/>
                      <a:pt x="67" y="65"/>
                    </a:cubicBezTo>
                    <a:cubicBezTo>
                      <a:pt x="67" y="65"/>
                      <a:pt x="66" y="65"/>
                      <a:pt x="67" y="64"/>
                    </a:cubicBezTo>
                    <a:cubicBezTo>
                      <a:pt x="69" y="64"/>
                      <a:pt x="69" y="62"/>
                      <a:pt x="69" y="62"/>
                    </a:cubicBezTo>
                    <a:cubicBezTo>
                      <a:pt x="69" y="61"/>
                      <a:pt x="69" y="61"/>
                      <a:pt x="70" y="61"/>
                    </a:cubicBezTo>
                    <a:cubicBezTo>
                      <a:pt x="70" y="60"/>
                      <a:pt x="70" y="60"/>
                      <a:pt x="70" y="60"/>
                    </a:cubicBezTo>
                    <a:cubicBezTo>
                      <a:pt x="70" y="60"/>
                      <a:pt x="69" y="58"/>
                      <a:pt x="70" y="58"/>
                    </a:cubicBezTo>
                    <a:cubicBezTo>
                      <a:pt x="71" y="58"/>
                      <a:pt x="71" y="58"/>
                      <a:pt x="71" y="58"/>
                    </a:cubicBezTo>
                    <a:cubicBezTo>
                      <a:pt x="71" y="58"/>
                      <a:pt x="72" y="56"/>
                      <a:pt x="72" y="55"/>
                    </a:cubicBezTo>
                    <a:cubicBezTo>
                      <a:pt x="74" y="54"/>
                      <a:pt x="76" y="54"/>
                      <a:pt x="76" y="52"/>
                    </a:cubicBezTo>
                    <a:cubicBezTo>
                      <a:pt x="74" y="52"/>
                      <a:pt x="74" y="52"/>
                      <a:pt x="74" y="52"/>
                    </a:cubicBezTo>
                    <a:cubicBezTo>
                      <a:pt x="74" y="52"/>
                      <a:pt x="74" y="51"/>
                      <a:pt x="74" y="51"/>
                    </a:cubicBezTo>
                    <a:cubicBezTo>
                      <a:pt x="74" y="51"/>
                      <a:pt x="74" y="52"/>
                      <a:pt x="74" y="52"/>
                    </a:cubicBezTo>
                    <a:cubicBezTo>
                      <a:pt x="74" y="52"/>
                      <a:pt x="74" y="52"/>
                      <a:pt x="76" y="52"/>
                    </a:cubicBezTo>
                    <a:cubicBezTo>
                      <a:pt x="77" y="52"/>
                      <a:pt x="77" y="51"/>
                      <a:pt x="77" y="51"/>
                    </a:cubicBezTo>
                    <a:cubicBezTo>
                      <a:pt x="77" y="49"/>
                      <a:pt x="77" y="49"/>
                      <a:pt x="77" y="49"/>
                    </a:cubicBezTo>
                    <a:cubicBezTo>
                      <a:pt x="78" y="48"/>
                      <a:pt x="78" y="49"/>
                      <a:pt x="78" y="48"/>
                    </a:cubicBezTo>
                    <a:cubicBezTo>
                      <a:pt x="78" y="48"/>
                      <a:pt x="79" y="48"/>
                      <a:pt x="79" y="47"/>
                    </a:cubicBezTo>
                    <a:cubicBezTo>
                      <a:pt x="78" y="47"/>
                      <a:pt x="78" y="47"/>
                      <a:pt x="78" y="47"/>
                    </a:cubicBezTo>
                    <a:cubicBezTo>
                      <a:pt x="79" y="45"/>
                      <a:pt x="79" y="45"/>
                      <a:pt x="79" y="47"/>
                    </a:cubicBezTo>
                    <a:cubicBezTo>
                      <a:pt x="79" y="45"/>
                      <a:pt x="79" y="45"/>
                      <a:pt x="79" y="43"/>
                    </a:cubicBezTo>
                    <a:cubicBezTo>
                      <a:pt x="82" y="43"/>
                      <a:pt x="83" y="41"/>
                      <a:pt x="83" y="40"/>
                    </a:cubicBezTo>
                    <a:cubicBezTo>
                      <a:pt x="83" y="40"/>
                      <a:pt x="83" y="40"/>
                      <a:pt x="83" y="39"/>
                    </a:cubicBezTo>
                    <a:cubicBezTo>
                      <a:pt x="83" y="39"/>
                      <a:pt x="83" y="39"/>
                      <a:pt x="83" y="39"/>
                    </a:cubicBezTo>
                    <a:cubicBezTo>
                      <a:pt x="82" y="38"/>
                      <a:pt x="83" y="39"/>
                      <a:pt x="84" y="39"/>
                    </a:cubicBezTo>
                    <a:cubicBezTo>
                      <a:pt x="84" y="39"/>
                      <a:pt x="84" y="38"/>
                      <a:pt x="86" y="38"/>
                    </a:cubicBezTo>
                    <a:cubicBezTo>
                      <a:pt x="84" y="38"/>
                      <a:pt x="84" y="38"/>
                      <a:pt x="84" y="38"/>
                    </a:cubicBezTo>
                    <a:cubicBezTo>
                      <a:pt x="84" y="36"/>
                      <a:pt x="82" y="38"/>
                      <a:pt x="82" y="36"/>
                    </a:cubicBezTo>
                    <a:cubicBezTo>
                      <a:pt x="80" y="35"/>
                      <a:pt x="80" y="36"/>
                      <a:pt x="80" y="35"/>
                    </a:cubicBezTo>
                    <a:cubicBezTo>
                      <a:pt x="80" y="35"/>
                      <a:pt x="82" y="35"/>
                      <a:pt x="83" y="36"/>
                    </a:cubicBezTo>
                    <a:cubicBezTo>
                      <a:pt x="83" y="36"/>
                      <a:pt x="83" y="36"/>
                      <a:pt x="84" y="36"/>
                    </a:cubicBezTo>
                    <a:cubicBezTo>
                      <a:pt x="83" y="35"/>
                      <a:pt x="84" y="35"/>
                      <a:pt x="84" y="35"/>
                    </a:cubicBezTo>
                    <a:cubicBezTo>
                      <a:pt x="86" y="35"/>
                      <a:pt x="86" y="35"/>
                      <a:pt x="86" y="35"/>
                    </a:cubicBezTo>
                    <a:cubicBezTo>
                      <a:pt x="87" y="35"/>
                      <a:pt x="87" y="35"/>
                      <a:pt x="87" y="35"/>
                    </a:cubicBezTo>
                    <a:cubicBezTo>
                      <a:pt x="88" y="35"/>
                      <a:pt x="88" y="35"/>
                      <a:pt x="88" y="34"/>
                    </a:cubicBezTo>
                    <a:cubicBezTo>
                      <a:pt x="87" y="33"/>
                      <a:pt x="86" y="33"/>
                      <a:pt x="86" y="33"/>
                    </a:cubicBezTo>
                    <a:cubicBezTo>
                      <a:pt x="87" y="33"/>
                      <a:pt x="87" y="33"/>
                      <a:pt x="88" y="32"/>
                    </a:cubicBezTo>
                    <a:cubicBezTo>
                      <a:pt x="88" y="32"/>
                      <a:pt x="88" y="32"/>
                      <a:pt x="87" y="32"/>
                    </a:cubicBezTo>
                    <a:cubicBezTo>
                      <a:pt x="89" y="32"/>
                      <a:pt x="89" y="32"/>
                      <a:pt x="89" y="32"/>
                    </a:cubicBezTo>
                    <a:cubicBezTo>
                      <a:pt x="89" y="32"/>
                      <a:pt x="89" y="32"/>
                      <a:pt x="87" y="31"/>
                    </a:cubicBezTo>
                    <a:cubicBezTo>
                      <a:pt x="89" y="31"/>
                      <a:pt x="90" y="31"/>
                      <a:pt x="89" y="29"/>
                    </a:cubicBezTo>
                    <a:cubicBezTo>
                      <a:pt x="89" y="29"/>
                      <a:pt x="89" y="29"/>
                      <a:pt x="90" y="29"/>
                    </a:cubicBezTo>
                    <a:cubicBezTo>
                      <a:pt x="90" y="29"/>
                      <a:pt x="90" y="29"/>
                      <a:pt x="91" y="29"/>
                    </a:cubicBezTo>
                    <a:cubicBezTo>
                      <a:pt x="91" y="29"/>
                      <a:pt x="90" y="28"/>
                      <a:pt x="91" y="28"/>
                    </a:cubicBezTo>
                    <a:cubicBezTo>
                      <a:pt x="90" y="28"/>
                      <a:pt x="90" y="28"/>
                      <a:pt x="90" y="28"/>
                    </a:cubicBezTo>
                    <a:cubicBezTo>
                      <a:pt x="90" y="28"/>
                      <a:pt x="90" y="28"/>
                      <a:pt x="90" y="27"/>
                    </a:cubicBezTo>
                    <a:cubicBezTo>
                      <a:pt x="90" y="27"/>
                      <a:pt x="90" y="27"/>
                      <a:pt x="91" y="27"/>
                    </a:cubicBezTo>
                    <a:cubicBezTo>
                      <a:pt x="91" y="27"/>
                      <a:pt x="90" y="27"/>
                      <a:pt x="91" y="26"/>
                    </a:cubicBezTo>
                    <a:cubicBezTo>
                      <a:pt x="91" y="26"/>
                      <a:pt x="91" y="26"/>
                      <a:pt x="91" y="26"/>
                    </a:cubicBezTo>
                    <a:cubicBezTo>
                      <a:pt x="92" y="26"/>
                      <a:pt x="92" y="27"/>
                      <a:pt x="92" y="26"/>
                    </a:cubicBezTo>
                    <a:cubicBezTo>
                      <a:pt x="92" y="25"/>
                      <a:pt x="92" y="25"/>
                      <a:pt x="92" y="25"/>
                    </a:cubicBezTo>
                    <a:cubicBezTo>
                      <a:pt x="91" y="25"/>
                      <a:pt x="91" y="25"/>
                      <a:pt x="91" y="25"/>
                    </a:cubicBezTo>
                    <a:cubicBezTo>
                      <a:pt x="90" y="23"/>
                      <a:pt x="90" y="23"/>
                      <a:pt x="90" y="23"/>
                    </a:cubicBezTo>
                    <a:cubicBezTo>
                      <a:pt x="91" y="25"/>
                      <a:pt x="92" y="23"/>
                      <a:pt x="93" y="23"/>
                    </a:cubicBezTo>
                    <a:cubicBezTo>
                      <a:pt x="93" y="23"/>
                      <a:pt x="91" y="21"/>
                      <a:pt x="93" y="21"/>
                    </a:cubicBezTo>
                    <a:cubicBezTo>
                      <a:pt x="92" y="20"/>
                      <a:pt x="92" y="20"/>
                      <a:pt x="92" y="20"/>
                    </a:cubicBezTo>
                    <a:cubicBezTo>
                      <a:pt x="92" y="20"/>
                      <a:pt x="92" y="19"/>
                      <a:pt x="93" y="20"/>
                    </a:cubicBezTo>
                    <a:cubicBezTo>
                      <a:pt x="94" y="20"/>
                      <a:pt x="93" y="19"/>
                      <a:pt x="94" y="19"/>
                    </a:cubicBezTo>
                    <a:cubicBezTo>
                      <a:pt x="94" y="18"/>
                      <a:pt x="94" y="18"/>
                      <a:pt x="94" y="17"/>
                    </a:cubicBezTo>
                    <a:cubicBezTo>
                      <a:pt x="94" y="17"/>
                      <a:pt x="94" y="17"/>
                      <a:pt x="93" y="16"/>
                    </a:cubicBezTo>
                    <a:cubicBezTo>
                      <a:pt x="94" y="16"/>
                      <a:pt x="93" y="15"/>
                      <a:pt x="92" y="15"/>
                    </a:cubicBezTo>
                    <a:cubicBezTo>
                      <a:pt x="93" y="15"/>
                      <a:pt x="93" y="15"/>
                      <a:pt x="93" y="15"/>
                    </a:cubicBezTo>
                    <a:cubicBezTo>
                      <a:pt x="93" y="15"/>
                      <a:pt x="93" y="15"/>
                      <a:pt x="94" y="16"/>
                    </a:cubicBezTo>
                    <a:cubicBezTo>
                      <a:pt x="94" y="15"/>
                      <a:pt x="96" y="15"/>
                      <a:pt x="96" y="15"/>
                    </a:cubicBezTo>
                    <a:cubicBezTo>
                      <a:pt x="96" y="14"/>
                      <a:pt x="96" y="14"/>
                      <a:pt x="94" y="14"/>
                    </a:cubicBezTo>
                    <a:cubicBezTo>
                      <a:pt x="96" y="14"/>
                      <a:pt x="96" y="13"/>
                      <a:pt x="96" y="12"/>
                    </a:cubicBezTo>
                    <a:cubicBezTo>
                      <a:pt x="96" y="12"/>
                      <a:pt x="97" y="12"/>
                      <a:pt x="98" y="12"/>
                    </a:cubicBezTo>
                    <a:cubicBezTo>
                      <a:pt x="97" y="12"/>
                      <a:pt x="97" y="12"/>
                      <a:pt x="97" y="12"/>
                    </a:cubicBezTo>
                    <a:cubicBezTo>
                      <a:pt x="97" y="9"/>
                      <a:pt x="96" y="9"/>
                      <a:pt x="96" y="9"/>
                    </a:cubicBezTo>
                    <a:cubicBezTo>
                      <a:pt x="97" y="9"/>
                      <a:pt x="99" y="8"/>
                      <a:pt x="99" y="8"/>
                    </a:cubicBezTo>
                    <a:cubicBezTo>
                      <a:pt x="99" y="7"/>
                      <a:pt x="100" y="6"/>
                      <a:pt x="100" y="6"/>
                    </a:cubicBezTo>
                    <a:cubicBezTo>
                      <a:pt x="100" y="5"/>
                      <a:pt x="99" y="5"/>
                      <a:pt x="99" y="5"/>
                    </a:cubicBezTo>
                    <a:cubicBezTo>
                      <a:pt x="99" y="3"/>
                      <a:pt x="100" y="5"/>
                      <a:pt x="100" y="5"/>
                    </a:cubicBezTo>
                    <a:cubicBezTo>
                      <a:pt x="100" y="5"/>
                      <a:pt x="100" y="4"/>
                      <a:pt x="101" y="3"/>
                    </a:cubicBezTo>
                    <a:cubicBezTo>
                      <a:pt x="100" y="3"/>
                      <a:pt x="100" y="3"/>
                      <a:pt x="100" y="3"/>
                    </a:cubicBezTo>
                    <a:cubicBezTo>
                      <a:pt x="100" y="2"/>
                      <a:pt x="100" y="2"/>
                      <a:pt x="100" y="2"/>
                    </a:cubicBezTo>
                    <a:cubicBezTo>
                      <a:pt x="99" y="1"/>
                      <a:pt x="100" y="1"/>
                      <a:pt x="100" y="1"/>
                    </a:cubicBezTo>
                    <a:cubicBezTo>
                      <a:pt x="102" y="2"/>
                      <a:pt x="102" y="2"/>
                      <a:pt x="102" y="2"/>
                    </a:cubicBezTo>
                    <a:cubicBezTo>
                      <a:pt x="102" y="1"/>
                      <a:pt x="102" y="0"/>
                      <a:pt x="103" y="0"/>
                    </a:cubicBezTo>
                    <a:cubicBezTo>
                      <a:pt x="102" y="0"/>
                      <a:pt x="102" y="0"/>
                      <a:pt x="102" y="0"/>
                    </a:cubicBezTo>
                    <a:cubicBezTo>
                      <a:pt x="102" y="0"/>
                      <a:pt x="102" y="0"/>
                      <a:pt x="10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44" name="Freeform 518"/>
              <p:cNvSpPr>
                <a:spLocks/>
              </p:cNvSpPr>
              <p:nvPr/>
            </p:nvSpPr>
            <p:spPr bwMode="auto">
              <a:xfrm>
                <a:off x="629" y="1858"/>
                <a:ext cx="6" cy="6"/>
              </a:xfrm>
              <a:custGeom>
                <a:avLst/>
                <a:gdLst>
                  <a:gd name="T0" fmla="*/ 3 w 3"/>
                  <a:gd name="T1" fmla="*/ 0 h 3"/>
                  <a:gd name="T2" fmla="*/ 0 w 3"/>
                  <a:gd name="T3" fmla="*/ 0 h 3"/>
                  <a:gd name="T4" fmla="*/ 2 w 3"/>
                  <a:gd name="T5" fmla="*/ 3 h 3"/>
                  <a:gd name="T6" fmla="*/ 3 w 3"/>
                  <a:gd name="T7" fmla="*/ 3 h 3"/>
                  <a:gd name="T8" fmla="*/ 3 w 3"/>
                  <a:gd name="T9" fmla="*/ 0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" h="3">
                    <a:moveTo>
                      <a:pt x="3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3"/>
                      <a:pt x="2" y="0"/>
                      <a:pt x="2" y="3"/>
                    </a:cubicBezTo>
                    <a:cubicBezTo>
                      <a:pt x="2" y="3"/>
                      <a:pt x="2" y="3"/>
                      <a:pt x="3" y="3"/>
                    </a:cubicBezTo>
                    <a:cubicBezTo>
                      <a:pt x="2" y="0"/>
                      <a:pt x="2" y="0"/>
                      <a:pt x="3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45" name="Freeform 519"/>
              <p:cNvSpPr>
                <a:spLocks/>
              </p:cNvSpPr>
              <p:nvPr/>
            </p:nvSpPr>
            <p:spPr bwMode="auto">
              <a:xfrm>
                <a:off x="617" y="1896"/>
                <a:ext cx="6" cy="4"/>
              </a:xfrm>
              <a:custGeom>
                <a:avLst/>
                <a:gdLst>
                  <a:gd name="T0" fmla="*/ 2 w 3"/>
                  <a:gd name="T1" fmla="*/ 2 h 2"/>
                  <a:gd name="T2" fmla="*/ 3 w 3"/>
                  <a:gd name="T3" fmla="*/ 0 h 2"/>
                  <a:gd name="T4" fmla="*/ 3 w 3"/>
                  <a:gd name="T5" fmla="*/ 0 h 2"/>
                  <a:gd name="T6" fmla="*/ 0 w 3"/>
                  <a:gd name="T7" fmla="*/ 0 h 2"/>
                  <a:gd name="T8" fmla="*/ 2 w 3"/>
                  <a:gd name="T9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" h="2">
                    <a:moveTo>
                      <a:pt x="2" y="2"/>
                    </a:moveTo>
                    <a:cubicBezTo>
                      <a:pt x="2" y="0"/>
                      <a:pt x="3" y="0"/>
                      <a:pt x="3" y="0"/>
                    </a:cubicBezTo>
                    <a:cubicBezTo>
                      <a:pt x="3" y="0"/>
                      <a:pt x="3" y="0"/>
                      <a:pt x="3" y="0"/>
                    </a:cubicBezTo>
                    <a:cubicBezTo>
                      <a:pt x="2" y="0"/>
                      <a:pt x="1" y="0"/>
                      <a:pt x="0" y="0"/>
                    </a:cubicBezTo>
                    <a:cubicBezTo>
                      <a:pt x="2" y="0"/>
                      <a:pt x="2" y="2"/>
                      <a:pt x="2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46" name="Freeform 520"/>
              <p:cNvSpPr>
                <a:spLocks/>
              </p:cNvSpPr>
              <p:nvPr/>
            </p:nvSpPr>
            <p:spPr bwMode="auto">
              <a:xfrm>
                <a:off x="533" y="2044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0 w 1"/>
                  <a:gd name="T5" fmla="*/ 1 h 1"/>
                  <a:gd name="T6" fmla="*/ 0 w 1"/>
                  <a:gd name="T7" fmla="*/ 0 h 1"/>
                  <a:gd name="T8" fmla="*/ 0 w 1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1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47" name="Freeform 521"/>
              <p:cNvSpPr>
                <a:spLocks/>
              </p:cNvSpPr>
              <p:nvPr/>
            </p:nvSpPr>
            <p:spPr bwMode="auto">
              <a:xfrm>
                <a:off x="529" y="2052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48" name="Freeform 522"/>
              <p:cNvSpPr>
                <a:spLocks/>
              </p:cNvSpPr>
              <p:nvPr/>
            </p:nvSpPr>
            <p:spPr bwMode="auto">
              <a:xfrm>
                <a:off x="533" y="2044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49" name="Freeform 523"/>
              <p:cNvSpPr>
                <a:spLocks/>
              </p:cNvSpPr>
              <p:nvPr/>
            </p:nvSpPr>
            <p:spPr bwMode="auto">
              <a:xfrm>
                <a:off x="529" y="2052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50" name="Freeform 524"/>
              <p:cNvSpPr>
                <a:spLocks/>
              </p:cNvSpPr>
              <p:nvPr/>
            </p:nvSpPr>
            <p:spPr bwMode="auto">
              <a:xfrm>
                <a:off x="517" y="2064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1" y="1"/>
                      <a:pt x="1" y="0"/>
                      <a:pt x="1" y="0"/>
                    </a:cubicBezTo>
                    <a:cubicBezTo>
                      <a:pt x="1" y="1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51" name="Freeform 525"/>
              <p:cNvSpPr>
                <a:spLocks/>
              </p:cNvSpPr>
              <p:nvPr/>
            </p:nvSpPr>
            <p:spPr bwMode="auto">
              <a:xfrm>
                <a:off x="595" y="1942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0" y="0"/>
                      <a:pt x="0" y="0"/>
                    </a:cubicBezTo>
                    <a:cubicBezTo>
                      <a:pt x="0" y="1"/>
                      <a:pt x="0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52" name="Freeform 526"/>
              <p:cNvSpPr>
                <a:spLocks/>
              </p:cNvSpPr>
              <p:nvPr/>
            </p:nvSpPr>
            <p:spPr bwMode="auto">
              <a:xfrm>
                <a:off x="563" y="1992"/>
                <a:ext cx="4" cy="2"/>
              </a:xfrm>
              <a:custGeom>
                <a:avLst/>
                <a:gdLst>
                  <a:gd name="T0" fmla="*/ 0 w 2"/>
                  <a:gd name="T1" fmla="*/ 0 h 1"/>
                  <a:gd name="T2" fmla="*/ 0 w 2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2" h="1">
                    <a:moveTo>
                      <a:pt x="0" y="0"/>
                    </a:moveTo>
                    <a:cubicBezTo>
                      <a:pt x="0" y="0"/>
                      <a:pt x="2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53" name="Freeform 527"/>
              <p:cNvSpPr>
                <a:spLocks/>
              </p:cNvSpPr>
              <p:nvPr/>
            </p:nvSpPr>
            <p:spPr bwMode="auto">
              <a:xfrm>
                <a:off x="597" y="193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54" name="Freeform 528"/>
              <p:cNvSpPr>
                <a:spLocks/>
              </p:cNvSpPr>
              <p:nvPr/>
            </p:nvSpPr>
            <p:spPr bwMode="auto">
              <a:xfrm>
                <a:off x="523" y="205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0" y="0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55" name="Freeform 529"/>
              <p:cNvSpPr>
                <a:spLocks/>
              </p:cNvSpPr>
              <p:nvPr/>
            </p:nvSpPr>
            <p:spPr bwMode="auto">
              <a:xfrm>
                <a:off x="521" y="2060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56" name="Freeform 530"/>
              <p:cNvSpPr>
                <a:spLocks/>
              </p:cNvSpPr>
              <p:nvPr/>
            </p:nvSpPr>
            <p:spPr bwMode="auto">
              <a:xfrm>
                <a:off x="623" y="2406"/>
                <a:ext cx="4" cy="6"/>
              </a:xfrm>
              <a:custGeom>
                <a:avLst/>
                <a:gdLst>
                  <a:gd name="T0" fmla="*/ 2 w 2"/>
                  <a:gd name="T1" fmla="*/ 1 h 3"/>
                  <a:gd name="T2" fmla="*/ 1 w 2"/>
                  <a:gd name="T3" fmla="*/ 1 h 3"/>
                  <a:gd name="T4" fmla="*/ 0 w 2"/>
                  <a:gd name="T5" fmla="*/ 1 h 3"/>
                  <a:gd name="T6" fmla="*/ 1 w 2"/>
                  <a:gd name="T7" fmla="*/ 3 h 3"/>
                  <a:gd name="T8" fmla="*/ 2 w 2"/>
                  <a:gd name="T9" fmla="*/ 1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" h="3">
                    <a:moveTo>
                      <a:pt x="2" y="1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1" y="0"/>
                      <a:pt x="1" y="3"/>
                      <a:pt x="0" y="1"/>
                    </a:cubicBezTo>
                    <a:cubicBezTo>
                      <a:pt x="1" y="3"/>
                      <a:pt x="1" y="3"/>
                      <a:pt x="1" y="3"/>
                    </a:cubicBezTo>
                    <a:cubicBezTo>
                      <a:pt x="1" y="1"/>
                      <a:pt x="2" y="3"/>
                      <a:pt x="2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57" name="Rectangle 531"/>
              <p:cNvSpPr>
                <a:spLocks noChangeArrowheads="1"/>
              </p:cNvSpPr>
              <p:nvPr/>
            </p:nvSpPr>
            <p:spPr bwMode="auto">
              <a:xfrm>
                <a:off x="591" y="2466"/>
                <a:ext cx="1" cy="1"/>
              </a:xfrm>
              <a:prstGeom prst="rect">
                <a:avLst/>
              </a:pr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58" name="Freeform 532"/>
              <p:cNvSpPr>
                <a:spLocks/>
              </p:cNvSpPr>
              <p:nvPr/>
            </p:nvSpPr>
            <p:spPr bwMode="auto">
              <a:xfrm>
                <a:off x="603" y="244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59" name="Freeform 533"/>
              <p:cNvSpPr>
                <a:spLocks/>
              </p:cNvSpPr>
              <p:nvPr/>
            </p:nvSpPr>
            <p:spPr bwMode="auto">
              <a:xfrm>
                <a:off x="631" y="2394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60" name="Freeform 534"/>
              <p:cNvSpPr>
                <a:spLocks/>
              </p:cNvSpPr>
              <p:nvPr/>
            </p:nvSpPr>
            <p:spPr bwMode="auto">
              <a:xfrm>
                <a:off x="609" y="2432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1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61" name="Freeform 535"/>
              <p:cNvSpPr>
                <a:spLocks/>
              </p:cNvSpPr>
              <p:nvPr/>
            </p:nvSpPr>
            <p:spPr bwMode="auto">
              <a:xfrm>
                <a:off x="625" y="2400"/>
                <a:ext cx="6" cy="2"/>
              </a:xfrm>
              <a:custGeom>
                <a:avLst/>
                <a:gdLst>
                  <a:gd name="T0" fmla="*/ 1 w 3"/>
                  <a:gd name="T1" fmla="*/ 0 h 1"/>
                  <a:gd name="T2" fmla="*/ 0 w 3"/>
                  <a:gd name="T3" fmla="*/ 1 h 1"/>
                  <a:gd name="T4" fmla="*/ 3 w 3"/>
                  <a:gd name="T5" fmla="*/ 1 h 1"/>
                  <a:gd name="T6" fmla="*/ 1 w 3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3" h="1">
                    <a:moveTo>
                      <a:pt x="1" y="0"/>
                    </a:moveTo>
                    <a:cubicBezTo>
                      <a:pt x="1" y="0"/>
                      <a:pt x="1" y="1"/>
                      <a:pt x="0" y="1"/>
                    </a:cubicBezTo>
                    <a:cubicBezTo>
                      <a:pt x="1" y="1"/>
                      <a:pt x="1" y="1"/>
                      <a:pt x="3" y="1"/>
                    </a:cubicBezTo>
                    <a:cubicBezTo>
                      <a:pt x="1" y="0"/>
                      <a:pt x="3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62" name="Freeform 536"/>
              <p:cNvSpPr>
                <a:spLocks/>
              </p:cNvSpPr>
              <p:nvPr/>
            </p:nvSpPr>
            <p:spPr bwMode="auto">
              <a:xfrm>
                <a:off x="603" y="244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63" name="Freeform 537"/>
              <p:cNvSpPr>
                <a:spLocks/>
              </p:cNvSpPr>
              <p:nvPr/>
            </p:nvSpPr>
            <p:spPr bwMode="auto">
              <a:xfrm>
                <a:off x="591" y="246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64" name="Freeform 538"/>
              <p:cNvSpPr>
                <a:spLocks/>
              </p:cNvSpPr>
              <p:nvPr/>
            </p:nvSpPr>
            <p:spPr bwMode="auto">
              <a:xfrm>
                <a:off x="603" y="2440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65" name="Freeform 539"/>
              <p:cNvSpPr>
                <a:spLocks/>
              </p:cNvSpPr>
              <p:nvPr/>
            </p:nvSpPr>
            <p:spPr bwMode="auto">
              <a:xfrm>
                <a:off x="601" y="2446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66" name="Freeform 540"/>
              <p:cNvSpPr>
                <a:spLocks/>
              </p:cNvSpPr>
              <p:nvPr/>
            </p:nvSpPr>
            <p:spPr bwMode="auto">
              <a:xfrm>
                <a:off x="529" y="2564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67" name="Freeform 541"/>
              <p:cNvSpPr>
                <a:spLocks/>
              </p:cNvSpPr>
              <p:nvPr/>
            </p:nvSpPr>
            <p:spPr bwMode="auto">
              <a:xfrm>
                <a:off x="539" y="2550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68" name="Freeform 542"/>
              <p:cNvSpPr>
                <a:spLocks/>
              </p:cNvSpPr>
              <p:nvPr/>
            </p:nvSpPr>
            <p:spPr bwMode="auto">
              <a:xfrm>
                <a:off x="601" y="2444"/>
                <a:ext cx="4" cy="2"/>
              </a:xfrm>
              <a:custGeom>
                <a:avLst/>
                <a:gdLst>
                  <a:gd name="T0" fmla="*/ 1 w 2"/>
                  <a:gd name="T1" fmla="*/ 1 h 1"/>
                  <a:gd name="T2" fmla="*/ 2 w 2"/>
                  <a:gd name="T3" fmla="*/ 0 h 1"/>
                  <a:gd name="T4" fmla="*/ 0 w 2"/>
                  <a:gd name="T5" fmla="*/ 0 h 1"/>
                  <a:gd name="T6" fmla="*/ 1 w 2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1">
                    <a:moveTo>
                      <a:pt x="1" y="1"/>
                    </a:moveTo>
                    <a:cubicBezTo>
                      <a:pt x="1" y="0"/>
                      <a:pt x="1" y="0"/>
                      <a:pt x="2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1" y="0"/>
                      <a:pt x="1" y="0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69" name="Freeform 543"/>
              <p:cNvSpPr>
                <a:spLocks/>
              </p:cNvSpPr>
              <p:nvPr/>
            </p:nvSpPr>
            <p:spPr bwMode="auto">
              <a:xfrm>
                <a:off x="569" y="2496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0"/>
                      <a:pt x="0" y="0"/>
                      <a:pt x="1" y="1"/>
                    </a:cubicBezTo>
                    <a:cubicBezTo>
                      <a:pt x="1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70" name="Freeform 544"/>
              <p:cNvSpPr>
                <a:spLocks/>
              </p:cNvSpPr>
              <p:nvPr/>
            </p:nvSpPr>
            <p:spPr bwMode="auto">
              <a:xfrm>
                <a:off x="569" y="2496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0 w 1"/>
                  <a:gd name="T5" fmla="*/ 0 h 1"/>
                  <a:gd name="T6" fmla="*/ 1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ubicBezTo>
                      <a:pt x="0" y="0"/>
                      <a:pt x="1" y="0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71" name="Freeform 545"/>
              <p:cNvSpPr>
                <a:spLocks/>
              </p:cNvSpPr>
              <p:nvPr/>
            </p:nvSpPr>
            <p:spPr bwMode="auto">
              <a:xfrm>
                <a:off x="435" y="2374"/>
                <a:ext cx="200" cy="330"/>
              </a:xfrm>
              <a:custGeom>
                <a:avLst/>
                <a:gdLst>
                  <a:gd name="T0" fmla="*/ 94 w 100"/>
                  <a:gd name="T1" fmla="*/ 6 h 165"/>
                  <a:gd name="T2" fmla="*/ 88 w 100"/>
                  <a:gd name="T3" fmla="*/ 16 h 165"/>
                  <a:gd name="T4" fmla="*/ 85 w 100"/>
                  <a:gd name="T5" fmla="*/ 19 h 165"/>
                  <a:gd name="T6" fmla="*/ 81 w 100"/>
                  <a:gd name="T7" fmla="*/ 26 h 165"/>
                  <a:gd name="T8" fmla="*/ 71 w 100"/>
                  <a:gd name="T9" fmla="*/ 39 h 165"/>
                  <a:gd name="T10" fmla="*/ 67 w 100"/>
                  <a:gd name="T11" fmla="*/ 46 h 165"/>
                  <a:gd name="T12" fmla="*/ 62 w 100"/>
                  <a:gd name="T13" fmla="*/ 54 h 165"/>
                  <a:gd name="T14" fmla="*/ 54 w 100"/>
                  <a:gd name="T15" fmla="*/ 68 h 165"/>
                  <a:gd name="T16" fmla="*/ 50 w 100"/>
                  <a:gd name="T17" fmla="*/ 77 h 165"/>
                  <a:gd name="T18" fmla="*/ 46 w 100"/>
                  <a:gd name="T19" fmla="*/ 85 h 165"/>
                  <a:gd name="T20" fmla="*/ 43 w 100"/>
                  <a:gd name="T21" fmla="*/ 90 h 165"/>
                  <a:gd name="T22" fmla="*/ 21 w 100"/>
                  <a:gd name="T23" fmla="*/ 123 h 165"/>
                  <a:gd name="T24" fmla="*/ 17 w 100"/>
                  <a:gd name="T25" fmla="*/ 132 h 165"/>
                  <a:gd name="T26" fmla="*/ 5 w 100"/>
                  <a:gd name="T27" fmla="*/ 152 h 165"/>
                  <a:gd name="T28" fmla="*/ 8 w 100"/>
                  <a:gd name="T29" fmla="*/ 156 h 165"/>
                  <a:gd name="T30" fmla="*/ 13 w 100"/>
                  <a:gd name="T31" fmla="*/ 144 h 165"/>
                  <a:gd name="T32" fmla="*/ 21 w 100"/>
                  <a:gd name="T33" fmla="*/ 134 h 165"/>
                  <a:gd name="T34" fmla="*/ 23 w 100"/>
                  <a:gd name="T35" fmla="*/ 132 h 165"/>
                  <a:gd name="T36" fmla="*/ 25 w 100"/>
                  <a:gd name="T37" fmla="*/ 129 h 165"/>
                  <a:gd name="T38" fmla="*/ 32 w 100"/>
                  <a:gd name="T39" fmla="*/ 118 h 165"/>
                  <a:gd name="T40" fmla="*/ 33 w 100"/>
                  <a:gd name="T41" fmla="*/ 116 h 165"/>
                  <a:gd name="T42" fmla="*/ 33 w 100"/>
                  <a:gd name="T43" fmla="*/ 114 h 165"/>
                  <a:gd name="T44" fmla="*/ 36 w 100"/>
                  <a:gd name="T45" fmla="*/ 108 h 165"/>
                  <a:gd name="T46" fmla="*/ 36 w 100"/>
                  <a:gd name="T47" fmla="*/ 105 h 165"/>
                  <a:gd name="T48" fmla="*/ 42 w 100"/>
                  <a:gd name="T49" fmla="*/ 103 h 165"/>
                  <a:gd name="T50" fmla="*/ 43 w 100"/>
                  <a:gd name="T51" fmla="*/ 99 h 165"/>
                  <a:gd name="T52" fmla="*/ 46 w 100"/>
                  <a:gd name="T53" fmla="*/ 98 h 165"/>
                  <a:gd name="T54" fmla="*/ 48 w 100"/>
                  <a:gd name="T55" fmla="*/ 93 h 165"/>
                  <a:gd name="T56" fmla="*/ 51 w 100"/>
                  <a:gd name="T57" fmla="*/ 89 h 165"/>
                  <a:gd name="T58" fmla="*/ 52 w 100"/>
                  <a:gd name="T59" fmla="*/ 86 h 165"/>
                  <a:gd name="T60" fmla="*/ 55 w 100"/>
                  <a:gd name="T61" fmla="*/ 84 h 165"/>
                  <a:gd name="T62" fmla="*/ 56 w 100"/>
                  <a:gd name="T63" fmla="*/ 80 h 165"/>
                  <a:gd name="T64" fmla="*/ 59 w 100"/>
                  <a:gd name="T65" fmla="*/ 77 h 165"/>
                  <a:gd name="T66" fmla="*/ 60 w 100"/>
                  <a:gd name="T67" fmla="*/ 73 h 165"/>
                  <a:gd name="T68" fmla="*/ 62 w 100"/>
                  <a:gd name="T69" fmla="*/ 68 h 165"/>
                  <a:gd name="T70" fmla="*/ 63 w 100"/>
                  <a:gd name="T71" fmla="*/ 66 h 165"/>
                  <a:gd name="T72" fmla="*/ 66 w 100"/>
                  <a:gd name="T73" fmla="*/ 62 h 165"/>
                  <a:gd name="T74" fmla="*/ 67 w 100"/>
                  <a:gd name="T75" fmla="*/ 61 h 165"/>
                  <a:gd name="T76" fmla="*/ 69 w 100"/>
                  <a:gd name="T77" fmla="*/ 59 h 165"/>
                  <a:gd name="T78" fmla="*/ 72 w 100"/>
                  <a:gd name="T79" fmla="*/ 54 h 165"/>
                  <a:gd name="T80" fmla="*/ 74 w 100"/>
                  <a:gd name="T81" fmla="*/ 48 h 165"/>
                  <a:gd name="T82" fmla="*/ 78 w 100"/>
                  <a:gd name="T83" fmla="*/ 47 h 165"/>
                  <a:gd name="T84" fmla="*/ 80 w 100"/>
                  <a:gd name="T85" fmla="*/ 43 h 165"/>
                  <a:gd name="T86" fmla="*/ 83 w 100"/>
                  <a:gd name="T87" fmla="*/ 36 h 165"/>
                  <a:gd name="T88" fmla="*/ 81 w 100"/>
                  <a:gd name="T89" fmla="*/ 34 h 165"/>
                  <a:gd name="T90" fmla="*/ 82 w 100"/>
                  <a:gd name="T91" fmla="*/ 33 h 165"/>
                  <a:gd name="T92" fmla="*/ 86 w 100"/>
                  <a:gd name="T93" fmla="*/ 33 h 165"/>
                  <a:gd name="T94" fmla="*/ 85 w 100"/>
                  <a:gd name="T95" fmla="*/ 30 h 165"/>
                  <a:gd name="T96" fmla="*/ 87 w 100"/>
                  <a:gd name="T97" fmla="*/ 29 h 165"/>
                  <a:gd name="T98" fmla="*/ 91 w 100"/>
                  <a:gd name="T99" fmla="*/ 28 h 165"/>
                  <a:gd name="T100" fmla="*/ 92 w 100"/>
                  <a:gd name="T101" fmla="*/ 26 h 165"/>
                  <a:gd name="T102" fmla="*/ 92 w 100"/>
                  <a:gd name="T103" fmla="*/ 25 h 165"/>
                  <a:gd name="T104" fmla="*/ 91 w 100"/>
                  <a:gd name="T105" fmla="*/ 22 h 165"/>
                  <a:gd name="T106" fmla="*/ 93 w 100"/>
                  <a:gd name="T107" fmla="*/ 21 h 165"/>
                  <a:gd name="T108" fmla="*/ 93 w 100"/>
                  <a:gd name="T109" fmla="*/ 19 h 165"/>
                  <a:gd name="T110" fmla="*/ 94 w 100"/>
                  <a:gd name="T111" fmla="*/ 17 h 165"/>
                  <a:gd name="T112" fmla="*/ 93 w 100"/>
                  <a:gd name="T113" fmla="*/ 13 h 165"/>
                  <a:gd name="T114" fmla="*/ 96 w 100"/>
                  <a:gd name="T115" fmla="*/ 9 h 165"/>
                  <a:gd name="T116" fmla="*/ 96 w 100"/>
                  <a:gd name="T117" fmla="*/ 8 h 165"/>
                  <a:gd name="T118" fmla="*/ 100 w 100"/>
                  <a:gd name="T119" fmla="*/ 4 h 165"/>
                  <a:gd name="T120" fmla="*/ 100 w 100"/>
                  <a:gd name="T121" fmla="*/ 1 h 1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00" h="165">
                    <a:moveTo>
                      <a:pt x="98" y="1"/>
                    </a:moveTo>
                    <a:cubicBezTo>
                      <a:pt x="98" y="1"/>
                      <a:pt x="96" y="0"/>
                      <a:pt x="96" y="1"/>
                    </a:cubicBezTo>
                    <a:cubicBezTo>
                      <a:pt x="95" y="1"/>
                      <a:pt x="95" y="1"/>
                      <a:pt x="95" y="1"/>
                    </a:cubicBezTo>
                    <a:cubicBezTo>
                      <a:pt x="95" y="2"/>
                      <a:pt x="94" y="4"/>
                      <a:pt x="94" y="6"/>
                    </a:cubicBezTo>
                    <a:cubicBezTo>
                      <a:pt x="93" y="6"/>
                      <a:pt x="93" y="7"/>
                      <a:pt x="92" y="7"/>
                    </a:cubicBezTo>
                    <a:cubicBezTo>
                      <a:pt x="92" y="8"/>
                      <a:pt x="91" y="9"/>
                      <a:pt x="92" y="10"/>
                    </a:cubicBezTo>
                    <a:cubicBezTo>
                      <a:pt x="89" y="12"/>
                      <a:pt x="87" y="13"/>
                      <a:pt x="87" y="16"/>
                    </a:cubicBezTo>
                    <a:cubicBezTo>
                      <a:pt x="87" y="16"/>
                      <a:pt x="88" y="16"/>
                      <a:pt x="88" y="16"/>
                    </a:cubicBezTo>
                    <a:cubicBezTo>
                      <a:pt x="88" y="16"/>
                      <a:pt x="87" y="16"/>
                      <a:pt x="87" y="16"/>
                    </a:cubicBezTo>
                    <a:cubicBezTo>
                      <a:pt x="87" y="16"/>
                      <a:pt x="87" y="16"/>
                      <a:pt x="86" y="16"/>
                    </a:cubicBezTo>
                    <a:cubicBezTo>
                      <a:pt x="86" y="17"/>
                      <a:pt x="85" y="19"/>
                      <a:pt x="83" y="19"/>
                    </a:cubicBezTo>
                    <a:cubicBezTo>
                      <a:pt x="85" y="19"/>
                      <a:pt x="85" y="19"/>
                      <a:pt x="85" y="19"/>
                    </a:cubicBezTo>
                    <a:cubicBezTo>
                      <a:pt x="83" y="20"/>
                      <a:pt x="83" y="21"/>
                      <a:pt x="83" y="21"/>
                    </a:cubicBezTo>
                    <a:cubicBezTo>
                      <a:pt x="83" y="22"/>
                      <a:pt x="83" y="22"/>
                      <a:pt x="83" y="22"/>
                    </a:cubicBezTo>
                    <a:cubicBezTo>
                      <a:pt x="82" y="22"/>
                      <a:pt x="82" y="22"/>
                      <a:pt x="81" y="23"/>
                    </a:cubicBezTo>
                    <a:cubicBezTo>
                      <a:pt x="81" y="23"/>
                      <a:pt x="81" y="25"/>
                      <a:pt x="81" y="26"/>
                    </a:cubicBezTo>
                    <a:cubicBezTo>
                      <a:pt x="79" y="28"/>
                      <a:pt x="78" y="30"/>
                      <a:pt x="75" y="32"/>
                    </a:cubicBezTo>
                    <a:cubicBezTo>
                      <a:pt x="73" y="33"/>
                      <a:pt x="73" y="36"/>
                      <a:pt x="72" y="38"/>
                    </a:cubicBezTo>
                    <a:cubicBezTo>
                      <a:pt x="73" y="38"/>
                      <a:pt x="73" y="38"/>
                      <a:pt x="73" y="38"/>
                    </a:cubicBezTo>
                    <a:cubicBezTo>
                      <a:pt x="73" y="39"/>
                      <a:pt x="72" y="39"/>
                      <a:pt x="71" y="39"/>
                    </a:cubicBezTo>
                    <a:cubicBezTo>
                      <a:pt x="71" y="39"/>
                      <a:pt x="69" y="41"/>
                      <a:pt x="71" y="41"/>
                    </a:cubicBezTo>
                    <a:cubicBezTo>
                      <a:pt x="71" y="42"/>
                      <a:pt x="69" y="42"/>
                      <a:pt x="69" y="42"/>
                    </a:cubicBezTo>
                    <a:cubicBezTo>
                      <a:pt x="69" y="43"/>
                      <a:pt x="68" y="43"/>
                      <a:pt x="68" y="45"/>
                    </a:cubicBezTo>
                    <a:cubicBezTo>
                      <a:pt x="68" y="46"/>
                      <a:pt x="68" y="47"/>
                      <a:pt x="67" y="46"/>
                    </a:cubicBezTo>
                    <a:cubicBezTo>
                      <a:pt x="67" y="47"/>
                      <a:pt x="63" y="48"/>
                      <a:pt x="66" y="49"/>
                    </a:cubicBezTo>
                    <a:cubicBezTo>
                      <a:pt x="63" y="49"/>
                      <a:pt x="63" y="49"/>
                      <a:pt x="63" y="49"/>
                    </a:cubicBezTo>
                    <a:cubicBezTo>
                      <a:pt x="63" y="51"/>
                      <a:pt x="63" y="53"/>
                      <a:pt x="62" y="53"/>
                    </a:cubicBezTo>
                    <a:cubicBezTo>
                      <a:pt x="62" y="53"/>
                      <a:pt x="62" y="53"/>
                      <a:pt x="62" y="54"/>
                    </a:cubicBezTo>
                    <a:cubicBezTo>
                      <a:pt x="62" y="54"/>
                      <a:pt x="62" y="54"/>
                      <a:pt x="62" y="54"/>
                    </a:cubicBezTo>
                    <a:cubicBezTo>
                      <a:pt x="60" y="55"/>
                      <a:pt x="61" y="56"/>
                      <a:pt x="60" y="59"/>
                    </a:cubicBezTo>
                    <a:cubicBezTo>
                      <a:pt x="58" y="60"/>
                      <a:pt x="56" y="65"/>
                      <a:pt x="55" y="67"/>
                    </a:cubicBezTo>
                    <a:cubicBezTo>
                      <a:pt x="54" y="67"/>
                      <a:pt x="55" y="69"/>
                      <a:pt x="54" y="68"/>
                    </a:cubicBezTo>
                    <a:cubicBezTo>
                      <a:pt x="54" y="69"/>
                      <a:pt x="52" y="69"/>
                      <a:pt x="54" y="69"/>
                    </a:cubicBezTo>
                    <a:cubicBezTo>
                      <a:pt x="52" y="69"/>
                      <a:pt x="52" y="72"/>
                      <a:pt x="50" y="72"/>
                    </a:cubicBezTo>
                    <a:cubicBezTo>
                      <a:pt x="50" y="73"/>
                      <a:pt x="49" y="74"/>
                      <a:pt x="49" y="77"/>
                    </a:cubicBezTo>
                    <a:cubicBezTo>
                      <a:pt x="50" y="77"/>
                      <a:pt x="50" y="77"/>
                      <a:pt x="50" y="77"/>
                    </a:cubicBezTo>
                    <a:cubicBezTo>
                      <a:pt x="50" y="77"/>
                      <a:pt x="49" y="77"/>
                      <a:pt x="49" y="78"/>
                    </a:cubicBezTo>
                    <a:cubicBezTo>
                      <a:pt x="49" y="77"/>
                      <a:pt x="49" y="77"/>
                      <a:pt x="49" y="77"/>
                    </a:cubicBezTo>
                    <a:cubicBezTo>
                      <a:pt x="48" y="79"/>
                      <a:pt x="47" y="81"/>
                      <a:pt x="45" y="84"/>
                    </a:cubicBezTo>
                    <a:cubicBezTo>
                      <a:pt x="45" y="85"/>
                      <a:pt x="47" y="85"/>
                      <a:pt x="46" y="85"/>
                    </a:cubicBezTo>
                    <a:cubicBezTo>
                      <a:pt x="45" y="85"/>
                      <a:pt x="45" y="85"/>
                      <a:pt x="45" y="85"/>
                    </a:cubicBezTo>
                    <a:cubicBezTo>
                      <a:pt x="45" y="86"/>
                      <a:pt x="46" y="88"/>
                      <a:pt x="45" y="88"/>
                    </a:cubicBezTo>
                    <a:cubicBezTo>
                      <a:pt x="45" y="86"/>
                      <a:pt x="45" y="88"/>
                      <a:pt x="45" y="86"/>
                    </a:cubicBezTo>
                    <a:cubicBezTo>
                      <a:pt x="45" y="88"/>
                      <a:pt x="45" y="90"/>
                      <a:pt x="43" y="90"/>
                    </a:cubicBezTo>
                    <a:cubicBezTo>
                      <a:pt x="45" y="90"/>
                      <a:pt x="45" y="90"/>
                      <a:pt x="45" y="90"/>
                    </a:cubicBezTo>
                    <a:cubicBezTo>
                      <a:pt x="42" y="91"/>
                      <a:pt x="42" y="92"/>
                      <a:pt x="41" y="92"/>
                    </a:cubicBezTo>
                    <a:cubicBezTo>
                      <a:pt x="36" y="97"/>
                      <a:pt x="33" y="101"/>
                      <a:pt x="30" y="106"/>
                    </a:cubicBezTo>
                    <a:cubicBezTo>
                      <a:pt x="27" y="113"/>
                      <a:pt x="23" y="117"/>
                      <a:pt x="21" y="123"/>
                    </a:cubicBezTo>
                    <a:cubicBezTo>
                      <a:pt x="22" y="125"/>
                      <a:pt x="21" y="125"/>
                      <a:pt x="21" y="126"/>
                    </a:cubicBezTo>
                    <a:cubicBezTo>
                      <a:pt x="20" y="126"/>
                      <a:pt x="20" y="127"/>
                      <a:pt x="20" y="126"/>
                    </a:cubicBezTo>
                    <a:cubicBezTo>
                      <a:pt x="19" y="129"/>
                      <a:pt x="17" y="130"/>
                      <a:pt x="15" y="132"/>
                    </a:cubicBezTo>
                    <a:cubicBezTo>
                      <a:pt x="17" y="132"/>
                      <a:pt x="17" y="132"/>
                      <a:pt x="17" y="132"/>
                    </a:cubicBezTo>
                    <a:cubicBezTo>
                      <a:pt x="17" y="132"/>
                      <a:pt x="17" y="132"/>
                      <a:pt x="15" y="132"/>
                    </a:cubicBezTo>
                    <a:cubicBezTo>
                      <a:pt x="15" y="132"/>
                      <a:pt x="15" y="133"/>
                      <a:pt x="14" y="132"/>
                    </a:cubicBezTo>
                    <a:cubicBezTo>
                      <a:pt x="12" y="138"/>
                      <a:pt x="10" y="143"/>
                      <a:pt x="7" y="149"/>
                    </a:cubicBezTo>
                    <a:cubicBezTo>
                      <a:pt x="7" y="150"/>
                      <a:pt x="6" y="151"/>
                      <a:pt x="5" y="152"/>
                    </a:cubicBezTo>
                    <a:cubicBezTo>
                      <a:pt x="5" y="157"/>
                      <a:pt x="2" y="162"/>
                      <a:pt x="0" y="164"/>
                    </a:cubicBezTo>
                    <a:cubicBezTo>
                      <a:pt x="0" y="164"/>
                      <a:pt x="2" y="165"/>
                      <a:pt x="5" y="164"/>
                    </a:cubicBezTo>
                    <a:cubicBezTo>
                      <a:pt x="7" y="163"/>
                      <a:pt x="7" y="158"/>
                      <a:pt x="9" y="157"/>
                    </a:cubicBezTo>
                    <a:cubicBezTo>
                      <a:pt x="9" y="157"/>
                      <a:pt x="8" y="157"/>
                      <a:pt x="8" y="156"/>
                    </a:cubicBezTo>
                    <a:cubicBezTo>
                      <a:pt x="10" y="155"/>
                      <a:pt x="12" y="151"/>
                      <a:pt x="12" y="149"/>
                    </a:cubicBezTo>
                    <a:cubicBezTo>
                      <a:pt x="12" y="146"/>
                      <a:pt x="13" y="146"/>
                      <a:pt x="13" y="146"/>
                    </a:cubicBezTo>
                    <a:cubicBezTo>
                      <a:pt x="14" y="145"/>
                      <a:pt x="14" y="145"/>
                      <a:pt x="14" y="145"/>
                    </a:cubicBezTo>
                    <a:cubicBezTo>
                      <a:pt x="14" y="145"/>
                      <a:pt x="14" y="145"/>
                      <a:pt x="13" y="144"/>
                    </a:cubicBezTo>
                    <a:cubicBezTo>
                      <a:pt x="14" y="144"/>
                      <a:pt x="14" y="144"/>
                      <a:pt x="14" y="144"/>
                    </a:cubicBezTo>
                    <a:cubicBezTo>
                      <a:pt x="17" y="144"/>
                      <a:pt x="15" y="143"/>
                      <a:pt x="17" y="142"/>
                    </a:cubicBezTo>
                    <a:cubicBezTo>
                      <a:pt x="19" y="140"/>
                      <a:pt x="20" y="138"/>
                      <a:pt x="21" y="137"/>
                    </a:cubicBezTo>
                    <a:cubicBezTo>
                      <a:pt x="21" y="137"/>
                      <a:pt x="21" y="137"/>
                      <a:pt x="21" y="134"/>
                    </a:cubicBezTo>
                    <a:cubicBezTo>
                      <a:pt x="21" y="137"/>
                      <a:pt x="22" y="134"/>
                      <a:pt x="22" y="134"/>
                    </a:cubicBezTo>
                    <a:cubicBezTo>
                      <a:pt x="22" y="133"/>
                      <a:pt x="23" y="134"/>
                      <a:pt x="23" y="133"/>
                    </a:cubicBezTo>
                    <a:cubicBezTo>
                      <a:pt x="25" y="133"/>
                      <a:pt x="23" y="132"/>
                      <a:pt x="25" y="132"/>
                    </a:cubicBezTo>
                    <a:cubicBezTo>
                      <a:pt x="23" y="132"/>
                      <a:pt x="23" y="132"/>
                      <a:pt x="23" y="132"/>
                    </a:cubicBezTo>
                    <a:cubicBezTo>
                      <a:pt x="25" y="132"/>
                      <a:pt x="23" y="131"/>
                      <a:pt x="25" y="131"/>
                    </a:cubicBezTo>
                    <a:cubicBezTo>
                      <a:pt x="25" y="130"/>
                      <a:pt x="25" y="130"/>
                      <a:pt x="25" y="130"/>
                    </a:cubicBezTo>
                    <a:cubicBezTo>
                      <a:pt x="26" y="130"/>
                      <a:pt x="26" y="129"/>
                      <a:pt x="26" y="129"/>
                    </a:cubicBezTo>
                    <a:cubicBezTo>
                      <a:pt x="26" y="129"/>
                      <a:pt x="26" y="130"/>
                      <a:pt x="25" y="129"/>
                    </a:cubicBezTo>
                    <a:cubicBezTo>
                      <a:pt x="27" y="126"/>
                      <a:pt x="29" y="123"/>
                      <a:pt x="30" y="120"/>
                    </a:cubicBezTo>
                    <a:cubicBezTo>
                      <a:pt x="30" y="120"/>
                      <a:pt x="30" y="120"/>
                      <a:pt x="30" y="119"/>
                    </a:cubicBezTo>
                    <a:cubicBezTo>
                      <a:pt x="30" y="119"/>
                      <a:pt x="30" y="119"/>
                      <a:pt x="32" y="119"/>
                    </a:cubicBezTo>
                    <a:cubicBezTo>
                      <a:pt x="32" y="118"/>
                      <a:pt x="32" y="118"/>
                      <a:pt x="32" y="118"/>
                    </a:cubicBezTo>
                    <a:cubicBezTo>
                      <a:pt x="33" y="118"/>
                      <a:pt x="33" y="118"/>
                      <a:pt x="33" y="118"/>
                    </a:cubicBezTo>
                    <a:cubicBezTo>
                      <a:pt x="32" y="118"/>
                      <a:pt x="32" y="118"/>
                      <a:pt x="32" y="117"/>
                    </a:cubicBezTo>
                    <a:cubicBezTo>
                      <a:pt x="33" y="117"/>
                      <a:pt x="33" y="117"/>
                      <a:pt x="33" y="117"/>
                    </a:cubicBezTo>
                    <a:cubicBezTo>
                      <a:pt x="33" y="117"/>
                      <a:pt x="33" y="117"/>
                      <a:pt x="33" y="116"/>
                    </a:cubicBezTo>
                    <a:cubicBezTo>
                      <a:pt x="34" y="116"/>
                      <a:pt x="33" y="115"/>
                      <a:pt x="34" y="115"/>
                    </a:cubicBezTo>
                    <a:cubicBezTo>
                      <a:pt x="34" y="115"/>
                      <a:pt x="34" y="114"/>
                      <a:pt x="33" y="114"/>
                    </a:cubicBezTo>
                    <a:cubicBezTo>
                      <a:pt x="33" y="114"/>
                      <a:pt x="33" y="114"/>
                      <a:pt x="33" y="114"/>
                    </a:cubicBezTo>
                    <a:cubicBezTo>
                      <a:pt x="33" y="114"/>
                      <a:pt x="33" y="114"/>
                      <a:pt x="33" y="114"/>
                    </a:cubicBezTo>
                    <a:cubicBezTo>
                      <a:pt x="34" y="114"/>
                      <a:pt x="34" y="114"/>
                      <a:pt x="34" y="114"/>
                    </a:cubicBezTo>
                    <a:cubicBezTo>
                      <a:pt x="35" y="114"/>
                      <a:pt x="35" y="113"/>
                      <a:pt x="35" y="111"/>
                    </a:cubicBezTo>
                    <a:cubicBezTo>
                      <a:pt x="36" y="111"/>
                      <a:pt x="36" y="110"/>
                      <a:pt x="36" y="110"/>
                    </a:cubicBezTo>
                    <a:cubicBezTo>
                      <a:pt x="36" y="108"/>
                      <a:pt x="35" y="108"/>
                      <a:pt x="36" y="108"/>
                    </a:cubicBezTo>
                    <a:cubicBezTo>
                      <a:pt x="38" y="108"/>
                      <a:pt x="38" y="107"/>
                      <a:pt x="39" y="108"/>
                    </a:cubicBezTo>
                    <a:cubicBezTo>
                      <a:pt x="39" y="107"/>
                      <a:pt x="39" y="106"/>
                      <a:pt x="39" y="106"/>
                    </a:cubicBezTo>
                    <a:cubicBezTo>
                      <a:pt x="38" y="105"/>
                      <a:pt x="38" y="105"/>
                      <a:pt x="38" y="105"/>
                    </a:cubicBezTo>
                    <a:cubicBezTo>
                      <a:pt x="38" y="105"/>
                      <a:pt x="38" y="105"/>
                      <a:pt x="36" y="105"/>
                    </a:cubicBezTo>
                    <a:cubicBezTo>
                      <a:pt x="38" y="105"/>
                      <a:pt x="38" y="104"/>
                      <a:pt x="38" y="104"/>
                    </a:cubicBezTo>
                    <a:cubicBezTo>
                      <a:pt x="39" y="104"/>
                      <a:pt x="40" y="104"/>
                      <a:pt x="41" y="103"/>
                    </a:cubicBezTo>
                    <a:cubicBezTo>
                      <a:pt x="41" y="103"/>
                      <a:pt x="41" y="103"/>
                      <a:pt x="41" y="103"/>
                    </a:cubicBezTo>
                    <a:cubicBezTo>
                      <a:pt x="42" y="103"/>
                      <a:pt x="42" y="103"/>
                      <a:pt x="42" y="103"/>
                    </a:cubicBezTo>
                    <a:cubicBezTo>
                      <a:pt x="43" y="103"/>
                      <a:pt x="43" y="103"/>
                      <a:pt x="43" y="103"/>
                    </a:cubicBezTo>
                    <a:cubicBezTo>
                      <a:pt x="43" y="103"/>
                      <a:pt x="42" y="103"/>
                      <a:pt x="42" y="101"/>
                    </a:cubicBezTo>
                    <a:cubicBezTo>
                      <a:pt x="43" y="101"/>
                      <a:pt x="43" y="101"/>
                      <a:pt x="43" y="101"/>
                    </a:cubicBezTo>
                    <a:cubicBezTo>
                      <a:pt x="43" y="101"/>
                      <a:pt x="45" y="101"/>
                      <a:pt x="43" y="99"/>
                    </a:cubicBezTo>
                    <a:cubicBezTo>
                      <a:pt x="43" y="99"/>
                      <a:pt x="43" y="99"/>
                      <a:pt x="42" y="99"/>
                    </a:cubicBezTo>
                    <a:cubicBezTo>
                      <a:pt x="43" y="99"/>
                      <a:pt x="43" y="99"/>
                      <a:pt x="43" y="98"/>
                    </a:cubicBezTo>
                    <a:cubicBezTo>
                      <a:pt x="45" y="98"/>
                      <a:pt x="45" y="98"/>
                      <a:pt x="45" y="98"/>
                    </a:cubicBezTo>
                    <a:cubicBezTo>
                      <a:pt x="46" y="98"/>
                      <a:pt x="46" y="98"/>
                      <a:pt x="46" y="98"/>
                    </a:cubicBezTo>
                    <a:cubicBezTo>
                      <a:pt x="46" y="98"/>
                      <a:pt x="46" y="98"/>
                      <a:pt x="45" y="97"/>
                    </a:cubicBezTo>
                    <a:cubicBezTo>
                      <a:pt x="46" y="97"/>
                      <a:pt x="47" y="97"/>
                      <a:pt x="47" y="96"/>
                    </a:cubicBezTo>
                    <a:cubicBezTo>
                      <a:pt x="47" y="96"/>
                      <a:pt x="46" y="95"/>
                      <a:pt x="47" y="95"/>
                    </a:cubicBezTo>
                    <a:cubicBezTo>
                      <a:pt x="47" y="94"/>
                      <a:pt x="48" y="94"/>
                      <a:pt x="48" y="93"/>
                    </a:cubicBezTo>
                    <a:cubicBezTo>
                      <a:pt x="48" y="93"/>
                      <a:pt x="48" y="92"/>
                      <a:pt x="49" y="92"/>
                    </a:cubicBezTo>
                    <a:cubicBezTo>
                      <a:pt x="49" y="92"/>
                      <a:pt x="49" y="92"/>
                      <a:pt x="48" y="92"/>
                    </a:cubicBezTo>
                    <a:cubicBezTo>
                      <a:pt x="49" y="92"/>
                      <a:pt x="50" y="91"/>
                      <a:pt x="50" y="90"/>
                    </a:cubicBezTo>
                    <a:cubicBezTo>
                      <a:pt x="50" y="90"/>
                      <a:pt x="50" y="89"/>
                      <a:pt x="51" y="89"/>
                    </a:cubicBezTo>
                    <a:cubicBezTo>
                      <a:pt x="51" y="88"/>
                      <a:pt x="52" y="88"/>
                      <a:pt x="52" y="88"/>
                    </a:cubicBezTo>
                    <a:cubicBezTo>
                      <a:pt x="52" y="88"/>
                      <a:pt x="54" y="88"/>
                      <a:pt x="52" y="86"/>
                    </a:cubicBezTo>
                    <a:cubicBezTo>
                      <a:pt x="52" y="86"/>
                      <a:pt x="51" y="86"/>
                      <a:pt x="51" y="86"/>
                    </a:cubicBezTo>
                    <a:cubicBezTo>
                      <a:pt x="51" y="86"/>
                      <a:pt x="52" y="86"/>
                      <a:pt x="52" y="86"/>
                    </a:cubicBezTo>
                    <a:cubicBezTo>
                      <a:pt x="52" y="85"/>
                      <a:pt x="52" y="86"/>
                      <a:pt x="52" y="85"/>
                    </a:cubicBezTo>
                    <a:cubicBezTo>
                      <a:pt x="54" y="85"/>
                      <a:pt x="54" y="85"/>
                      <a:pt x="54" y="85"/>
                    </a:cubicBezTo>
                    <a:cubicBezTo>
                      <a:pt x="54" y="85"/>
                      <a:pt x="55" y="85"/>
                      <a:pt x="54" y="84"/>
                    </a:cubicBezTo>
                    <a:cubicBezTo>
                      <a:pt x="54" y="84"/>
                      <a:pt x="54" y="84"/>
                      <a:pt x="55" y="84"/>
                    </a:cubicBezTo>
                    <a:cubicBezTo>
                      <a:pt x="55" y="84"/>
                      <a:pt x="55" y="82"/>
                      <a:pt x="56" y="82"/>
                    </a:cubicBezTo>
                    <a:cubicBezTo>
                      <a:pt x="56" y="81"/>
                      <a:pt x="56" y="81"/>
                      <a:pt x="56" y="81"/>
                    </a:cubicBezTo>
                    <a:cubicBezTo>
                      <a:pt x="56" y="80"/>
                      <a:pt x="58" y="80"/>
                      <a:pt x="58" y="80"/>
                    </a:cubicBezTo>
                    <a:cubicBezTo>
                      <a:pt x="58" y="80"/>
                      <a:pt x="58" y="80"/>
                      <a:pt x="56" y="80"/>
                    </a:cubicBezTo>
                    <a:cubicBezTo>
                      <a:pt x="56" y="79"/>
                      <a:pt x="58" y="79"/>
                      <a:pt x="58" y="79"/>
                    </a:cubicBezTo>
                    <a:cubicBezTo>
                      <a:pt x="58" y="79"/>
                      <a:pt x="58" y="78"/>
                      <a:pt x="56" y="78"/>
                    </a:cubicBezTo>
                    <a:cubicBezTo>
                      <a:pt x="58" y="78"/>
                      <a:pt x="58" y="78"/>
                      <a:pt x="59" y="78"/>
                    </a:cubicBezTo>
                    <a:cubicBezTo>
                      <a:pt x="58" y="77"/>
                      <a:pt x="60" y="78"/>
                      <a:pt x="59" y="77"/>
                    </a:cubicBezTo>
                    <a:cubicBezTo>
                      <a:pt x="59" y="77"/>
                      <a:pt x="59" y="77"/>
                      <a:pt x="58" y="77"/>
                    </a:cubicBezTo>
                    <a:cubicBezTo>
                      <a:pt x="58" y="74"/>
                      <a:pt x="60" y="74"/>
                      <a:pt x="59" y="74"/>
                    </a:cubicBezTo>
                    <a:cubicBezTo>
                      <a:pt x="60" y="74"/>
                      <a:pt x="60" y="74"/>
                      <a:pt x="60" y="74"/>
                    </a:cubicBezTo>
                    <a:cubicBezTo>
                      <a:pt x="60" y="74"/>
                      <a:pt x="61" y="74"/>
                      <a:pt x="60" y="73"/>
                    </a:cubicBezTo>
                    <a:cubicBezTo>
                      <a:pt x="61" y="73"/>
                      <a:pt x="60" y="72"/>
                      <a:pt x="61" y="73"/>
                    </a:cubicBezTo>
                    <a:cubicBezTo>
                      <a:pt x="61" y="72"/>
                      <a:pt x="63" y="71"/>
                      <a:pt x="62" y="69"/>
                    </a:cubicBezTo>
                    <a:cubicBezTo>
                      <a:pt x="62" y="69"/>
                      <a:pt x="62" y="69"/>
                      <a:pt x="62" y="69"/>
                    </a:cubicBezTo>
                    <a:cubicBezTo>
                      <a:pt x="62" y="68"/>
                      <a:pt x="62" y="68"/>
                      <a:pt x="62" y="68"/>
                    </a:cubicBezTo>
                    <a:cubicBezTo>
                      <a:pt x="61" y="67"/>
                      <a:pt x="63" y="68"/>
                      <a:pt x="63" y="68"/>
                    </a:cubicBezTo>
                    <a:cubicBezTo>
                      <a:pt x="63" y="67"/>
                      <a:pt x="63" y="67"/>
                      <a:pt x="63" y="67"/>
                    </a:cubicBezTo>
                    <a:cubicBezTo>
                      <a:pt x="66" y="67"/>
                      <a:pt x="66" y="67"/>
                      <a:pt x="66" y="67"/>
                    </a:cubicBezTo>
                    <a:cubicBezTo>
                      <a:pt x="66" y="66"/>
                      <a:pt x="63" y="66"/>
                      <a:pt x="63" y="66"/>
                    </a:cubicBezTo>
                    <a:cubicBezTo>
                      <a:pt x="63" y="66"/>
                      <a:pt x="63" y="65"/>
                      <a:pt x="66" y="66"/>
                    </a:cubicBezTo>
                    <a:cubicBezTo>
                      <a:pt x="63" y="65"/>
                      <a:pt x="63" y="65"/>
                      <a:pt x="63" y="65"/>
                    </a:cubicBezTo>
                    <a:cubicBezTo>
                      <a:pt x="66" y="65"/>
                      <a:pt x="66" y="65"/>
                      <a:pt x="66" y="65"/>
                    </a:cubicBezTo>
                    <a:cubicBezTo>
                      <a:pt x="63" y="65"/>
                      <a:pt x="66" y="62"/>
                      <a:pt x="66" y="62"/>
                    </a:cubicBezTo>
                    <a:cubicBezTo>
                      <a:pt x="66" y="65"/>
                      <a:pt x="66" y="65"/>
                      <a:pt x="66" y="65"/>
                    </a:cubicBezTo>
                    <a:cubicBezTo>
                      <a:pt x="67" y="65"/>
                      <a:pt x="67" y="65"/>
                      <a:pt x="67" y="65"/>
                    </a:cubicBezTo>
                    <a:cubicBezTo>
                      <a:pt x="66" y="65"/>
                      <a:pt x="67" y="62"/>
                      <a:pt x="67" y="62"/>
                    </a:cubicBezTo>
                    <a:cubicBezTo>
                      <a:pt x="67" y="61"/>
                      <a:pt x="66" y="61"/>
                      <a:pt x="67" y="61"/>
                    </a:cubicBezTo>
                    <a:cubicBezTo>
                      <a:pt x="67" y="60"/>
                      <a:pt x="67" y="60"/>
                      <a:pt x="67" y="60"/>
                    </a:cubicBezTo>
                    <a:cubicBezTo>
                      <a:pt x="68" y="61"/>
                      <a:pt x="68" y="61"/>
                      <a:pt x="68" y="61"/>
                    </a:cubicBezTo>
                    <a:cubicBezTo>
                      <a:pt x="68" y="61"/>
                      <a:pt x="68" y="60"/>
                      <a:pt x="69" y="60"/>
                    </a:cubicBezTo>
                    <a:cubicBezTo>
                      <a:pt x="69" y="60"/>
                      <a:pt x="69" y="60"/>
                      <a:pt x="69" y="59"/>
                    </a:cubicBezTo>
                    <a:cubicBezTo>
                      <a:pt x="69" y="58"/>
                      <a:pt x="71" y="58"/>
                      <a:pt x="71" y="58"/>
                    </a:cubicBezTo>
                    <a:cubicBezTo>
                      <a:pt x="71" y="58"/>
                      <a:pt x="68" y="56"/>
                      <a:pt x="69" y="56"/>
                    </a:cubicBezTo>
                    <a:cubicBezTo>
                      <a:pt x="71" y="56"/>
                      <a:pt x="71" y="56"/>
                      <a:pt x="71" y="56"/>
                    </a:cubicBezTo>
                    <a:cubicBezTo>
                      <a:pt x="71" y="55"/>
                      <a:pt x="73" y="55"/>
                      <a:pt x="72" y="54"/>
                    </a:cubicBezTo>
                    <a:cubicBezTo>
                      <a:pt x="73" y="54"/>
                      <a:pt x="73" y="54"/>
                      <a:pt x="73" y="54"/>
                    </a:cubicBezTo>
                    <a:cubicBezTo>
                      <a:pt x="73" y="53"/>
                      <a:pt x="75" y="51"/>
                      <a:pt x="74" y="49"/>
                    </a:cubicBezTo>
                    <a:cubicBezTo>
                      <a:pt x="74" y="49"/>
                      <a:pt x="74" y="49"/>
                      <a:pt x="73" y="49"/>
                    </a:cubicBezTo>
                    <a:cubicBezTo>
                      <a:pt x="74" y="49"/>
                      <a:pt x="73" y="48"/>
                      <a:pt x="74" y="48"/>
                    </a:cubicBezTo>
                    <a:cubicBezTo>
                      <a:pt x="74" y="49"/>
                      <a:pt x="74" y="49"/>
                      <a:pt x="74" y="49"/>
                    </a:cubicBezTo>
                    <a:cubicBezTo>
                      <a:pt x="75" y="49"/>
                      <a:pt x="75" y="48"/>
                      <a:pt x="75" y="47"/>
                    </a:cubicBezTo>
                    <a:cubicBezTo>
                      <a:pt x="75" y="48"/>
                      <a:pt x="78" y="48"/>
                      <a:pt x="78" y="48"/>
                    </a:cubicBezTo>
                    <a:cubicBezTo>
                      <a:pt x="75" y="47"/>
                      <a:pt x="75" y="47"/>
                      <a:pt x="78" y="47"/>
                    </a:cubicBezTo>
                    <a:cubicBezTo>
                      <a:pt x="78" y="46"/>
                      <a:pt x="78" y="46"/>
                      <a:pt x="78" y="46"/>
                    </a:cubicBezTo>
                    <a:cubicBezTo>
                      <a:pt x="79" y="46"/>
                      <a:pt x="79" y="45"/>
                      <a:pt x="79" y="45"/>
                    </a:cubicBezTo>
                    <a:cubicBezTo>
                      <a:pt x="79" y="43"/>
                      <a:pt x="79" y="43"/>
                      <a:pt x="79" y="43"/>
                    </a:cubicBezTo>
                    <a:cubicBezTo>
                      <a:pt x="80" y="43"/>
                      <a:pt x="80" y="43"/>
                      <a:pt x="80" y="43"/>
                    </a:cubicBezTo>
                    <a:cubicBezTo>
                      <a:pt x="80" y="43"/>
                      <a:pt x="80" y="42"/>
                      <a:pt x="79" y="42"/>
                    </a:cubicBezTo>
                    <a:cubicBezTo>
                      <a:pt x="81" y="41"/>
                      <a:pt x="82" y="39"/>
                      <a:pt x="83" y="38"/>
                    </a:cubicBezTo>
                    <a:cubicBezTo>
                      <a:pt x="82" y="38"/>
                      <a:pt x="82" y="38"/>
                      <a:pt x="82" y="38"/>
                    </a:cubicBezTo>
                    <a:cubicBezTo>
                      <a:pt x="82" y="36"/>
                      <a:pt x="83" y="38"/>
                      <a:pt x="83" y="36"/>
                    </a:cubicBezTo>
                    <a:cubicBezTo>
                      <a:pt x="82" y="36"/>
                      <a:pt x="82" y="36"/>
                      <a:pt x="82" y="36"/>
                    </a:cubicBezTo>
                    <a:cubicBezTo>
                      <a:pt x="82" y="35"/>
                      <a:pt x="83" y="36"/>
                      <a:pt x="83" y="35"/>
                    </a:cubicBezTo>
                    <a:cubicBezTo>
                      <a:pt x="83" y="34"/>
                      <a:pt x="83" y="34"/>
                      <a:pt x="83" y="34"/>
                    </a:cubicBezTo>
                    <a:cubicBezTo>
                      <a:pt x="83" y="34"/>
                      <a:pt x="82" y="35"/>
                      <a:pt x="81" y="34"/>
                    </a:cubicBezTo>
                    <a:cubicBezTo>
                      <a:pt x="81" y="33"/>
                      <a:pt x="81" y="33"/>
                      <a:pt x="81" y="33"/>
                    </a:cubicBezTo>
                    <a:cubicBezTo>
                      <a:pt x="81" y="33"/>
                      <a:pt x="80" y="34"/>
                      <a:pt x="80" y="33"/>
                    </a:cubicBezTo>
                    <a:cubicBezTo>
                      <a:pt x="80" y="33"/>
                      <a:pt x="81" y="33"/>
                      <a:pt x="81" y="33"/>
                    </a:cubicBezTo>
                    <a:cubicBezTo>
                      <a:pt x="82" y="33"/>
                      <a:pt x="82" y="33"/>
                      <a:pt x="82" y="33"/>
                    </a:cubicBezTo>
                    <a:cubicBezTo>
                      <a:pt x="83" y="33"/>
                      <a:pt x="84" y="33"/>
                      <a:pt x="84" y="33"/>
                    </a:cubicBezTo>
                    <a:cubicBezTo>
                      <a:pt x="84" y="33"/>
                      <a:pt x="84" y="33"/>
                      <a:pt x="83" y="33"/>
                    </a:cubicBezTo>
                    <a:cubicBezTo>
                      <a:pt x="85" y="33"/>
                      <a:pt x="85" y="33"/>
                      <a:pt x="85" y="33"/>
                    </a:cubicBezTo>
                    <a:cubicBezTo>
                      <a:pt x="86" y="33"/>
                      <a:pt x="86" y="33"/>
                      <a:pt x="86" y="33"/>
                    </a:cubicBezTo>
                    <a:cubicBezTo>
                      <a:pt x="86" y="33"/>
                      <a:pt x="85" y="33"/>
                      <a:pt x="85" y="32"/>
                    </a:cubicBezTo>
                    <a:cubicBezTo>
                      <a:pt x="86" y="33"/>
                      <a:pt x="86" y="32"/>
                      <a:pt x="86" y="33"/>
                    </a:cubicBezTo>
                    <a:cubicBezTo>
                      <a:pt x="87" y="33"/>
                      <a:pt x="86" y="32"/>
                      <a:pt x="87" y="32"/>
                    </a:cubicBezTo>
                    <a:cubicBezTo>
                      <a:pt x="87" y="32"/>
                      <a:pt x="85" y="32"/>
                      <a:pt x="85" y="30"/>
                    </a:cubicBezTo>
                    <a:cubicBezTo>
                      <a:pt x="86" y="32"/>
                      <a:pt x="87" y="30"/>
                      <a:pt x="87" y="32"/>
                    </a:cubicBezTo>
                    <a:cubicBezTo>
                      <a:pt x="87" y="32"/>
                      <a:pt x="87" y="30"/>
                      <a:pt x="86" y="30"/>
                    </a:cubicBezTo>
                    <a:cubicBezTo>
                      <a:pt x="86" y="30"/>
                      <a:pt x="86" y="30"/>
                      <a:pt x="87" y="30"/>
                    </a:cubicBezTo>
                    <a:cubicBezTo>
                      <a:pt x="87" y="30"/>
                      <a:pt x="87" y="30"/>
                      <a:pt x="87" y="29"/>
                    </a:cubicBezTo>
                    <a:cubicBezTo>
                      <a:pt x="87" y="29"/>
                      <a:pt x="89" y="29"/>
                      <a:pt x="87" y="28"/>
                    </a:cubicBezTo>
                    <a:cubicBezTo>
                      <a:pt x="87" y="28"/>
                      <a:pt x="89" y="26"/>
                      <a:pt x="89" y="28"/>
                    </a:cubicBezTo>
                    <a:cubicBezTo>
                      <a:pt x="89" y="29"/>
                      <a:pt x="87" y="28"/>
                      <a:pt x="89" y="29"/>
                    </a:cubicBezTo>
                    <a:cubicBezTo>
                      <a:pt x="89" y="28"/>
                      <a:pt x="91" y="28"/>
                      <a:pt x="91" y="28"/>
                    </a:cubicBezTo>
                    <a:cubicBezTo>
                      <a:pt x="92" y="26"/>
                      <a:pt x="91" y="26"/>
                      <a:pt x="91" y="26"/>
                    </a:cubicBezTo>
                    <a:cubicBezTo>
                      <a:pt x="89" y="26"/>
                      <a:pt x="89" y="26"/>
                      <a:pt x="89" y="26"/>
                    </a:cubicBezTo>
                    <a:cubicBezTo>
                      <a:pt x="91" y="26"/>
                      <a:pt x="89" y="25"/>
                      <a:pt x="89" y="25"/>
                    </a:cubicBezTo>
                    <a:cubicBezTo>
                      <a:pt x="92" y="26"/>
                      <a:pt x="92" y="26"/>
                      <a:pt x="92" y="26"/>
                    </a:cubicBezTo>
                    <a:cubicBezTo>
                      <a:pt x="92" y="25"/>
                      <a:pt x="92" y="25"/>
                      <a:pt x="92" y="25"/>
                    </a:cubicBezTo>
                    <a:cubicBezTo>
                      <a:pt x="91" y="25"/>
                      <a:pt x="91" y="25"/>
                      <a:pt x="91" y="25"/>
                    </a:cubicBezTo>
                    <a:cubicBezTo>
                      <a:pt x="91" y="25"/>
                      <a:pt x="91" y="25"/>
                      <a:pt x="91" y="23"/>
                    </a:cubicBezTo>
                    <a:cubicBezTo>
                      <a:pt x="91" y="23"/>
                      <a:pt x="92" y="23"/>
                      <a:pt x="92" y="25"/>
                    </a:cubicBezTo>
                    <a:cubicBezTo>
                      <a:pt x="92" y="23"/>
                      <a:pt x="92" y="23"/>
                      <a:pt x="92" y="23"/>
                    </a:cubicBezTo>
                    <a:cubicBezTo>
                      <a:pt x="92" y="23"/>
                      <a:pt x="92" y="23"/>
                      <a:pt x="93" y="23"/>
                    </a:cubicBezTo>
                    <a:cubicBezTo>
                      <a:pt x="92" y="23"/>
                      <a:pt x="92" y="22"/>
                      <a:pt x="92" y="22"/>
                    </a:cubicBezTo>
                    <a:cubicBezTo>
                      <a:pt x="91" y="22"/>
                      <a:pt x="91" y="22"/>
                      <a:pt x="91" y="22"/>
                    </a:cubicBezTo>
                    <a:cubicBezTo>
                      <a:pt x="91" y="21"/>
                      <a:pt x="91" y="21"/>
                      <a:pt x="91" y="21"/>
                    </a:cubicBezTo>
                    <a:cubicBezTo>
                      <a:pt x="89" y="21"/>
                      <a:pt x="91" y="21"/>
                      <a:pt x="89" y="21"/>
                    </a:cubicBezTo>
                    <a:cubicBezTo>
                      <a:pt x="89" y="20"/>
                      <a:pt x="89" y="20"/>
                      <a:pt x="91" y="20"/>
                    </a:cubicBezTo>
                    <a:cubicBezTo>
                      <a:pt x="91" y="21"/>
                      <a:pt x="92" y="21"/>
                      <a:pt x="93" y="21"/>
                    </a:cubicBezTo>
                    <a:cubicBezTo>
                      <a:pt x="94" y="21"/>
                      <a:pt x="91" y="19"/>
                      <a:pt x="93" y="20"/>
                    </a:cubicBezTo>
                    <a:cubicBezTo>
                      <a:pt x="94" y="20"/>
                      <a:pt x="94" y="20"/>
                      <a:pt x="94" y="20"/>
                    </a:cubicBezTo>
                    <a:cubicBezTo>
                      <a:pt x="95" y="20"/>
                      <a:pt x="95" y="20"/>
                      <a:pt x="95" y="20"/>
                    </a:cubicBezTo>
                    <a:cubicBezTo>
                      <a:pt x="94" y="20"/>
                      <a:pt x="94" y="19"/>
                      <a:pt x="93" y="19"/>
                    </a:cubicBezTo>
                    <a:cubicBezTo>
                      <a:pt x="92" y="19"/>
                      <a:pt x="92" y="19"/>
                      <a:pt x="92" y="19"/>
                    </a:cubicBezTo>
                    <a:cubicBezTo>
                      <a:pt x="93" y="17"/>
                      <a:pt x="93" y="17"/>
                      <a:pt x="93" y="17"/>
                    </a:cubicBezTo>
                    <a:cubicBezTo>
                      <a:pt x="94" y="19"/>
                      <a:pt x="93" y="19"/>
                      <a:pt x="94" y="19"/>
                    </a:cubicBezTo>
                    <a:cubicBezTo>
                      <a:pt x="94" y="17"/>
                      <a:pt x="93" y="17"/>
                      <a:pt x="94" y="17"/>
                    </a:cubicBezTo>
                    <a:cubicBezTo>
                      <a:pt x="95" y="16"/>
                      <a:pt x="95" y="17"/>
                      <a:pt x="95" y="16"/>
                    </a:cubicBezTo>
                    <a:cubicBezTo>
                      <a:pt x="95" y="16"/>
                      <a:pt x="94" y="14"/>
                      <a:pt x="95" y="14"/>
                    </a:cubicBezTo>
                    <a:cubicBezTo>
                      <a:pt x="94" y="13"/>
                      <a:pt x="95" y="16"/>
                      <a:pt x="94" y="14"/>
                    </a:cubicBezTo>
                    <a:cubicBezTo>
                      <a:pt x="93" y="13"/>
                      <a:pt x="93" y="13"/>
                      <a:pt x="93" y="13"/>
                    </a:cubicBezTo>
                    <a:cubicBezTo>
                      <a:pt x="94" y="13"/>
                      <a:pt x="94" y="13"/>
                      <a:pt x="94" y="13"/>
                    </a:cubicBezTo>
                    <a:cubicBezTo>
                      <a:pt x="94" y="13"/>
                      <a:pt x="95" y="12"/>
                      <a:pt x="96" y="12"/>
                    </a:cubicBezTo>
                    <a:cubicBezTo>
                      <a:pt x="95" y="12"/>
                      <a:pt x="95" y="12"/>
                      <a:pt x="95" y="12"/>
                    </a:cubicBezTo>
                    <a:cubicBezTo>
                      <a:pt x="95" y="10"/>
                      <a:pt x="96" y="10"/>
                      <a:pt x="96" y="9"/>
                    </a:cubicBezTo>
                    <a:cubicBezTo>
                      <a:pt x="96" y="10"/>
                      <a:pt x="96" y="8"/>
                      <a:pt x="98" y="9"/>
                    </a:cubicBezTo>
                    <a:cubicBezTo>
                      <a:pt x="98" y="9"/>
                      <a:pt x="98" y="10"/>
                      <a:pt x="98" y="10"/>
                    </a:cubicBezTo>
                    <a:cubicBezTo>
                      <a:pt x="98" y="10"/>
                      <a:pt x="98" y="9"/>
                      <a:pt x="99" y="9"/>
                    </a:cubicBezTo>
                    <a:cubicBezTo>
                      <a:pt x="98" y="9"/>
                      <a:pt x="98" y="9"/>
                      <a:pt x="96" y="8"/>
                    </a:cubicBezTo>
                    <a:cubicBezTo>
                      <a:pt x="96" y="8"/>
                      <a:pt x="96" y="8"/>
                      <a:pt x="96" y="8"/>
                    </a:cubicBezTo>
                    <a:cubicBezTo>
                      <a:pt x="96" y="8"/>
                      <a:pt x="96" y="8"/>
                      <a:pt x="96" y="8"/>
                    </a:cubicBezTo>
                    <a:cubicBezTo>
                      <a:pt x="96" y="7"/>
                      <a:pt x="98" y="7"/>
                      <a:pt x="98" y="7"/>
                    </a:cubicBezTo>
                    <a:cubicBezTo>
                      <a:pt x="98" y="6"/>
                      <a:pt x="99" y="4"/>
                      <a:pt x="100" y="4"/>
                    </a:cubicBezTo>
                    <a:cubicBezTo>
                      <a:pt x="99" y="2"/>
                      <a:pt x="99" y="2"/>
                      <a:pt x="99" y="1"/>
                    </a:cubicBezTo>
                    <a:cubicBezTo>
                      <a:pt x="99" y="1"/>
                      <a:pt x="99" y="2"/>
                      <a:pt x="99" y="1"/>
                    </a:cubicBezTo>
                    <a:cubicBezTo>
                      <a:pt x="99" y="2"/>
                      <a:pt x="99" y="1"/>
                      <a:pt x="99" y="1"/>
                    </a:cubicBezTo>
                    <a:cubicBezTo>
                      <a:pt x="99" y="1"/>
                      <a:pt x="99" y="0"/>
                      <a:pt x="100" y="1"/>
                    </a:cubicBezTo>
                    <a:cubicBezTo>
                      <a:pt x="99" y="0"/>
                      <a:pt x="99" y="0"/>
                      <a:pt x="99" y="0"/>
                    </a:cubicBezTo>
                    <a:cubicBezTo>
                      <a:pt x="99" y="0"/>
                      <a:pt x="98" y="0"/>
                      <a:pt x="98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72" name="Freeform 546"/>
              <p:cNvSpPr>
                <a:spLocks/>
              </p:cNvSpPr>
              <p:nvPr/>
            </p:nvSpPr>
            <p:spPr bwMode="auto">
              <a:xfrm>
                <a:off x="627" y="2366"/>
                <a:ext cx="12" cy="8"/>
              </a:xfrm>
              <a:custGeom>
                <a:avLst/>
                <a:gdLst>
                  <a:gd name="T0" fmla="*/ 4 w 6"/>
                  <a:gd name="T1" fmla="*/ 0 h 4"/>
                  <a:gd name="T2" fmla="*/ 4 w 6"/>
                  <a:gd name="T3" fmla="*/ 1 h 4"/>
                  <a:gd name="T4" fmla="*/ 3 w 6"/>
                  <a:gd name="T5" fmla="*/ 1 h 4"/>
                  <a:gd name="T6" fmla="*/ 2 w 6"/>
                  <a:gd name="T7" fmla="*/ 3 h 4"/>
                  <a:gd name="T8" fmla="*/ 0 w 6"/>
                  <a:gd name="T9" fmla="*/ 4 h 4"/>
                  <a:gd name="T10" fmla="*/ 3 w 6"/>
                  <a:gd name="T11" fmla="*/ 4 h 4"/>
                  <a:gd name="T12" fmla="*/ 4 w 6"/>
                  <a:gd name="T13" fmla="*/ 3 h 4"/>
                  <a:gd name="T14" fmla="*/ 6 w 6"/>
                  <a:gd name="T15" fmla="*/ 1 h 4"/>
                  <a:gd name="T16" fmla="*/ 6 w 6"/>
                  <a:gd name="T17" fmla="*/ 0 h 4"/>
                  <a:gd name="T18" fmla="*/ 5 w 6"/>
                  <a:gd name="T19" fmla="*/ 0 h 4"/>
                  <a:gd name="T20" fmla="*/ 4 w 6"/>
                  <a:gd name="T21" fmla="*/ 0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6" h="4">
                    <a:moveTo>
                      <a:pt x="4" y="0"/>
                    </a:moveTo>
                    <a:cubicBezTo>
                      <a:pt x="6" y="1"/>
                      <a:pt x="4" y="1"/>
                      <a:pt x="4" y="1"/>
                    </a:cubicBezTo>
                    <a:cubicBezTo>
                      <a:pt x="4" y="0"/>
                      <a:pt x="3" y="1"/>
                      <a:pt x="3" y="1"/>
                    </a:cubicBezTo>
                    <a:cubicBezTo>
                      <a:pt x="2" y="1"/>
                      <a:pt x="2" y="1"/>
                      <a:pt x="2" y="3"/>
                    </a:cubicBezTo>
                    <a:cubicBezTo>
                      <a:pt x="2" y="3"/>
                      <a:pt x="0" y="3"/>
                      <a:pt x="0" y="4"/>
                    </a:cubicBezTo>
                    <a:cubicBezTo>
                      <a:pt x="0" y="4"/>
                      <a:pt x="2" y="4"/>
                      <a:pt x="3" y="4"/>
                    </a:cubicBezTo>
                    <a:cubicBezTo>
                      <a:pt x="3" y="3"/>
                      <a:pt x="4" y="3"/>
                      <a:pt x="4" y="3"/>
                    </a:cubicBezTo>
                    <a:cubicBezTo>
                      <a:pt x="6" y="3"/>
                      <a:pt x="6" y="1"/>
                      <a:pt x="6" y="1"/>
                    </a:cubicBezTo>
                    <a:cubicBezTo>
                      <a:pt x="6" y="0"/>
                      <a:pt x="6" y="0"/>
                      <a:pt x="6" y="0"/>
                    </a:cubicBezTo>
                    <a:cubicBezTo>
                      <a:pt x="6" y="0"/>
                      <a:pt x="5" y="0"/>
                      <a:pt x="5" y="0"/>
                    </a:cubicBezTo>
                    <a:cubicBezTo>
                      <a:pt x="5" y="0"/>
                      <a:pt x="4" y="0"/>
                      <a:pt x="4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73" name="Freeform 547"/>
              <p:cNvSpPr>
                <a:spLocks/>
              </p:cNvSpPr>
              <p:nvPr/>
            </p:nvSpPr>
            <p:spPr bwMode="auto">
              <a:xfrm>
                <a:off x="517" y="2580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74" name="Freeform 548"/>
              <p:cNvSpPr>
                <a:spLocks/>
              </p:cNvSpPr>
              <p:nvPr/>
            </p:nvSpPr>
            <p:spPr bwMode="auto">
              <a:xfrm>
                <a:off x="631" y="2366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1 h 1"/>
                  <a:gd name="T4" fmla="*/ 1 w 1"/>
                  <a:gd name="T5" fmla="*/ 0 h 1"/>
                  <a:gd name="T6" fmla="*/ 0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75" name="Freeform 549"/>
              <p:cNvSpPr>
                <a:spLocks/>
              </p:cNvSpPr>
              <p:nvPr/>
            </p:nvSpPr>
            <p:spPr bwMode="auto">
              <a:xfrm>
                <a:off x="503" y="2602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76" name="Freeform 550"/>
              <p:cNvSpPr>
                <a:spLocks/>
              </p:cNvSpPr>
              <p:nvPr/>
            </p:nvSpPr>
            <p:spPr bwMode="auto">
              <a:xfrm>
                <a:off x="501" y="2602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0 h 1"/>
                  <a:gd name="T4" fmla="*/ 0 w 1"/>
                  <a:gd name="T5" fmla="*/ 0 h 1"/>
                  <a:gd name="T6" fmla="*/ 1 w 1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ubicBezTo>
                      <a:pt x="1" y="0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77" name="Freeform 551"/>
              <p:cNvSpPr>
                <a:spLocks/>
              </p:cNvSpPr>
              <p:nvPr/>
            </p:nvSpPr>
            <p:spPr bwMode="auto">
              <a:xfrm>
                <a:off x="535" y="2552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0"/>
                      <a:pt x="1" y="0"/>
                      <a:pt x="1" y="0"/>
                    </a:cubicBezTo>
                    <a:cubicBezTo>
                      <a:pt x="0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78" name="Freeform 552"/>
              <p:cNvSpPr>
                <a:spLocks/>
              </p:cNvSpPr>
              <p:nvPr/>
            </p:nvSpPr>
            <p:spPr bwMode="auto">
              <a:xfrm>
                <a:off x="535" y="2552"/>
                <a:ext cx="4" cy="2"/>
              </a:xfrm>
              <a:custGeom>
                <a:avLst/>
                <a:gdLst>
                  <a:gd name="T0" fmla="*/ 0 w 2"/>
                  <a:gd name="T1" fmla="*/ 1 h 1"/>
                  <a:gd name="T2" fmla="*/ 2 w 2"/>
                  <a:gd name="T3" fmla="*/ 1 h 1"/>
                  <a:gd name="T4" fmla="*/ 2 w 2"/>
                  <a:gd name="T5" fmla="*/ 0 h 1"/>
                  <a:gd name="T6" fmla="*/ 1 w 2"/>
                  <a:gd name="T7" fmla="*/ 0 h 1"/>
                  <a:gd name="T8" fmla="*/ 0 w 2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" h="1">
                    <a:moveTo>
                      <a:pt x="0" y="1"/>
                    </a:moveTo>
                    <a:cubicBezTo>
                      <a:pt x="2" y="1"/>
                      <a:pt x="2" y="1"/>
                      <a:pt x="2" y="1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79" name="Freeform 553"/>
              <p:cNvSpPr>
                <a:spLocks/>
              </p:cNvSpPr>
              <p:nvPr/>
            </p:nvSpPr>
            <p:spPr bwMode="auto">
              <a:xfrm>
                <a:off x="569" y="2496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1 h 1"/>
                  <a:gd name="T4" fmla="*/ 1 w 1"/>
                  <a:gd name="T5" fmla="*/ 1 h 1"/>
                  <a:gd name="T6" fmla="*/ 0 w 1"/>
                  <a:gd name="T7" fmla="*/ 0 h 1"/>
                  <a:gd name="T8" fmla="*/ 0 w 1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0" y="1"/>
                      <a:pt x="1" y="1"/>
                    </a:cubicBezTo>
                    <a:cubicBezTo>
                      <a:pt x="0" y="1"/>
                      <a:pt x="1" y="1"/>
                      <a:pt x="1" y="1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80" name="Freeform 554"/>
              <p:cNvSpPr>
                <a:spLocks/>
              </p:cNvSpPr>
              <p:nvPr/>
            </p:nvSpPr>
            <p:spPr bwMode="auto">
              <a:xfrm>
                <a:off x="267" y="2004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81" name="Freeform 555"/>
              <p:cNvSpPr>
                <a:spLocks/>
              </p:cNvSpPr>
              <p:nvPr/>
            </p:nvSpPr>
            <p:spPr bwMode="auto">
              <a:xfrm>
                <a:off x="263" y="1998"/>
                <a:ext cx="2" cy="4"/>
              </a:xfrm>
              <a:custGeom>
                <a:avLst/>
                <a:gdLst>
                  <a:gd name="T0" fmla="*/ 0 w 1"/>
                  <a:gd name="T1" fmla="*/ 2 h 2"/>
                  <a:gd name="T2" fmla="*/ 1 w 1"/>
                  <a:gd name="T3" fmla="*/ 2 h 2"/>
                  <a:gd name="T4" fmla="*/ 1 w 1"/>
                  <a:gd name="T5" fmla="*/ 1 h 2"/>
                  <a:gd name="T6" fmla="*/ 1 w 1"/>
                  <a:gd name="T7" fmla="*/ 0 h 2"/>
                  <a:gd name="T8" fmla="*/ 0 w 1"/>
                  <a:gd name="T9" fmla="*/ 0 h 2"/>
                  <a:gd name="T10" fmla="*/ 0 w 1"/>
                  <a:gd name="T11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2">
                    <a:moveTo>
                      <a:pt x="0" y="2"/>
                    </a:moveTo>
                    <a:cubicBezTo>
                      <a:pt x="1" y="2"/>
                      <a:pt x="1" y="2"/>
                      <a:pt x="1" y="2"/>
                    </a:cubicBezTo>
                    <a:cubicBezTo>
                      <a:pt x="0" y="1"/>
                      <a:pt x="0" y="1"/>
                      <a:pt x="1" y="1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1" y="0"/>
                      <a:pt x="0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82" name="Freeform 556"/>
              <p:cNvSpPr>
                <a:spLocks/>
              </p:cNvSpPr>
              <p:nvPr/>
            </p:nvSpPr>
            <p:spPr bwMode="auto">
              <a:xfrm>
                <a:off x="263" y="2004"/>
                <a:ext cx="4" cy="2"/>
              </a:xfrm>
              <a:custGeom>
                <a:avLst/>
                <a:gdLst>
                  <a:gd name="T0" fmla="*/ 1 w 2"/>
                  <a:gd name="T1" fmla="*/ 1 h 1"/>
                  <a:gd name="T2" fmla="*/ 2 w 2"/>
                  <a:gd name="T3" fmla="*/ 0 h 1"/>
                  <a:gd name="T4" fmla="*/ 2 w 2"/>
                  <a:gd name="T5" fmla="*/ 0 h 1"/>
                  <a:gd name="T6" fmla="*/ 0 w 2"/>
                  <a:gd name="T7" fmla="*/ 1 h 1"/>
                  <a:gd name="T8" fmla="*/ 1 w 2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" h="1">
                    <a:moveTo>
                      <a:pt x="1" y="1"/>
                    </a:moveTo>
                    <a:cubicBezTo>
                      <a:pt x="1" y="1"/>
                      <a:pt x="1" y="0"/>
                      <a:pt x="2" y="0"/>
                    </a:cubicBezTo>
                    <a:cubicBezTo>
                      <a:pt x="1" y="0"/>
                      <a:pt x="2" y="0"/>
                      <a:pt x="2" y="0"/>
                    </a:cubicBezTo>
                    <a:cubicBezTo>
                      <a:pt x="2" y="0"/>
                      <a:pt x="1" y="0"/>
                      <a:pt x="0" y="1"/>
                    </a:cubicBezTo>
                    <a:cubicBezTo>
                      <a:pt x="1" y="0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83" name="Freeform 557"/>
              <p:cNvSpPr>
                <a:spLocks/>
              </p:cNvSpPr>
              <p:nvPr/>
            </p:nvSpPr>
            <p:spPr bwMode="auto">
              <a:xfrm>
                <a:off x="233" y="1966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84" name="Freeform 558"/>
              <p:cNvSpPr>
                <a:spLocks/>
              </p:cNvSpPr>
              <p:nvPr/>
            </p:nvSpPr>
            <p:spPr bwMode="auto">
              <a:xfrm>
                <a:off x="249" y="1988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1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0" y="0"/>
                      <a:pt x="0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85" name="Freeform 559"/>
              <p:cNvSpPr>
                <a:spLocks/>
              </p:cNvSpPr>
              <p:nvPr/>
            </p:nvSpPr>
            <p:spPr bwMode="auto">
              <a:xfrm>
                <a:off x="233" y="1966"/>
                <a:ext cx="0" cy="2"/>
              </a:xfrm>
              <a:custGeom>
                <a:avLst/>
                <a:gdLst>
                  <a:gd name="T0" fmla="*/ 0 h 1"/>
                  <a:gd name="T1" fmla="*/ 0 h 1"/>
                  <a:gd name="T2" fmla="*/ 1 h 1"/>
                  <a:gd name="T3" fmla="*/ 1 h 1"/>
                  <a:gd name="T4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  <a:cxn ang="0">
                    <a:pos x="0" y="T4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86" name="Freeform 560"/>
              <p:cNvSpPr>
                <a:spLocks/>
              </p:cNvSpPr>
              <p:nvPr/>
            </p:nvSpPr>
            <p:spPr bwMode="auto">
              <a:xfrm>
                <a:off x="265" y="1998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87" name="Freeform 561"/>
              <p:cNvSpPr>
                <a:spLocks/>
              </p:cNvSpPr>
              <p:nvPr/>
            </p:nvSpPr>
            <p:spPr bwMode="auto">
              <a:xfrm>
                <a:off x="231" y="1968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0" y="1"/>
                      <a:pt x="1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88" name="Freeform 562"/>
              <p:cNvSpPr>
                <a:spLocks/>
              </p:cNvSpPr>
              <p:nvPr/>
            </p:nvSpPr>
            <p:spPr bwMode="auto">
              <a:xfrm>
                <a:off x="251" y="1988"/>
                <a:ext cx="6" cy="2"/>
              </a:xfrm>
              <a:custGeom>
                <a:avLst/>
                <a:gdLst>
                  <a:gd name="T0" fmla="*/ 3 w 3"/>
                  <a:gd name="T1" fmla="*/ 0 h 1"/>
                  <a:gd name="T2" fmla="*/ 2 w 3"/>
                  <a:gd name="T3" fmla="*/ 0 h 1"/>
                  <a:gd name="T4" fmla="*/ 0 w 3"/>
                  <a:gd name="T5" fmla="*/ 0 h 1"/>
                  <a:gd name="T6" fmla="*/ 3 w 3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3" h="1">
                    <a:moveTo>
                      <a:pt x="3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1" y="0"/>
                      <a:pt x="0" y="0"/>
                    </a:cubicBezTo>
                    <a:cubicBezTo>
                      <a:pt x="2" y="1"/>
                      <a:pt x="2" y="1"/>
                      <a:pt x="3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89" name="Freeform 563"/>
              <p:cNvSpPr>
                <a:spLocks/>
              </p:cNvSpPr>
              <p:nvPr/>
            </p:nvSpPr>
            <p:spPr bwMode="auto">
              <a:xfrm>
                <a:off x="231" y="1968"/>
                <a:ext cx="198" cy="360"/>
              </a:xfrm>
              <a:custGeom>
                <a:avLst/>
                <a:gdLst>
                  <a:gd name="T0" fmla="*/ 89 w 99"/>
                  <a:gd name="T1" fmla="*/ 158 h 180"/>
                  <a:gd name="T2" fmla="*/ 87 w 99"/>
                  <a:gd name="T3" fmla="*/ 157 h 180"/>
                  <a:gd name="T4" fmla="*/ 82 w 99"/>
                  <a:gd name="T5" fmla="*/ 144 h 180"/>
                  <a:gd name="T6" fmla="*/ 80 w 99"/>
                  <a:gd name="T7" fmla="*/ 139 h 180"/>
                  <a:gd name="T8" fmla="*/ 74 w 99"/>
                  <a:gd name="T9" fmla="*/ 129 h 180"/>
                  <a:gd name="T10" fmla="*/ 71 w 99"/>
                  <a:gd name="T11" fmla="*/ 126 h 180"/>
                  <a:gd name="T12" fmla="*/ 70 w 99"/>
                  <a:gd name="T13" fmla="*/ 124 h 180"/>
                  <a:gd name="T14" fmla="*/ 67 w 99"/>
                  <a:gd name="T15" fmla="*/ 118 h 180"/>
                  <a:gd name="T16" fmla="*/ 65 w 99"/>
                  <a:gd name="T17" fmla="*/ 114 h 180"/>
                  <a:gd name="T18" fmla="*/ 64 w 99"/>
                  <a:gd name="T19" fmla="*/ 109 h 180"/>
                  <a:gd name="T20" fmla="*/ 64 w 99"/>
                  <a:gd name="T21" fmla="*/ 108 h 180"/>
                  <a:gd name="T22" fmla="*/ 61 w 99"/>
                  <a:gd name="T23" fmla="*/ 104 h 180"/>
                  <a:gd name="T24" fmla="*/ 58 w 99"/>
                  <a:gd name="T25" fmla="*/ 99 h 180"/>
                  <a:gd name="T26" fmla="*/ 57 w 99"/>
                  <a:gd name="T27" fmla="*/ 92 h 180"/>
                  <a:gd name="T28" fmla="*/ 56 w 99"/>
                  <a:gd name="T29" fmla="*/ 94 h 180"/>
                  <a:gd name="T30" fmla="*/ 54 w 99"/>
                  <a:gd name="T31" fmla="*/ 91 h 180"/>
                  <a:gd name="T32" fmla="*/ 53 w 99"/>
                  <a:gd name="T33" fmla="*/ 88 h 180"/>
                  <a:gd name="T34" fmla="*/ 51 w 99"/>
                  <a:gd name="T35" fmla="*/ 84 h 180"/>
                  <a:gd name="T36" fmla="*/ 47 w 99"/>
                  <a:gd name="T37" fmla="*/ 80 h 180"/>
                  <a:gd name="T38" fmla="*/ 47 w 99"/>
                  <a:gd name="T39" fmla="*/ 77 h 180"/>
                  <a:gd name="T40" fmla="*/ 45 w 99"/>
                  <a:gd name="T41" fmla="*/ 73 h 180"/>
                  <a:gd name="T42" fmla="*/ 43 w 99"/>
                  <a:gd name="T43" fmla="*/ 71 h 180"/>
                  <a:gd name="T44" fmla="*/ 43 w 99"/>
                  <a:gd name="T45" fmla="*/ 67 h 180"/>
                  <a:gd name="T46" fmla="*/ 40 w 99"/>
                  <a:gd name="T47" fmla="*/ 64 h 180"/>
                  <a:gd name="T48" fmla="*/ 38 w 99"/>
                  <a:gd name="T49" fmla="*/ 60 h 180"/>
                  <a:gd name="T50" fmla="*/ 33 w 99"/>
                  <a:gd name="T51" fmla="*/ 52 h 180"/>
                  <a:gd name="T52" fmla="*/ 32 w 99"/>
                  <a:gd name="T53" fmla="*/ 48 h 180"/>
                  <a:gd name="T54" fmla="*/ 30 w 99"/>
                  <a:gd name="T55" fmla="*/ 44 h 180"/>
                  <a:gd name="T56" fmla="*/ 26 w 99"/>
                  <a:gd name="T57" fmla="*/ 38 h 180"/>
                  <a:gd name="T58" fmla="*/ 27 w 99"/>
                  <a:gd name="T59" fmla="*/ 35 h 180"/>
                  <a:gd name="T60" fmla="*/ 23 w 99"/>
                  <a:gd name="T61" fmla="*/ 37 h 180"/>
                  <a:gd name="T62" fmla="*/ 25 w 99"/>
                  <a:gd name="T63" fmla="*/ 34 h 180"/>
                  <a:gd name="T64" fmla="*/ 25 w 99"/>
                  <a:gd name="T65" fmla="*/ 32 h 180"/>
                  <a:gd name="T66" fmla="*/ 24 w 99"/>
                  <a:gd name="T67" fmla="*/ 30 h 180"/>
                  <a:gd name="T68" fmla="*/ 21 w 99"/>
                  <a:gd name="T69" fmla="*/ 30 h 180"/>
                  <a:gd name="T70" fmla="*/ 21 w 99"/>
                  <a:gd name="T71" fmla="*/ 25 h 180"/>
                  <a:gd name="T72" fmla="*/ 20 w 99"/>
                  <a:gd name="T73" fmla="*/ 24 h 180"/>
                  <a:gd name="T74" fmla="*/ 18 w 99"/>
                  <a:gd name="T75" fmla="*/ 24 h 180"/>
                  <a:gd name="T76" fmla="*/ 18 w 99"/>
                  <a:gd name="T77" fmla="*/ 20 h 180"/>
                  <a:gd name="T78" fmla="*/ 16 w 99"/>
                  <a:gd name="T79" fmla="*/ 17 h 180"/>
                  <a:gd name="T80" fmla="*/ 13 w 99"/>
                  <a:gd name="T81" fmla="*/ 15 h 180"/>
                  <a:gd name="T82" fmla="*/ 13 w 99"/>
                  <a:gd name="T83" fmla="*/ 13 h 180"/>
                  <a:gd name="T84" fmla="*/ 8 w 99"/>
                  <a:gd name="T85" fmla="*/ 11 h 180"/>
                  <a:gd name="T86" fmla="*/ 5 w 99"/>
                  <a:gd name="T87" fmla="*/ 5 h 180"/>
                  <a:gd name="T88" fmla="*/ 3 w 99"/>
                  <a:gd name="T89" fmla="*/ 2 h 180"/>
                  <a:gd name="T90" fmla="*/ 1 w 99"/>
                  <a:gd name="T91" fmla="*/ 0 h 180"/>
                  <a:gd name="T92" fmla="*/ 0 w 99"/>
                  <a:gd name="T93" fmla="*/ 2 h 180"/>
                  <a:gd name="T94" fmla="*/ 3 w 99"/>
                  <a:gd name="T95" fmla="*/ 4 h 180"/>
                  <a:gd name="T96" fmla="*/ 5 w 99"/>
                  <a:gd name="T97" fmla="*/ 11 h 180"/>
                  <a:gd name="T98" fmla="*/ 11 w 99"/>
                  <a:gd name="T99" fmla="*/ 22 h 180"/>
                  <a:gd name="T100" fmla="*/ 13 w 99"/>
                  <a:gd name="T101" fmla="*/ 26 h 180"/>
                  <a:gd name="T102" fmla="*/ 17 w 99"/>
                  <a:gd name="T103" fmla="*/ 34 h 180"/>
                  <a:gd name="T104" fmla="*/ 23 w 99"/>
                  <a:gd name="T105" fmla="*/ 47 h 180"/>
                  <a:gd name="T106" fmla="*/ 26 w 99"/>
                  <a:gd name="T107" fmla="*/ 55 h 180"/>
                  <a:gd name="T108" fmla="*/ 30 w 99"/>
                  <a:gd name="T109" fmla="*/ 60 h 180"/>
                  <a:gd name="T110" fmla="*/ 33 w 99"/>
                  <a:gd name="T111" fmla="*/ 69 h 180"/>
                  <a:gd name="T112" fmla="*/ 43 w 99"/>
                  <a:gd name="T113" fmla="*/ 85 h 180"/>
                  <a:gd name="T114" fmla="*/ 47 w 99"/>
                  <a:gd name="T115" fmla="*/ 97 h 180"/>
                  <a:gd name="T116" fmla="*/ 53 w 99"/>
                  <a:gd name="T117" fmla="*/ 100 h 180"/>
                  <a:gd name="T118" fmla="*/ 72 w 99"/>
                  <a:gd name="T119" fmla="*/ 140 h 180"/>
                  <a:gd name="T120" fmla="*/ 77 w 99"/>
                  <a:gd name="T121" fmla="*/ 147 h 180"/>
                  <a:gd name="T122" fmla="*/ 96 w 99"/>
                  <a:gd name="T123" fmla="*/ 180 h 1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99" h="180">
                    <a:moveTo>
                      <a:pt x="93" y="168"/>
                    </a:moveTo>
                    <a:cubicBezTo>
                      <a:pt x="93" y="164"/>
                      <a:pt x="91" y="161"/>
                      <a:pt x="89" y="159"/>
                    </a:cubicBezTo>
                    <a:cubicBezTo>
                      <a:pt x="89" y="160"/>
                      <a:pt x="89" y="160"/>
                      <a:pt x="89" y="160"/>
                    </a:cubicBezTo>
                    <a:cubicBezTo>
                      <a:pt x="87" y="159"/>
                      <a:pt x="89" y="158"/>
                      <a:pt x="89" y="158"/>
                    </a:cubicBezTo>
                    <a:cubicBezTo>
                      <a:pt x="87" y="158"/>
                      <a:pt x="87" y="158"/>
                      <a:pt x="87" y="158"/>
                    </a:cubicBezTo>
                    <a:cubicBezTo>
                      <a:pt x="89" y="158"/>
                      <a:pt x="87" y="158"/>
                      <a:pt x="87" y="157"/>
                    </a:cubicBezTo>
                    <a:cubicBezTo>
                      <a:pt x="87" y="157"/>
                      <a:pt x="87" y="157"/>
                      <a:pt x="86" y="157"/>
                    </a:cubicBezTo>
                    <a:cubicBezTo>
                      <a:pt x="87" y="157"/>
                      <a:pt x="87" y="157"/>
                      <a:pt x="87" y="157"/>
                    </a:cubicBezTo>
                    <a:cubicBezTo>
                      <a:pt x="89" y="154"/>
                      <a:pt x="86" y="154"/>
                      <a:pt x="86" y="152"/>
                    </a:cubicBezTo>
                    <a:cubicBezTo>
                      <a:pt x="84" y="149"/>
                      <a:pt x="83" y="147"/>
                      <a:pt x="83" y="145"/>
                    </a:cubicBezTo>
                    <a:cubicBezTo>
                      <a:pt x="83" y="146"/>
                      <a:pt x="82" y="146"/>
                      <a:pt x="82" y="146"/>
                    </a:cubicBezTo>
                    <a:cubicBezTo>
                      <a:pt x="82" y="146"/>
                      <a:pt x="82" y="145"/>
                      <a:pt x="82" y="144"/>
                    </a:cubicBezTo>
                    <a:cubicBezTo>
                      <a:pt x="80" y="145"/>
                      <a:pt x="82" y="142"/>
                      <a:pt x="82" y="142"/>
                    </a:cubicBezTo>
                    <a:cubicBezTo>
                      <a:pt x="82" y="140"/>
                      <a:pt x="80" y="142"/>
                      <a:pt x="80" y="140"/>
                    </a:cubicBezTo>
                    <a:cubicBezTo>
                      <a:pt x="82" y="139"/>
                      <a:pt x="79" y="140"/>
                      <a:pt x="79" y="139"/>
                    </a:cubicBezTo>
                    <a:cubicBezTo>
                      <a:pt x="80" y="139"/>
                      <a:pt x="80" y="139"/>
                      <a:pt x="80" y="139"/>
                    </a:cubicBezTo>
                    <a:cubicBezTo>
                      <a:pt x="80" y="139"/>
                      <a:pt x="79" y="139"/>
                      <a:pt x="79" y="138"/>
                    </a:cubicBezTo>
                    <a:cubicBezTo>
                      <a:pt x="79" y="138"/>
                      <a:pt x="78" y="138"/>
                      <a:pt x="79" y="137"/>
                    </a:cubicBezTo>
                    <a:cubicBezTo>
                      <a:pt x="78" y="137"/>
                      <a:pt x="79" y="138"/>
                      <a:pt x="78" y="138"/>
                    </a:cubicBezTo>
                    <a:cubicBezTo>
                      <a:pt x="77" y="134"/>
                      <a:pt x="76" y="132"/>
                      <a:pt x="74" y="129"/>
                    </a:cubicBezTo>
                    <a:cubicBezTo>
                      <a:pt x="72" y="129"/>
                      <a:pt x="72" y="129"/>
                      <a:pt x="72" y="129"/>
                    </a:cubicBezTo>
                    <a:cubicBezTo>
                      <a:pt x="72" y="127"/>
                      <a:pt x="72" y="127"/>
                      <a:pt x="72" y="127"/>
                    </a:cubicBezTo>
                    <a:cubicBezTo>
                      <a:pt x="71" y="127"/>
                      <a:pt x="71" y="127"/>
                      <a:pt x="71" y="127"/>
                    </a:cubicBezTo>
                    <a:cubicBezTo>
                      <a:pt x="71" y="126"/>
                      <a:pt x="72" y="126"/>
                      <a:pt x="71" y="126"/>
                    </a:cubicBezTo>
                    <a:cubicBezTo>
                      <a:pt x="71" y="125"/>
                      <a:pt x="71" y="125"/>
                      <a:pt x="71" y="124"/>
                    </a:cubicBezTo>
                    <a:cubicBezTo>
                      <a:pt x="71" y="125"/>
                      <a:pt x="71" y="125"/>
                      <a:pt x="70" y="125"/>
                    </a:cubicBezTo>
                    <a:cubicBezTo>
                      <a:pt x="71" y="124"/>
                      <a:pt x="70" y="124"/>
                      <a:pt x="70" y="122"/>
                    </a:cubicBezTo>
                    <a:cubicBezTo>
                      <a:pt x="70" y="124"/>
                      <a:pt x="70" y="124"/>
                      <a:pt x="70" y="124"/>
                    </a:cubicBezTo>
                    <a:cubicBezTo>
                      <a:pt x="69" y="122"/>
                      <a:pt x="70" y="122"/>
                      <a:pt x="70" y="122"/>
                    </a:cubicBezTo>
                    <a:cubicBezTo>
                      <a:pt x="69" y="122"/>
                      <a:pt x="69" y="122"/>
                      <a:pt x="69" y="122"/>
                    </a:cubicBezTo>
                    <a:cubicBezTo>
                      <a:pt x="70" y="121"/>
                      <a:pt x="69" y="120"/>
                      <a:pt x="69" y="120"/>
                    </a:cubicBezTo>
                    <a:cubicBezTo>
                      <a:pt x="69" y="119"/>
                      <a:pt x="67" y="119"/>
                      <a:pt x="67" y="118"/>
                    </a:cubicBezTo>
                    <a:cubicBezTo>
                      <a:pt x="66" y="118"/>
                      <a:pt x="66" y="118"/>
                      <a:pt x="66" y="118"/>
                    </a:cubicBezTo>
                    <a:cubicBezTo>
                      <a:pt x="67" y="115"/>
                      <a:pt x="66" y="115"/>
                      <a:pt x="67" y="114"/>
                    </a:cubicBezTo>
                    <a:cubicBezTo>
                      <a:pt x="66" y="114"/>
                      <a:pt x="65" y="113"/>
                      <a:pt x="65" y="113"/>
                    </a:cubicBezTo>
                    <a:cubicBezTo>
                      <a:pt x="65" y="113"/>
                      <a:pt x="64" y="113"/>
                      <a:pt x="65" y="114"/>
                    </a:cubicBezTo>
                    <a:cubicBezTo>
                      <a:pt x="64" y="113"/>
                      <a:pt x="64" y="113"/>
                      <a:pt x="64" y="113"/>
                    </a:cubicBezTo>
                    <a:cubicBezTo>
                      <a:pt x="64" y="114"/>
                      <a:pt x="64" y="114"/>
                      <a:pt x="64" y="114"/>
                    </a:cubicBezTo>
                    <a:cubicBezTo>
                      <a:pt x="64" y="114"/>
                      <a:pt x="64" y="113"/>
                      <a:pt x="63" y="113"/>
                    </a:cubicBezTo>
                    <a:cubicBezTo>
                      <a:pt x="64" y="112"/>
                      <a:pt x="64" y="111"/>
                      <a:pt x="64" y="109"/>
                    </a:cubicBezTo>
                    <a:cubicBezTo>
                      <a:pt x="64" y="111"/>
                      <a:pt x="63" y="111"/>
                      <a:pt x="63" y="111"/>
                    </a:cubicBezTo>
                    <a:cubicBezTo>
                      <a:pt x="64" y="108"/>
                      <a:pt x="64" y="108"/>
                      <a:pt x="64" y="108"/>
                    </a:cubicBezTo>
                    <a:cubicBezTo>
                      <a:pt x="64" y="108"/>
                      <a:pt x="63" y="109"/>
                      <a:pt x="63" y="108"/>
                    </a:cubicBezTo>
                    <a:cubicBezTo>
                      <a:pt x="64" y="108"/>
                      <a:pt x="64" y="108"/>
                      <a:pt x="64" y="108"/>
                    </a:cubicBezTo>
                    <a:cubicBezTo>
                      <a:pt x="63" y="107"/>
                      <a:pt x="63" y="107"/>
                      <a:pt x="63" y="107"/>
                    </a:cubicBezTo>
                    <a:cubicBezTo>
                      <a:pt x="61" y="107"/>
                      <a:pt x="63" y="107"/>
                      <a:pt x="61" y="107"/>
                    </a:cubicBezTo>
                    <a:cubicBezTo>
                      <a:pt x="61" y="107"/>
                      <a:pt x="61" y="107"/>
                      <a:pt x="61" y="106"/>
                    </a:cubicBezTo>
                    <a:cubicBezTo>
                      <a:pt x="61" y="104"/>
                      <a:pt x="61" y="104"/>
                      <a:pt x="61" y="104"/>
                    </a:cubicBezTo>
                    <a:cubicBezTo>
                      <a:pt x="61" y="104"/>
                      <a:pt x="61" y="104"/>
                      <a:pt x="61" y="102"/>
                    </a:cubicBezTo>
                    <a:cubicBezTo>
                      <a:pt x="61" y="102"/>
                      <a:pt x="61" y="102"/>
                      <a:pt x="61" y="101"/>
                    </a:cubicBezTo>
                    <a:cubicBezTo>
                      <a:pt x="61" y="101"/>
                      <a:pt x="61" y="101"/>
                      <a:pt x="60" y="101"/>
                    </a:cubicBezTo>
                    <a:cubicBezTo>
                      <a:pt x="59" y="100"/>
                      <a:pt x="59" y="99"/>
                      <a:pt x="58" y="99"/>
                    </a:cubicBezTo>
                    <a:cubicBezTo>
                      <a:pt x="59" y="99"/>
                      <a:pt x="59" y="99"/>
                      <a:pt x="59" y="99"/>
                    </a:cubicBezTo>
                    <a:cubicBezTo>
                      <a:pt x="59" y="98"/>
                      <a:pt x="58" y="99"/>
                      <a:pt x="58" y="98"/>
                    </a:cubicBezTo>
                    <a:cubicBezTo>
                      <a:pt x="58" y="97"/>
                      <a:pt x="58" y="95"/>
                      <a:pt x="57" y="94"/>
                    </a:cubicBezTo>
                    <a:cubicBezTo>
                      <a:pt x="57" y="92"/>
                      <a:pt x="57" y="92"/>
                      <a:pt x="57" y="92"/>
                    </a:cubicBezTo>
                    <a:cubicBezTo>
                      <a:pt x="56" y="92"/>
                      <a:pt x="56" y="92"/>
                      <a:pt x="56" y="92"/>
                    </a:cubicBezTo>
                    <a:cubicBezTo>
                      <a:pt x="57" y="92"/>
                      <a:pt x="56" y="94"/>
                      <a:pt x="56" y="94"/>
                    </a:cubicBezTo>
                    <a:cubicBezTo>
                      <a:pt x="56" y="94"/>
                      <a:pt x="56" y="94"/>
                      <a:pt x="56" y="94"/>
                    </a:cubicBezTo>
                    <a:cubicBezTo>
                      <a:pt x="56" y="94"/>
                      <a:pt x="56" y="94"/>
                      <a:pt x="56" y="94"/>
                    </a:cubicBezTo>
                    <a:cubicBezTo>
                      <a:pt x="56" y="94"/>
                      <a:pt x="56" y="92"/>
                      <a:pt x="56" y="92"/>
                    </a:cubicBezTo>
                    <a:cubicBezTo>
                      <a:pt x="56" y="92"/>
                      <a:pt x="56" y="92"/>
                      <a:pt x="56" y="92"/>
                    </a:cubicBezTo>
                    <a:cubicBezTo>
                      <a:pt x="56" y="91"/>
                      <a:pt x="56" y="91"/>
                      <a:pt x="56" y="91"/>
                    </a:cubicBezTo>
                    <a:cubicBezTo>
                      <a:pt x="56" y="91"/>
                      <a:pt x="54" y="92"/>
                      <a:pt x="54" y="91"/>
                    </a:cubicBezTo>
                    <a:cubicBezTo>
                      <a:pt x="54" y="89"/>
                      <a:pt x="54" y="89"/>
                      <a:pt x="54" y="89"/>
                    </a:cubicBezTo>
                    <a:cubicBezTo>
                      <a:pt x="54" y="89"/>
                      <a:pt x="54" y="88"/>
                      <a:pt x="53" y="88"/>
                    </a:cubicBezTo>
                    <a:cubicBezTo>
                      <a:pt x="53" y="89"/>
                      <a:pt x="53" y="89"/>
                      <a:pt x="53" y="89"/>
                    </a:cubicBezTo>
                    <a:cubicBezTo>
                      <a:pt x="53" y="89"/>
                      <a:pt x="53" y="89"/>
                      <a:pt x="53" y="88"/>
                    </a:cubicBezTo>
                    <a:cubicBezTo>
                      <a:pt x="54" y="87"/>
                      <a:pt x="53" y="87"/>
                      <a:pt x="53" y="86"/>
                    </a:cubicBezTo>
                    <a:cubicBezTo>
                      <a:pt x="53" y="86"/>
                      <a:pt x="53" y="85"/>
                      <a:pt x="52" y="85"/>
                    </a:cubicBezTo>
                    <a:cubicBezTo>
                      <a:pt x="52" y="84"/>
                      <a:pt x="52" y="84"/>
                      <a:pt x="52" y="84"/>
                    </a:cubicBezTo>
                    <a:cubicBezTo>
                      <a:pt x="52" y="84"/>
                      <a:pt x="52" y="84"/>
                      <a:pt x="51" y="84"/>
                    </a:cubicBezTo>
                    <a:cubicBezTo>
                      <a:pt x="50" y="82"/>
                      <a:pt x="50" y="82"/>
                      <a:pt x="50" y="82"/>
                    </a:cubicBezTo>
                    <a:cubicBezTo>
                      <a:pt x="50" y="82"/>
                      <a:pt x="51" y="82"/>
                      <a:pt x="51" y="80"/>
                    </a:cubicBezTo>
                    <a:cubicBezTo>
                      <a:pt x="50" y="82"/>
                      <a:pt x="51" y="79"/>
                      <a:pt x="50" y="79"/>
                    </a:cubicBezTo>
                    <a:cubicBezTo>
                      <a:pt x="50" y="79"/>
                      <a:pt x="50" y="80"/>
                      <a:pt x="47" y="80"/>
                    </a:cubicBezTo>
                    <a:cubicBezTo>
                      <a:pt x="46" y="80"/>
                      <a:pt x="50" y="79"/>
                      <a:pt x="47" y="78"/>
                    </a:cubicBezTo>
                    <a:cubicBezTo>
                      <a:pt x="50" y="78"/>
                      <a:pt x="50" y="78"/>
                      <a:pt x="50" y="78"/>
                    </a:cubicBezTo>
                    <a:cubicBezTo>
                      <a:pt x="47" y="78"/>
                      <a:pt x="50" y="77"/>
                      <a:pt x="47" y="77"/>
                    </a:cubicBezTo>
                    <a:cubicBezTo>
                      <a:pt x="47" y="77"/>
                      <a:pt x="47" y="77"/>
                      <a:pt x="47" y="77"/>
                    </a:cubicBezTo>
                    <a:cubicBezTo>
                      <a:pt x="47" y="77"/>
                      <a:pt x="47" y="77"/>
                      <a:pt x="47" y="77"/>
                    </a:cubicBezTo>
                    <a:cubicBezTo>
                      <a:pt x="46" y="75"/>
                      <a:pt x="46" y="73"/>
                      <a:pt x="45" y="73"/>
                    </a:cubicBezTo>
                    <a:cubicBezTo>
                      <a:pt x="45" y="73"/>
                      <a:pt x="44" y="73"/>
                      <a:pt x="44" y="73"/>
                    </a:cubicBezTo>
                    <a:cubicBezTo>
                      <a:pt x="44" y="73"/>
                      <a:pt x="45" y="73"/>
                      <a:pt x="45" y="73"/>
                    </a:cubicBezTo>
                    <a:cubicBezTo>
                      <a:pt x="45" y="73"/>
                      <a:pt x="45" y="72"/>
                      <a:pt x="44" y="73"/>
                    </a:cubicBezTo>
                    <a:cubicBezTo>
                      <a:pt x="43" y="73"/>
                      <a:pt x="45" y="72"/>
                      <a:pt x="44" y="71"/>
                    </a:cubicBezTo>
                    <a:cubicBezTo>
                      <a:pt x="44" y="69"/>
                      <a:pt x="44" y="69"/>
                      <a:pt x="44" y="69"/>
                    </a:cubicBezTo>
                    <a:cubicBezTo>
                      <a:pt x="44" y="69"/>
                      <a:pt x="43" y="69"/>
                      <a:pt x="43" y="71"/>
                    </a:cubicBezTo>
                    <a:cubicBezTo>
                      <a:pt x="43" y="69"/>
                      <a:pt x="41" y="69"/>
                      <a:pt x="43" y="69"/>
                    </a:cubicBezTo>
                    <a:cubicBezTo>
                      <a:pt x="41" y="69"/>
                      <a:pt x="41" y="69"/>
                      <a:pt x="41" y="69"/>
                    </a:cubicBezTo>
                    <a:cubicBezTo>
                      <a:pt x="43" y="69"/>
                      <a:pt x="41" y="67"/>
                      <a:pt x="41" y="67"/>
                    </a:cubicBezTo>
                    <a:cubicBezTo>
                      <a:pt x="41" y="67"/>
                      <a:pt x="41" y="67"/>
                      <a:pt x="43" y="67"/>
                    </a:cubicBezTo>
                    <a:cubicBezTo>
                      <a:pt x="43" y="67"/>
                      <a:pt x="43" y="67"/>
                      <a:pt x="43" y="66"/>
                    </a:cubicBezTo>
                    <a:cubicBezTo>
                      <a:pt x="41" y="67"/>
                      <a:pt x="41" y="66"/>
                      <a:pt x="41" y="66"/>
                    </a:cubicBezTo>
                    <a:cubicBezTo>
                      <a:pt x="41" y="65"/>
                      <a:pt x="40" y="66"/>
                      <a:pt x="40" y="65"/>
                    </a:cubicBezTo>
                    <a:cubicBezTo>
                      <a:pt x="40" y="64"/>
                      <a:pt x="40" y="64"/>
                      <a:pt x="40" y="64"/>
                    </a:cubicBezTo>
                    <a:cubicBezTo>
                      <a:pt x="40" y="64"/>
                      <a:pt x="40" y="64"/>
                      <a:pt x="40" y="62"/>
                    </a:cubicBezTo>
                    <a:cubicBezTo>
                      <a:pt x="39" y="62"/>
                      <a:pt x="39" y="61"/>
                      <a:pt x="39" y="61"/>
                    </a:cubicBezTo>
                    <a:cubicBezTo>
                      <a:pt x="39" y="60"/>
                      <a:pt x="39" y="60"/>
                      <a:pt x="39" y="60"/>
                    </a:cubicBezTo>
                    <a:cubicBezTo>
                      <a:pt x="39" y="60"/>
                      <a:pt x="37" y="61"/>
                      <a:pt x="38" y="60"/>
                    </a:cubicBezTo>
                    <a:cubicBezTo>
                      <a:pt x="37" y="60"/>
                      <a:pt x="38" y="59"/>
                      <a:pt x="39" y="59"/>
                    </a:cubicBezTo>
                    <a:cubicBezTo>
                      <a:pt x="38" y="59"/>
                      <a:pt x="38" y="55"/>
                      <a:pt x="37" y="55"/>
                    </a:cubicBezTo>
                    <a:cubicBezTo>
                      <a:pt x="37" y="54"/>
                      <a:pt x="37" y="52"/>
                      <a:pt x="33" y="52"/>
                    </a:cubicBezTo>
                    <a:cubicBezTo>
                      <a:pt x="33" y="52"/>
                      <a:pt x="33" y="52"/>
                      <a:pt x="33" y="52"/>
                    </a:cubicBezTo>
                    <a:cubicBezTo>
                      <a:pt x="33" y="52"/>
                      <a:pt x="33" y="52"/>
                      <a:pt x="33" y="52"/>
                    </a:cubicBezTo>
                    <a:cubicBezTo>
                      <a:pt x="33" y="52"/>
                      <a:pt x="33" y="52"/>
                      <a:pt x="34" y="52"/>
                    </a:cubicBezTo>
                    <a:cubicBezTo>
                      <a:pt x="34" y="51"/>
                      <a:pt x="33" y="49"/>
                      <a:pt x="33" y="49"/>
                    </a:cubicBezTo>
                    <a:cubicBezTo>
                      <a:pt x="32" y="49"/>
                      <a:pt x="32" y="49"/>
                      <a:pt x="32" y="48"/>
                    </a:cubicBezTo>
                    <a:cubicBezTo>
                      <a:pt x="32" y="48"/>
                      <a:pt x="33" y="47"/>
                      <a:pt x="32" y="47"/>
                    </a:cubicBezTo>
                    <a:cubicBezTo>
                      <a:pt x="32" y="47"/>
                      <a:pt x="32" y="46"/>
                      <a:pt x="31" y="46"/>
                    </a:cubicBezTo>
                    <a:cubicBezTo>
                      <a:pt x="31" y="44"/>
                      <a:pt x="31" y="44"/>
                      <a:pt x="31" y="44"/>
                    </a:cubicBezTo>
                    <a:cubicBezTo>
                      <a:pt x="30" y="44"/>
                      <a:pt x="30" y="44"/>
                      <a:pt x="30" y="44"/>
                    </a:cubicBezTo>
                    <a:cubicBezTo>
                      <a:pt x="30" y="41"/>
                      <a:pt x="28" y="39"/>
                      <a:pt x="28" y="38"/>
                    </a:cubicBezTo>
                    <a:cubicBezTo>
                      <a:pt x="28" y="38"/>
                      <a:pt x="28" y="38"/>
                      <a:pt x="28" y="38"/>
                    </a:cubicBezTo>
                    <a:cubicBezTo>
                      <a:pt x="27" y="38"/>
                      <a:pt x="27" y="38"/>
                      <a:pt x="27" y="38"/>
                    </a:cubicBezTo>
                    <a:cubicBezTo>
                      <a:pt x="27" y="38"/>
                      <a:pt x="27" y="38"/>
                      <a:pt x="26" y="38"/>
                    </a:cubicBezTo>
                    <a:cubicBezTo>
                      <a:pt x="27" y="37"/>
                      <a:pt x="27" y="37"/>
                      <a:pt x="27" y="37"/>
                    </a:cubicBezTo>
                    <a:cubicBezTo>
                      <a:pt x="27" y="37"/>
                      <a:pt x="27" y="37"/>
                      <a:pt x="27" y="37"/>
                    </a:cubicBezTo>
                    <a:cubicBezTo>
                      <a:pt x="27" y="37"/>
                      <a:pt x="27" y="37"/>
                      <a:pt x="27" y="37"/>
                    </a:cubicBezTo>
                    <a:cubicBezTo>
                      <a:pt x="27" y="37"/>
                      <a:pt x="26" y="35"/>
                      <a:pt x="27" y="35"/>
                    </a:cubicBezTo>
                    <a:cubicBezTo>
                      <a:pt x="26" y="35"/>
                      <a:pt x="26" y="35"/>
                      <a:pt x="26" y="37"/>
                    </a:cubicBezTo>
                    <a:cubicBezTo>
                      <a:pt x="26" y="35"/>
                      <a:pt x="26" y="35"/>
                      <a:pt x="26" y="35"/>
                    </a:cubicBezTo>
                    <a:cubicBezTo>
                      <a:pt x="25" y="35"/>
                      <a:pt x="25" y="38"/>
                      <a:pt x="23" y="38"/>
                    </a:cubicBezTo>
                    <a:cubicBezTo>
                      <a:pt x="23" y="37"/>
                      <a:pt x="23" y="37"/>
                      <a:pt x="23" y="37"/>
                    </a:cubicBezTo>
                    <a:cubicBezTo>
                      <a:pt x="21" y="38"/>
                      <a:pt x="23" y="39"/>
                      <a:pt x="21" y="38"/>
                    </a:cubicBezTo>
                    <a:cubicBezTo>
                      <a:pt x="23" y="37"/>
                      <a:pt x="23" y="37"/>
                      <a:pt x="23" y="37"/>
                    </a:cubicBezTo>
                    <a:cubicBezTo>
                      <a:pt x="23" y="36"/>
                      <a:pt x="24" y="36"/>
                      <a:pt x="24" y="35"/>
                    </a:cubicBezTo>
                    <a:cubicBezTo>
                      <a:pt x="23" y="35"/>
                      <a:pt x="25" y="34"/>
                      <a:pt x="25" y="34"/>
                    </a:cubicBezTo>
                    <a:cubicBezTo>
                      <a:pt x="25" y="34"/>
                      <a:pt x="25" y="34"/>
                      <a:pt x="25" y="33"/>
                    </a:cubicBezTo>
                    <a:cubicBezTo>
                      <a:pt x="25" y="33"/>
                      <a:pt x="25" y="32"/>
                      <a:pt x="25" y="32"/>
                    </a:cubicBezTo>
                    <a:cubicBezTo>
                      <a:pt x="25" y="32"/>
                      <a:pt x="25" y="31"/>
                      <a:pt x="25" y="31"/>
                    </a:cubicBezTo>
                    <a:cubicBezTo>
                      <a:pt x="25" y="31"/>
                      <a:pt x="25" y="32"/>
                      <a:pt x="25" y="32"/>
                    </a:cubicBezTo>
                    <a:cubicBezTo>
                      <a:pt x="26" y="31"/>
                      <a:pt x="25" y="31"/>
                      <a:pt x="25" y="31"/>
                    </a:cubicBezTo>
                    <a:cubicBezTo>
                      <a:pt x="23" y="32"/>
                      <a:pt x="23" y="32"/>
                      <a:pt x="23" y="32"/>
                    </a:cubicBezTo>
                    <a:cubicBezTo>
                      <a:pt x="23" y="31"/>
                      <a:pt x="23" y="31"/>
                      <a:pt x="25" y="30"/>
                    </a:cubicBezTo>
                    <a:cubicBezTo>
                      <a:pt x="25" y="30"/>
                      <a:pt x="24" y="30"/>
                      <a:pt x="24" y="30"/>
                    </a:cubicBezTo>
                    <a:cubicBezTo>
                      <a:pt x="24" y="30"/>
                      <a:pt x="23" y="31"/>
                      <a:pt x="23" y="31"/>
                    </a:cubicBezTo>
                    <a:cubicBezTo>
                      <a:pt x="23" y="30"/>
                      <a:pt x="23" y="30"/>
                      <a:pt x="24" y="30"/>
                    </a:cubicBezTo>
                    <a:cubicBezTo>
                      <a:pt x="24" y="30"/>
                      <a:pt x="23" y="30"/>
                      <a:pt x="23" y="30"/>
                    </a:cubicBezTo>
                    <a:cubicBezTo>
                      <a:pt x="23" y="30"/>
                      <a:pt x="23" y="30"/>
                      <a:pt x="21" y="30"/>
                    </a:cubicBezTo>
                    <a:cubicBezTo>
                      <a:pt x="21" y="28"/>
                      <a:pt x="23" y="27"/>
                      <a:pt x="21" y="28"/>
                    </a:cubicBezTo>
                    <a:cubicBezTo>
                      <a:pt x="21" y="28"/>
                      <a:pt x="20" y="27"/>
                      <a:pt x="21" y="27"/>
                    </a:cubicBezTo>
                    <a:cubicBezTo>
                      <a:pt x="21" y="26"/>
                      <a:pt x="21" y="26"/>
                      <a:pt x="21" y="26"/>
                    </a:cubicBezTo>
                    <a:cubicBezTo>
                      <a:pt x="21" y="25"/>
                      <a:pt x="21" y="25"/>
                      <a:pt x="21" y="25"/>
                    </a:cubicBezTo>
                    <a:cubicBezTo>
                      <a:pt x="21" y="26"/>
                      <a:pt x="20" y="26"/>
                      <a:pt x="20" y="26"/>
                    </a:cubicBezTo>
                    <a:cubicBezTo>
                      <a:pt x="20" y="26"/>
                      <a:pt x="20" y="26"/>
                      <a:pt x="20" y="25"/>
                    </a:cubicBezTo>
                    <a:cubicBezTo>
                      <a:pt x="19" y="25"/>
                      <a:pt x="19" y="25"/>
                      <a:pt x="19" y="25"/>
                    </a:cubicBezTo>
                    <a:cubicBezTo>
                      <a:pt x="19" y="24"/>
                      <a:pt x="20" y="24"/>
                      <a:pt x="20" y="24"/>
                    </a:cubicBezTo>
                    <a:cubicBezTo>
                      <a:pt x="19" y="24"/>
                      <a:pt x="19" y="24"/>
                      <a:pt x="19" y="24"/>
                    </a:cubicBezTo>
                    <a:cubicBezTo>
                      <a:pt x="19" y="22"/>
                      <a:pt x="20" y="24"/>
                      <a:pt x="20" y="22"/>
                    </a:cubicBezTo>
                    <a:cubicBezTo>
                      <a:pt x="19" y="22"/>
                      <a:pt x="19" y="22"/>
                      <a:pt x="18" y="22"/>
                    </a:cubicBezTo>
                    <a:cubicBezTo>
                      <a:pt x="18" y="24"/>
                      <a:pt x="18" y="24"/>
                      <a:pt x="18" y="24"/>
                    </a:cubicBezTo>
                    <a:cubicBezTo>
                      <a:pt x="17" y="22"/>
                      <a:pt x="17" y="22"/>
                      <a:pt x="17" y="22"/>
                    </a:cubicBezTo>
                    <a:cubicBezTo>
                      <a:pt x="17" y="24"/>
                      <a:pt x="17" y="24"/>
                      <a:pt x="16" y="24"/>
                    </a:cubicBezTo>
                    <a:cubicBezTo>
                      <a:pt x="16" y="24"/>
                      <a:pt x="16" y="24"/>
                      <a:pt x="16" y="22"/>
                    </a:cubicBezTo>
                    <a:cubicBezTo>
                      <a:pt x="18" y="22"/>
                      <a:pt x="17" y="20"/>
                      <a:pt x="18" y="20"/>
                    </a:cubicBezTo>
                    <a:cubicBezTo>
                      <a:pt x="18" y="19"/>
                      <a:pt x="16" y="20"/>
                      <a:pt x="17" y="19"/>
                    </a:cubicBezTo>
                    <a:cubicBezTo>
                      <a:pt x="16" y="19"/>
                      <a:pt x="16" y="19"/>
                      <a:pt x="16" y="19"/>
                    </a:cubicBezTo>
                    <a:cubicBezTo>
                      <a:pt x="16" y="19"/>
                      <a:pt x="14" y="18"/>
                      <a:pt x="16" y="18"/>
                    </a:cubicBezTo>
                    <a:cubicBezTo>
                      <a:pt x="16" y="17"/>
                      <a:pt x="14" y="18"/>
                      <a:pt x="16" y="17"/>
                    </a:cubicBezTo>
                    <a:cubicBezTo>
                      <a:pt x="16" y="15"/>
                      <a:pt x="16" y="15"/>
                      <a:pt x="16" y="15"/>
                    </a:cubicBezTo>
                    <a:cubicBezTo>
                      <a:pt x="16" y="15"/>
                      <a:pt x="13" y="17"/>
                      <a:pt x="14" y="15"/>
                    </a:cubicBezTo>
                    <a:cubicBezTo>
                      <a:pt x="14" y="14"/>
                      <a:pt x="14" y="14"/>
                      <a:pt x="14" y="14"/>
                    </a:cubicBezTo>
                    <a:cubicBezTo>
                      <a:pt x="13" y="15"/>
                      <a:pt x="14" y="15"/>
                      <a:pt x="13" y="15"/>
                    </a:cubicBezTo>
                    <a:cubicBezTo>
                      <a:pt x="13" y="15"/>
                      <a:pt x="12" y="15"/>
                      <a:pt x="12" y="17"/>
                    </a:cubicBezTo>
                    <a:cubicBezTo>
                      <a:pt x="10" y="15"/>
                      <a:pt x="12" y="15"/>
                      <a:pt x="12" y="15"/>
                    </a:cubicBezTo>
                    <a:cubicBezTo>
                      <a:pt x="12" y="15"/>
                      <a:pt x="12" y="15"/>
                      <a:pt x="13" y="15"/>
                    </a:cubicBezTo>
                    <a:cubicBezTo>
                      <a:pt x="12" y="14"/>
                      <a:pt x="12" y="13"/>
                      <a:pt x="13" y="13"/>
                    </a:cubicBezTo>
                    <a:cubicBezTo>
                      <a:pt x="12" y="13"/>
                      <a:pt x="12" y="13"/>
                      <a:pt x="12" y="13"/>
                    </a:cubicBezTo>
                    <a:cubicBezTo>
                      <a:pt x="12" y="13"/>
                      <a:pt x="10" y="12"/>
                      <a:pt x="10" y="11"/>
                    </a:cubicBezTo>
                    <a:cubicBezTo>
                      <a:pt x="11" y="11"/>
                      <a:pt x="10" y="10"/>
                      <a:pt x="10" y="10"/>
                    </a:cubicBezTo>
                    <a:cubicBezTo>
                      <a:pt x="9" y="10"/>
                      <a:pt x="9" y="10"/>
                      <a:pt x="8" y="11"/>
                    </a:cubicBezTo>
                    <a:cubicBezTo>
                      <a:pt x="8" y="10"/>
                      <a:pt x="8" y="11"/>
                      <a:pt x="7" y="11"/>
                    </a:cubicBezTo>
                    <a:cubicBezTo>
                      <a:pt x="7" y="10"/>
                      <a:pt x="7" y="7"/>
                      <a:pt x="7" y="7"/>
                    </a:cubicBezTo>
                    <a:cubicBezTo>
                      <a:pt x="6" y="6"/>
                      <a:pt x="6" y="5"/>
                      <a:pt x="6" y="5"/>
                    </a:cubicBezTo>
                    <a:cubicBezTo>
                      <a:pt x="6" y="4"/>
                      <a:pt x="5" y="5"/>
                      <a:pt x="5" y="5"/>
                    </a:cubicBezTo>
                    <a:cubicBezTo>
                      <a:pt x="4" y="4"/>
                      <a:pt x="6" y="5"/>
                      <a:pt x="5" y="4"/>
                    </a:cubicBezTo>
                    <a:cubicBezTo>
                      <a:pt x="5" y="4"/>
                      <a:pt x="4" y="4"/>
                      <a:pt x="5" y="2"/>
                    </a:cubicBezTo>
                    <a:cubicBezTo>
                      <a:pt x="4" y="2"/>
                      <a:pt x="4" y="2"/>
                      <a:pt x="4" y="2"/>
                    </a:cubicBezTo>
                    <a:cubicBezTo>
                      <a:pt x="3" y="2"/>
                      <a:pt x="3" y="2"/>
                      <a:pt x="3" y="2"/>
                    </a:cubicBezTo>
                    <a:cubicBezTo>
                      <a:pt x="3" y="2"/>
                      <a:pt x="3" y="2"/>
                      <a:pt x="3" y="1"/>
                    </a:cubicBezTo>
                    <a:cubicBezTo>
                      <a:pt x="4" y="1"/>
                      <a:pt x="4" y="1"/>
                      <a:pt x="4" y="1"/>
                    </a:cubicBezTo>
                    <a:cubicBezTo>
                      <a:pt x="4" y="0"/>
                      <a:pt x="3" y="0"/>
                      <a:pt x="3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3" y="1"/>
                      <a:pt x="1" y="1"/>
                    </a:cubicBezTo>
                    <a:cubicBezTo>
                      <a:pt x="1" y="1"/>
                      <a:pt x="1" y="1"/>
                      <a:pt x="1" y="0"/>
                    </a:cubicBezTo>
                    <a:cubicBezTo>
                      <a:pt x="1" y="1"/>
                      <a:pt x="1" y="1"/>
                      <a:pt x="0" y="1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1" y="2"/>
                      <a:pt x="1" y="2"/>
                      <a:pt x="1" y="2"/>
                    </a:cubicBezTo>
                    <a:cubicBezTo>
                      <a:pt x="0" y="2"/>
                      <a:pt x="0" y="4"/>
                      <a:pt x="1" y="4"/>
                    </a:cubicBezTo>
                    <a:cubicBezTo>
                      <a:pt x="3" y="4"/>
                      <a:pt x="1" y="5"/>
                      <a:pt x="1" y="6"/>
                    </a:cubicBezTo>
                    <a:cubicBezTo>
                      <a:pt x="3" y="5"/>
                      <a:pt x="3" y="4"/>
                      <a:pt x="3" y="4"/>
                    </a:cubicBezTo>
                    <a:cubicBezTo>
                      <a:pt x="4" y="4"/>
                      <a:pt x="3" y="4"/>
                      <a:pt x="4" y="5"/>
                    </a:cubicBezTo>
                    <a:cubicBezTo>
                      <a:pt x="4" y="5"/>
                      <a:pt x="3" y="5"/>
                      <a:pt x="3" y="6"/>
                    </a:cubicBezTo>
                    <a:cubicBezTo>
                      <a:pt x="3" y="7"/>
                      <a:pt x="3" y="7"/>
                      <a:pt x="3" y="7"/>
                    </a:cubicBezTo>
                    <a:cubicBezTo>
                      <a:pt x="4" y="10"/>
                      <a:pt x="4" y="11"/>
                      <a:pt x="5" y="11"/>
                    </a:cubicBezTo>
                    <a:cubicBezTo>
                      <a:pt x="5" y="12"/>
                      <a:pt x="6" y="13"/>
                      <a:pt x="6" y="13"/>
                    </a:cubicBezTo>
                    <a:cubicBezTo>
                      <a:pt x="6" y="14"/>
                      <a:pt x="6" y="17"/>
                      <a:pt x="7" y="17"/>
                    </a:cubicBezTo>
                    <a:cubicBezTo>
                      <a:pt x="8" y="18"/>
                      <a:pt x="8" y="20"/>
                      <a:pt x="10" y="22"/>
                    </a:cubicBezTo>
                    <a:cubicBezTo>
                      <a:pt x="10" y="22"/>
                      <a:pt x="11" y="22"/>
                      <a:pt x="11" y="22"/>
                    </a:cubicBezTo>
                    <a:cubicBezTo>
                      <a:pt x="12" y="22"/>
                      <a:pt x="12" y="22"/>
                      <a:pt x="12" y="22"/>
                    </a:cubicBezTo>
                    <a:cubicBezTo>
                      <a:pt x="10" y="22"/>
                      <a:pt x="12" y="24"/>
                      <a:pt x="10" y="24"/>
                    </a:cubicBezTo>
                    <a:cubicBezTo>
                      <a:pt x="12" y="24"/>
                      <a:pt x="12" y="26"/>
                      <a:pt x="12" y="27"/>
                    </a:cubicBezTo>
                    <a:cubicBezTo>
                      <a:pt x="13" y="26"/>
                      <a:pt x="13" y="26"/>
                      <a:pt x="13" y="26"/>
                    </a:cubicBezTo>
                    <a:cubicBezTo>
                      <a:pt x="12" y="27"/>
                      <a:pt x="13" y="28"/>
                      <a:pt x="14" y="28"/>
                    </a:cubicBezTo>
                    <a:cubicBezTo>
                      <a:pt x="14" y="28"/>
                      <a:pt x="16" y="28"/>
                      <a:pt x="16" y="30"/>
                    </a:cubicBezTo>
                    <a:cubicBezTo>
                      <a:pt x="14" y="30"/>
                      <a:pt x="14" y="31"/>
                      <a:pt x="14" y="31"/>
                    </a:cubicBezTo>
                    <a:cubicBezTo>
                      <a:pt x="14" y="32"/>
                      <a:pt x="16" y="34"/>
                      <a:pt x="17" y="34"/>
                    </a:cubicBezTo>
                    <a:cubicBezTo>
                      <a:pt x="17" y="37"/>
                      <a:pt x="18" y="39"/>
                      <a:pt x="19" y="41"/>
                    </a:cubicBezTo>
                    <a:cubicBezTo>
                      <a:pt x="19" y="40"/>
                      <a:pt x="19" y="40"/>
                      <a:pt x="19" y="40"/>
                    </a:cubicBezTo>
                    <a:cubicBezTo>
                      <a:pt x="19" y="44"/>
                      <a:pt x="21" y="46"/>
                      <a:pt x="21" y="48"/>
                    </a:cubicBezTo>
                    <a:cubicBezTo>
                      <a:pt x="23" y="47"/>
                      <a:pt x="23" y="47"/>
                      <a:pt x="23" y="47"/>
                    </a:cubicBezTo>
                    <a:cubicBezTo>
                      <a:pt x="25" y="48"/>
                      <a:pt x="25" y="49"/>
                      <a:pt x="23" y="49"/>
                    </a:cubicBezTo>
                    <a:cubicBezTo>
                      <a:pt x="23" y="49"/>
                      <a:pt x="23" y="51"/>
                      <a:pt x="25" y="51"/>
                    </a:cubicBezTo>
                    <a:cubicBezTo>
                      <a:pt x="25" y="52"/>
                      <a:pt x="25" y="52"/>
                      <a:pt x="25" y="52"/>
                    </a:cubicBezTo>
                    <a:cubicBezTo>
                      <a:pt x="26" y="53"/>
                      <a:pt x="26" y="54"/>
                      <a:pt x="26" y="55"/>
                    </a:cubicBezTo>
                    <a:cubicBezTo>
                      <a:pt x="26" y="54"/>
                      <a:pt x="26" y="54"/>
                      <a:pt x="26" y="54"/>
                    </a:cubicBezTo>
                    <a:cubicBezTo>
                      <a:pt x="27" y="54"/>
                      <a:pt x="27" y="54"/>
                      <a:pt x="27" y="54"/>
                    </a:cubicBezTo>
                    <a:cubicBezTo>
                      <a:pt x="27" y="55"/>
                      <a:pt x="28" y="55"/>
                      <a:pt x="27" y="55"/>
                    </a:cubicBezTo>
                    <a:cubicBezTo>
                      <a:pt x="28" y="58"/>
                      <a:pt x="27" y="60"/>
                      <a:pt x="30" y="60"/>
                    </a:cubicBezTo>
                    <a:cubicBezTo>
                      <a:pt x="28" y="60"/>
                      <a:pt x="28" y="61"/>
                      <a:pt x="28" y="61"/>
                    </a:cubicBezTo>
                    <a:cubicBezTo>
                      <a:pt x="30" y="62"/>
                      <a:pt x="31" y="62"/>
                      <a:pt x="31" y="64"/>
                    </a:cubicBezTo>
                    <a:cubicBezTo>
                      <a:pt x="31" y="64"/>
                      <a:pt x="31" y="64"/>
                      <a:pt x="31" y="65"/>
                    </a:cubicBezTo>
                    <a:cubicBezTo>
                      <a:pt x="31" y="66"/>
                      <a:pt x="33" y="67"/>
                      <a:pt x="33" y="69"/>
                    </a:cubicBezTo>
                    <a:cubicBezTo>
                      <a:pt x="34" y="73"/>
                      <a:pt x="38" y="75"/>
                      <a:pt x="39" y="78"/>
                    </a:cubicBezTo>
                    <a:cubicBezTo>
                      <a:pt x="39" y="79"/>
                      <a:pt x="41" y="79"/>
                      <a:pt x="40" y="80"/>
                    </a:cubicBezTo>
                    <a:cubicBezTo>
                      <a:pt x="40" y="80"/>
                      <a:pt x="40" y="82"/>
                      <a:pt x="41" y="82"/>
                    </a:cubicBezTo>
                    <a:cubicBezTo>
                      <a:pt x="40" y="82"/>
                      <a:pt x="43" y="84"/>
                      <a:pt x="43" y="85"/>
                    </a:cubicBezTo>
                    <a:cubicBezTo>
                      <a:pt x="44" y="85"/>
                      <a:pt x="43" y="86"/>
                      <a:pt x="44" y="87"/>
                    </a:cubicBezTo>
                    <a:cubicBezTo>
                      <a:pt x="45" y="87"/>
                      <a:pt x="44" y="88"/>
                      <a:pt x="45" y="87"/>
                    </a:cubicBezTo>
                    <a:cubicBezTo>
                      <a:pt x="45" y="88"/>
                      <a:pt x="45" y="88"/>
                      <a:pt x="45" y="88"/>
                    </a:cubicBezTo>
                    <a:cubicBezTo>
                      <a:pt x="46" y="89"/>
                      <a:pt x="47" y="94"/>
                      <a:pt x="47" y="97"/>
                    </a:cubicBezTo>
                    <a:cubicBezTo>
                      <a:pt x="51" y="98"/>
                      <a:pt x="51" y="95"/>
                      <a:pt x="51" y="98"/>
                    </a:cubicBezTo>
                    <a:cubicBezTo>
                      <a:pt x="52" y="98"/>
                      <a:pt x="52" y="98"/>
                      <a:pt x="52" y="98"/>
                    </a:cubicBezTo>
                    <a:cubicBezTo>
                      <a:pt x="51" y="99"/>
                      <a:pt x="52" y="99"/>
                      <a:pt x="51" y="99"/>
                    </a:cubicBezTo>
                    <a:cubicBezTo>
                      <a:pt x="52" y="100"/>
                      <a:pt x="53" y="99"/>
                      <a:pt x="53" y="100"/>
                    </a:cubicBezTo>
                    <a:cubicBezTo>
                      <a:pt x="53" y="101"/>
                      <a:pt x="54" y="102"/>
                      <a:pt x="53" y="104"/>
                    </a:cubicBezTo>
                    <a:cubicBezTo>
                      <a:pt x="56" y="111"/>
                      <a:pt x="58" y="115"/>
                      <a:pt x="61" y="122"/>
                    </a:cubicBezTo>
                    <a:cubicBezTo>
                      <a:pt x="65" y="127"/>
                      <a:pt x="67" y="133"/>
                      <a:pt x="71" y="138"/>
                    </a:cubicBezTo>
                    <a:cubicBezTo>
                      <a:pt x="72" y="139"/>
                      <a:pt x="72" y="139"/>
                      <a:pt x="72" y="140"/>
                    </a:cubicBezTo>
                    <a:cubicBezTo>
                      <a:pt x="72" y="140"/>
                      <a:pt x="72" y="140"/>
                      <a:pt x="74" y="140"/>
                    </a:cubicBezTo>
                    <a:cubicBezTo>
                      <a:pt x="72" y="140"/>
                      <a:pt x="74" y="142"/>
                      <a:pt x="72" y="142"/>
                    </a:cubicBezTo>
                    <a:cubicBezTo>
                      <a:pt x="74" y="145"/>
                      <a:pt x="76" y="146"/>
                      <a:pt x="77" y="148"/>
                    </a:cubicBezTo>
                    <a:cubicBezTo>
                      <a:pt x="77" y="147"/>
                      <a:pt x="77" y="147"/>
                      <a:pt x="77" y="147"/>
                    </a:cubicBezTo>
                    <a:cubicBezTo>
                      <a:pt x="77" y="147"/>
                      <a:pt x="77" y="147"/>
                      <a:pt x="77" y="148"/>
                    </a:cubicBezTo>
                    <a:cubicBezTo>
                      <a:pt x="78" y="155"/>
                      <a:pt x="83" y="159"/>
                      <a:pt x="86" y="164"/>
                    </a:cubicBezTo>
                    <a:cubicBezTo>
                      <a:pt x="87" y="166"/>
                      <a:pt x="87" y="167"/>
                      <a:pt x="89" y="169"/>
                    </a:cubicBezTo>
                    <a:cubicBezTo>
                      <a:pt x="92" y="172"/>
                      <a:pt x="95" y="174"/>
                      <a:pt x="96" y="180"/>
                    </a:cubicBezTo>
                    <a:cubicBezTo>
                      <a:pt x="96" y="180"/>
                      <a:pt x="97" y="179"/>
                      <a:pt x="97" y="175"/>
                    </a:cubicBezTo>
                    <a:cubicBezTo>
                      <a:pt x="99" y="172"/>
                      <a:pt x="95" y="171"/>
                      <a:pt x="95" y="168"/>
                    </a:cubicBezTo>
                    <a:cubicBezTo>
                      <a:pt x="93" y="168"/>
                      <a:pt x="93" y="168"/>
                      <a:pt x="93" y="168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90" name="Freeform 564"/>
              <p:cNvSpPr>
                <a:spLocks/>
              </p:cNvSpPr>
              <p:nvPr/>
            </p:nvSpPr>
            <p:spPr bwMode="auto">
              <a:xfrm>
                <a:off x="271" y="2018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1 w 1"/>
                  <a:gd name="T5" fmla="*/ 0 h 1"/>
                  <a:gd name="T6" fmla="*/ 0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0"/>
                    </a:cubicBezTo>
                    <a:cubicBezTo>
                      <a:pt x="1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91" name="Freeform 565"/>
              <p:cNvSpPr>
                <a:spLocks/>
              </p:cNvSpPr>
              <p:nvPr/>
            </p:nvSpPr>
            <p:spPr bwMode="auto">
              <a:xfrm>
                <a:off x="277" y="2028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1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92" name="Freeform 566"/>
              <p:cNvSpPr>
                <a:spLocks/>
              </p:cNvSpPr>
              <p:nvPr/>
            </p:nvSpPr>
            <p:spPr bwMode="auto">
              <a:xfrm>
                <a:off x="343" y="2152"/>
                <a:ext cx="2" cy="4"/>
              </a:xfrm>
              <a:custGeom>
                <a:avLst/>
                <a:gdLst>
                  <a:gd name="T0" fmla="*/ 0 w 1"/>
                  <a:gd name="T1" fmla="*/ 0 h 2"/>
                  <a:gd name="T2" fmla="*/ 0 w 1"/>
                  <a:gd name="T3" fmla="*/ 2 h 2"/>
                  <a:gd name="T4" fmla="*/ 0 w 1"/>
                  <a:gd name="T5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2">
                    <a:moveTo>
                      <a:pt x="0" y="0"/>
                    </a:moveTo>
                    <a:cubicBezTo>
                      <a:pt x="0" y="0"/>
                      <a:pt x="0" y="2"/>
                      <a:pt x="0" y="2"/>
                    </a:cubicBezTo>
                    <a:cubicBezTo>
                      <a:pt x="0" y="2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93" name="Freeform 567"/>
              <p:cNvSpPr>
                <a:spLocks/>
              </p:cNvSpPr>
              <p:nvPr/>
            </p:nvSpPr>
            <p:spPr bwMode="auto">
              <a:xfrm>
                <a:off x="351" y="2170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94" name="Freeform 568"/>
              <p:cNvSpPr>
                <a:spLocks/>
              </p:cNvSpPr>
              <p:nvPr/>
            </p:nvSpPr>
            <p:spPr bwMode="auto">
              <a:xfrm>
                <a:off x="271" y="2016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1 w 1"/>
                  <a:gd name="T3" fmla="*/ 1 h 1"/>
                  <a:gd name="T4" fmla="*/ 0 w 1"/>
                  <a:gd name="T5" fmla="*/ 0 h 1"/>
                  <a:gd name="T6" fmla="*/ 0 w 1"/>
                  <a:gd name="T7" fmla="*/ 1 h 1"/>
                  <a:gd name="T8" fmla="*/ 1 w 1"/>
                  <a:gd name="T9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1" y="0"/>
                      <a:pt x="0" y="1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95" name="Freeform 569"/>
              <p:cNvSpPr>
                <a:spLocks/>
              </p:cNvSpPr>
              <p:nvPr/>
            </p:nvSpPr>
            <p:spPr bwMode="auto">
              <a:xfrm>
                <a:off x="257" y="1992"/>
                <a:ext cx="2" cy="4"/>
              </a:xfrm>
              <a:custGeom>
                <a:avLst/>
                <a:gdLst>
                  <a:gd name="T0" fmla="*/ 1 w 1"/>
                  <a:gd name="T1" fmla="*/ 2 h 2"/>
                  <a:gd name="T2" fmla="*/ 1 w 1"/>
                  <a:gd name="T3" fmla="*/ 1 h 2"/>
                  <a:gd name="T4" fmla="*/ 0 w 1"/>
                  <a:gd name="T5" fmla="*/ 1 h 2"/>
                  <a:gd name="T6" fmla="*/ 1 w 1"/>
                  <a:gd name="T7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2">
                    <a:moveTo>
                      <a:pt x="1" y="2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0" y="1"/>
                      <a:pt x="1" y="0"/>
                      <a:pt x="0" y="1"/>
                    </a:cubicBezTo>
                    <a:cubicBezTo>
                      <a:pt x="1" y="1"/>
                      <a:pt x="1" y="2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96" name="Freeform 570"/>
              <p:cNvSpPr>
                <a:spLocks/>
              </p:cNvSpPr>
              <p:nvPr/>
            </p:nvSpPr>
            <p:spPr bwMode="auto">
              <a:xfrm>
                <a:off x="351" y="2168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1 h 1"/>
                  <a:gd name="T4" fmla="*/ 1 w 1"/>
                  <a:gd name="T5" fmla="*/ 1 h 1"/>
                  <a:gd name="T6" fmla="*/ 1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0"/>
                      <a:pt x="0" y="1"/>
                      <a:pt x="0" y="1"/>
                    </a:cubicBez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97" name="Freeform 571"/>
              <p:cNvSpPr>
                <a:spLocks/>
              </p:cNvSpPr>
              <p:nvPr/>
            </p:nvSpPr>
            <p:spPr bwMode="auto">
              <a:xfrm>
                <a:off x="279" y="2038"/>
                <a:ext cx="2" cy="0"/>
              </a:xfrm>
              <a:custGeom>
                <a:avLst/>
                <a:gdLst>
                  <a:gd name="T0" fmla="*/ 1 w 1"/>
                  <a:gd name="T1" fmla="*/ 1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ubicBezTo>
                      <a:pt x="0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98" name="Freeform 572"/>
              <p:cNvSpPr>
                <a:spLocks/>
              </p:cNvSpPr>
              <p:nvPr/>
            </p:nvSpPr>
            <p:spPr bwMode="auto">
              <a:xfrm>
                <a:off x="311" y="2096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1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1"/>
                      <a:pt x="0" y="1"/>
                      <a:pt x="0" y="1"/>
                    </a:cubicBezTo>
                    <a:cubicBezTo>
                      <a:pt x="1" y="1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599" name="Freeform 573"/>
              <p:cNvSpPr>
                <a:spLocks/>
              </p:cNvSpPr>
              <p:nvPr/>
            </p:nvSpPr>
            <p:spPr bwMode="auto">
              <a:xfrm>
                <a:off x="281" y="2036"/>
                <a:ext cx="0" cy="2"/>
              </a:xfrm>
              <a:custGeom>
                <a:avLst/>
                <a:gdLst>
                  <a:gd name="T0" fmla="*/ 0 h 1"/>
                  <a:gd name="T1" fmla="*/ 1 h 1"/>
                  <a:gd name="T2" fmla="*/ 0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00" name="Freeform 574"/>
              <p:cNvSpPr>
                <a:spLocks/>
              </p:cNvSpPr>
              <p:nvPr/>
            </p:nvSpPr>
            <p:spPr bwMode="auto">
              <a:xfrm>
                <a:off x="353" y="2172"/>
                <a:ext cx="4" cy="6"/>
              </a:xfrm>
              <a:custGeom>
                <a:avLst/>
                <a:gdLst>
                  <a:gd name="T0" fmla="*/ 1 w 2"/>
                  <a:gd name="T1" fmla="*/ 3 h 3"/>
                  <a:gd name="T2" fmla="*/ 0 w 2"/>
                  <a:gd name="T3" fmla="*/ 0 h 3"/>
                  <a:gd name="T4" fmla="*/ 0 w 2"/>
                  <a:gd name="T5" fmla="*/ 2 h 3"/>
                  <a:gd name="T6" fmla="*/ 1 w 2"/>
                  <a:gd name="T7" fmla="*/ 3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3">
                    <a:moveTo>
                      <a:pt x="1" y="3"/>
                    </a:moveTo>
                    <a:cubicBezTo>
                      <a:pt x="2" y="2"/>
                      <a:pt x="1" y="1"/>
                      <a:pt x="0" y="0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1" y="2"/>
                      <a:pt x="1" y="3"/>
                      <a:pt x="1" y="3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01" name="Freeform 575"/>
              <p:cNvSpPr>
                <a:spLocks/>
              </p:cNvSpPr>
              <p:nvPr/>
            </p:nvSpPr>
            <p:spPr bwMode="auto">
              <a:xfrm>
                <a:off x="353" y="2178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1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1" y="0"/>
                      <a:pt x="1" y="1"/>
                      <a:pt x="0" y="1"/>
                    </a:cubicBezTo>
                    <a:cubicBezTo>
                      <a:pt x="0" y="1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02" name="Freeform 576"/>
              <p:cNvSpPr>
                <a:spLocks/>
              </p:cNvSpPr>
              <p:nvPr/>
            </p:nvSpPr>
            <p:spPr bwMode="auto">
              <a:xfrm>
                <a:off x="273" y="2020"/>
                <a:ext cx="4" cy="4"/>
              </a:xfrm>
              <a:custGeom>
                <a:avLst/>
                <a:gdLst>
                  <a:gd name="T0" fmla="*/ 2 w 2"/>
                  <a:gd name="T1" fmla="*/ 1 h 2"/>
                  <a:gd name="T2" fmla="*/ 2 w 2"/>
                  <a:gd name="T3" fmla="*/ 0 h 2"/>
                  <a:gd name="T4" fmla="*/ 0 w 2"/>
                  <a:gd name="T5" fmla="*/ 1 h 2"/>
                  <a:gd name="T6" fmla="*/ 2 w 2"/>
                  <a:gd name="T7" fmla="*/ 1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2">
                    <a:moveTo>
                      <a:pt x="2" y="1"/>
                    </a:moveTo>
                    <a:cubicBezTo>
                      <a:pt x="0" y="2"/>
                      <a:pt x="2" y="1"/>
                      <a:pt x="2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2" y="1"/>
                      <a:pt x="0" y="2"/>
                      <a:pt x="2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03" name="Freeform 577"/>
              <p:cNvSpPr>
                <a:spLocks/>
              </p:cNvSpPr>
              <p:nvPr/>
            </p:nvSpPr>
            <p:spPr bwMode="auto">
              <a:xfrm>
                <a:off x="261" y="2384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0"/>
                      <a:pt x="0" y="0"/>
                      <a:pt x="0" y="0"/>
                    </a:cubicBezTo>
                    <a:cubicBezTo>
                      <a:pt x="0" y="0"/>
                      <a:pt x="0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04" name="Freeform 578"/>
              <p:cNvSpPr>
                <a:spLocks/>
              </p:cNvSpPr>
              <p:nvPr/>
            </p:nvSpPr>
            <p:spPr bwMode="auto">
              <a:xfrm>
                <a:off x="325" y="2504"/>
                <a:ext cx="2" cy="4"/>
              </a:xfrm>
              <a:custGeom>
                <a:avLst/>
                <a:gdLst>
                  <a:gd name="T0" fmla="*/ 0 w 1"/>
                  <a:gd name="T1" fmla="*/ 0 h 2"/>
                  <a:gd name="T2" fmla="*/ 0 w 1"/>
                  <a:gd name="T3" fmla="*/ 2 h 2"/>
                  <a:gd name="T4" fmla="*/ 1 w 1"/>
                  <a:gd name="T5" fmla="*/ 0 h 2"/>
                  <a:gd name="T6" fmla="*/ 0 w 1"/>
                  <a:gd name="T7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2">
                    <a:moveTo>
                      <a:pt x="0" y="0"/>
                    </a:moveTo>
                    <a:cubicBezTo>
                      <a:pt x="0" y="2"/>
                      <a:pt x="0" y="2"/>
                      <a:pt x="0" y="2"/>
                    </a:cubicBezTo>
                    <a:cubicBezTo>
                      <a:pt x="0" y="1"/>
                      <a:pt x="1" y="0"/>
                      <a:pt x="1" y="0"/>
                    </a:cubicBezTo>
                    <a:cubicBezTo>
                      <a:pt x="1" y="0"/>
                      <a:pt x="1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05" name="Freeform 579"/>
              <p:cNvSpPr>
                <a:spLocks/>
              </p:cNvSpPr>
              <p:nvPr/>
            </p:nvSpPr>
            <p:spPr bwMode="auto">
              <a:xfrm>
                <a:off x="261" y="2390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06" name="Freeform 580"/>
              <p:cNvSpPr>
                <a:spLocks/>
              </p:cNvSpPr>
              <p:nvPr/>
            </p:nvSpPr>
            <p:spPr bwMode="auto">
              <a:xfrm>
                <a:off x="317" y="2490"/>
                <a:ext cx="4" cy="2"/>
              </a:xfrm>
              <a:custGeom>
                <a:avLst/>
                <a:gdLst>
                  <a:gd name="T0" fmla="*/ 2 w 2"/>
                  <a:gd name="T1" fmla="*/ 0 h 1"/>
                  <a:gd name="T2" fmla="*/ 0 w 2"/>
                  <a:gd name="T3" fmla="*/ 1 h 1"/>
                  <a:gd name="T4" fmla="*/ 2 w 2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" h="1">
                    <a:moveTo>
                      <a:pt x="2" y="0"/>
                    </a:moveTo>
                    <a:cubicBezTo>
                      <a:pt x="0" y="0"/>
                      <a:pt x="0" y="0"/>
                      <a:pt x="0" y="1"/>
                    </a:cubicBezTo>
                    <a:cubicBezTo>
                      <a:pt x="0" y="0"/>
                      <a:pt x="2" y="0"/>
                      <a:pt x="2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07" name="Freeform 581"/>
              <p:cNvSpPr>
                <a:spLocks/>
              </p:cNvSpPr>
              <p:nvPr/>
            </p:nvSpPr>
            <p:spPr bwMode="auto">
              <a:xfrm>
                <a:off x="285" y="2428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  <a:gd name="T3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08" name="Freeform 582"/>
              <p:cNvSpPr>
                <a:spLocks/>
              </p:cNvSpPr>
              <p:nvPr/>
            </p:nvSpPr>
            <p:spPr bwMode="auto">
              <a:xfrm>
                <a:off x="275" y="2406"/>
                <a:ext cx="2" cy="2"/>
              </a:xfrm>
              <a:custGeom>
                <a:avLst/>
                <a:gdLst>
                  <a:gd name="T0" fmla="*/ 0 w 1"/>
                  <a:gd name="T1" fmla="*/ 1 h 1"/>
                  <a:gd name="T2" fmla="*/ 1 w 1"/>
                  <a:gd name="T3" fmla="*/ 0 h 1"/>
                  <a:gd name="T4" fmla="*/ 0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1"/>
                    </a:moveTo>
                    <a:cubicBezTo>
                      <a:pt x="0" y="0"/>
                      <a:pt x="1" y="0"/>
                      <a:pt x="1" y="0"/>
                    </a:cubicBezTo>
                    <a:cubicBezTo>
                      <a:pt x="1" y="0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09" name="Freeform 583"/>
              <p:cNvSpPr>
                <a:spLocks/>
              </p:cNvSpPr>
              <p:nvPr/>
            </p:nvSpPr>
            <p:spPr bwMode="auto">
              <a:xfrm>
                <a:off x="267" y="2390"/>
                <a:ext cx="2" cy="6"/>
              </a:xfrm>
              <a:custGeom>
                <a:avLst/>
                <a:gdLst>
                  <a:gd name="T0" fmla="*/ 1 w 1"/>
                  <a:gd name="T1" fmla="*/ 1 h 3"/>
                  <a:gd name="T2" fmla="*/ 1 w 1"/>
                  <a:gd name="T3" fmla="*/ 0 h 3"/>
                  <a:gd name="T4" fmla="*/ 0 w 1"/>
                  <a:gd name="T5" fmla="*/ 0 h 3"/>
                  <a:gd name="T6" fmla="*/ 0 w 1"/>
                  <a:gd name="T7" fmla="*/ 3 h 3"/>
                  <a:gd name="T8" fmla="*/ 1 w 1"/>
                  <a:gd name="T9" fmla="*/ 3 h 3"/>
                  <a:gd name="T10" fmla="*/ 1 w 1"/>
                  <a:gd name="T11" fmla="*/ 1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" h="3">
                    <a:moveTo>
                      <a:pt x="1" y="1"/>
                    </a:moveTo>
                    <a:cubicBezTo>
                      <a:pt x="0" y="1"/>
                      <a:pt x="1" y="1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1" y="1"/>
                      <a:pt x="0" y="3"/>
                    </a:cubicBezTo>
                    <a:cubicBezTo>
                      <a:pt x="1" y="3"/>
                      <a:pt x="1" y="3"/>
                      <a:pt x="1" y="3"/>
                    </a:cubicBezTo>
                    <a:cubicBezTo>
                      <a:pt x="1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10" name="Freeform 584"/>
              <p:cNvSpPr>
                <a:spLocks/>
              </p:cNvSpPr>
              <p:nvPr/>
            </p:nvSpPr>
            <p:spPr bwMode="auto">
              <a:xfrm>
                <a:off x="261" y="2384"/>
                <a:ext cx="4" cy="6"/>
              </a:xfrm>
              <a:custGeom>
                <a:avLst/>
                <a:gdLst>
                  <a:gd name="T0" fmla="*/ 2 w 2"/>
                  <a:gd name="T1" fmla="*/ 0 h 3"/>
                  <a:gd name="T2" fmla="*/ 1 w 2"/>
                  <a:gd name="T3" fmla="*/ 1 h 3"/>
                  <a:gd name="T4" fmla="*/ 0 w 2"/>
                  <a:gd name="T5" fmla="*/ 3 h 3"/>
                  <a:gd name="T6" fmla="*/ 2 w 2"/>
                  <a:gd name="T7" fmla="*/ 3 h 3"/>
                  <a:gd name="T8" fmla="*/ 2 w 2"/>
                  <a:gd name="T9" fmla="*/ 0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" h="3">
                    <a:moveTo>
                      <a:pt x="2" y="0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1" y="2"/>
                      <a:pt x="1" y="3"/>
                      <a:pt x="0" y="3"/>
                    </a:cubicBezTo>
                    <a:cubicBezTo>
                      <a:pt x="2" y="3"/>
                      <a:pt x="2" y="3"/>
                      <a:pt x="2" y="3"/>
                    </a:cubicBezTo>
                    <a:cubicBezTo>
                      <a:pt x="2" y="2"/>
                      <a:pt x="2" y="2"/>
                      <a:pt x="2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11" name="Freeform 585"/>
              <p:cNvSpPr>
                <a:spLocks/>
              </p:cNvSpPr>
              <p:nvPr/>
            </p:nvSpPr>
            <p:spPr bwMode="auto">
              <a:xfrm>
                <a:off x="235" y="2360"/>
                <a:ext cx="4" cy="8"/>
              </a:xfrm>
              <a:custGeom>
                <a:avLst/>
                <a:gdLst>
                  <a:gd name="T0" fmla="*/ 2 w 2"/>
                  <a:gd name="T1" fmla="*/ 0 h 4"/>
                  <a:gd name="T2" fmla="*/ 0 w 2"/>
                  <a:gd name="T3" fmla="*/ 2 h 4"/>
                  <a:gd name="T4" fmla="*/ 0 w 2"/>
                  <a:gd name="T5" fmla="*/ 4 h 4"/>
                  <a:gd name="T6" fmla="*/ 1 w 2"/>
                  <a:gd name="T7" fmla="*/ 3 h 4"/>
                  <a:gd name="T8" fmla="*/ 2 w 2"/>
                  <a:gd name="T9" fmla="*/ 2 h 4"/>
                  <a:gd name="T10" fmla="*/ 2 w 2"/>
                  <a:gd name="T11" fmla="*/ 0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" h="4">
                    <a:moveTo>
                      <a:pt x="2" y="0"/>
                    </a:moveTo>
                    <a:cubicBezTo>
                      <a:pt x="0" y="0"/>
                      <a:pt x="2" y="2"/>
                      <a:pt x="0" y="2"/>
                    </a:cubicBezTo>
                    <a:cubicBezTo>
                      <a:pt x="0" y="2"/>
                      <a:pt x="0" y="2"/>
                      <a:pt x="0" y="4"/>
                    </a:cubicBezTo>
                    <a:cubicBezTo>
                      <a:pt x="0" y="3"/>
                      <a:pt x="1" y="3"/>
                      <a:pt x="1" y="3"/>
                    </a:cubicBezTo>
                    <a:cubicBezTo>
                      <a:pt x="1" y="3"/>
                      <a:pt x="1" y="3"/>
                      <a:pt x="2" y="2"/>
                    </a:cubicBezTo>
                    <a:cubicBezTo>
                      <a:pt x="2" y="0"/>
                      <a:pt x="2" y="0"/>
                      <a:pt x="2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12" name="Freeform 586"/>
              <p:cNvSpPr>
                <a:spLocks/>
              </p:cNvSpPr>
              <p:nvPr/>
            </p:nvSpPr>
            <p:spPr bwMode="auto">
              <a:xfrm>
                <a:off x="321" y="2528"/>
                <a:ext cx="0" cy="4"/>
              </a:xfrm>
              <a:custGeom>
                <a:avLst/>
                <a:gdLst>
                  <a:gd name="T0" fmla="*/ 0 h 2"/>
                  <a:gd name="T1" fmla="*/ 2 h 2"/>
                  <a:gd name="T2" fmla="*/ 0 h 2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2">
                    <a:moveTo>
                      <a:pt x="0" y="0"/>
                    </a:moveTo>
                    <a:cubicBezTo>
                      <a:pt x="0" y="2"/>
                      <a:pt x="0" y="2"/>
                      <a:pt x="0" y="2"/>
                    </a:cubicBezTo>
                    <a:cubicBezTo>
                      <a:pt x="0" y="1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13" name="Freeform 587"/>
              <p:cNvSpPr>
                <a:spLocks/>
              </p:cNvSpPr>
              <p:nvPr/>
            </p:nvSpPr>
            <p:spPr bwMode="auto">
              <a:xfrm>
                <a:off x="325" y="2536"/>
                <a:ext cx="2" cy="2"/>
              </a:xfrm>
              <a:custGeom>
                <a:avLst/>
                <a:gdLst>
                  <a:gd name="T0" fmla="*/ 1 w 1"/>
                  <a:gd name="T1" fmla="*/ 1 h 1"/>
                  <a:gd name="T2" fmla="*/ 0 w 1"/>
                  <a:gd name="T3" fmla="*/ 0 h 1"/>
                  <a:gd name="T4" fmla="*/ 1 w 1"/>
                  <a:gd name="T5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1"/>
                    </a:moveTo>
                    <a:cubicBezTo>
                      <a:pt x="1" y="1"/>
                      <a:pt x="1" y="0"/>
                      <a:pt x="0" y="0"/>
                    </a:cubicBezTo>
                    <a:cubicBezTo>
                      <a:pt x="0" y="1"/>
                      <a:pt x="1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14" name="Freeform 588"/>
              <p:cNvSpPr>
                <a:spLocks/>
              </p:cNvSpPr>
              <p:nvPr/>
            </p:nvSpPr>
            <p:spPr bwMode="auto">
              <a:xfrm>
                <a:off x="259" y="2384"/>
                <a:ext cx="0" cy="4"/>
              </a:xfrm>
              <a:custGeom>
                <a:avLst/>
                <a:gdLst>
                  <a:gd name="T0" fmla="*/ 0 h 2"/>
                  <a:gd name="T1" fmla="*/ 1 h 2"/>
                  <a:gd name="T2" fmla="*/ 2 h 2"/>
                  <a:gd name="T3" fmla="*/ 0 h 2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  <a:cxn ang="0">
                    <a:pos x="0" y="T3"/>
                  </a:cxn>
                </a:cxnLst>
                <a:rect l="0" t="0" r="r" b="b"/>
                <a:pathLst>
                  <a:path h="2">
                    <a:moveTo>
                      <a:pt x="0" y="0"/>
                    </a:move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2"/>
                      <a:pt x="0" y="2"/>
                    </a:cubicBezTo>
                    <a:cubicBezTo>
                      <a:pt x="0" y="2"/>
                      <a:pt x="0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15" name="Freeform 589"/>
              <p:cNvSpPr>
                <a:spLocks/>
              </p:cNvSpPr>
              <p:nvPr/>
            </p:nvSpPr>
            <p:spPr bwMode="auto">
              <a:xfrm>
                <a:off x="255" y="2376"/>
                <a:ext cx="4" cy="6"/>
              </a:xfrm>
              <a:custGeom>
                <a:avLst/>
                <a:gdLst>
                  <a:gd name="T0" fmla="*/ 1 w 2"/>
                  <a:gd name="T1" fmla="*/ 1 h 3"/>
                  <a:gd name="T2" fmla="*/ 2 w 2"/>
                  <a:gd name="T3" fmla="*/ 1 h 3"/>
                  <a:gd name="T4" fmla="*/ 1 w 2"/>
                  <a:gd name="T5" fmla="*/ 0 h 3"/>
                  <a:gd name="T6" fmla="*/ 0 w 2"/>
                  <a:gd name="T7" fmla="*/ 3 h 3"/>
                  <a:gd name="T8" fmla="*/ 1 w 2"/>
                  <a:gd name="T9" fmla="*/ 1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" h="3">
                    <a:moveTo>
                      <a:pt x="1" y="1"/>
                    </a:moveTo>
                    <a:cubicBezTo>
                      <a:pt x="2" y="1"/>
                      <a:pt x="2" y="1"/>
                      <a:pt x="2" y="1"/>
                    </a:cubicBezTo>
                    <a:cubicBezTo>
                      <a:pt x="2" y="1"/>
                      <a:pt x="1" y="1"/>
                      <a:pt x="1" y="0"/>
                    </a:cubicBezTo>
                    <a:cubicBezTo>
                      <a:pt x="1" y="1"/>
                      <a:pt x="0" y="1"/>
                      <a:pt x="0" y="3"/>
                    </a:cubicBezTo>
                    <a:cubicBezTo>
                      <a:pt x="1" y="3"/>
                      <a:pt x="0" y="1"/>
                      <a:pt x="1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16" name="Freeform 590"/>
              <p:cNvSpPr>
                <a:spLocks/>
              </p:cNvSpPr>
              <p:nvPr/>
            </p:nvSpPr>
            <p:spPr bwMode="auto">
              <a:xfrm>
                <a:off x="235" y="2358"/>
                <a:ext cx="10" cy="14"/>
              </a:xfrm>
              <a:custGeom>
                <a:avLst/>
                <a:gdLst>
                  <a:gd name="T0" fmla="*/ 4 w 5"/>
                  <a:gd name="T1" fmla="*/ 5 h 7"/>
                  <a:gd name="T2" fmla="*/ 3 w 5"/>
                  <a:gd name="T3" fmla="*/ 5 h 7"/>
                  <a:gd name="T4" fmla="*/ 3 w 5"/>
                  <a:gd name="T5" fmla="*/ 3 h 7"/>
                  <a:gd name="T6" fmla="*/ 2 w 5"/>
                  <a:gd name="T7" fmla="*/ 0 h 7"/>
                  <a:gd name="T8" fmla="*/ 0 w 5"/>
                  <a:gd name="T9" fmla="*/ 0 h 7"/>
                  <a:gd name="T10" fmla="*/ 0 w 5"/>
                  <a:gd name="T11" fmla="*/ 1 h 7"/>
                  <a:gd name="T12" fmla="*/ 2 w 5"/>
                  <a:gd name="T13" fmla="*/ 1 h 7"/>
                  <a:gd name="T14" fmla="*/ 2 w 5"/>
                  <a:gd name="T15" fmla="*/ 3 h 7"/>
                  <a:gd name="T16" fmla="*/ 1 w 5"/>
                  <a:gd name="T17" fmla="*/ 4 h 7"/>
                  <a:gd name="T18" fmla="*/ 2 w 5"/>
                  <a:gd name="T19" fmla="*/ 6 h 7"/>
                  <a:gd name="T20" fmla="*/ 2 w 5"/>
                  <a:gd name="T21" fmla="*/ 7 h 7"/>
                  <a:gd name="T22" fmla="*/ 3 w 5"/>
                  <a:gd name="T23" fmla="*/ 6 h 7"/>
                  <a:gd name="T24" fmla="*/ 4 w 5"/>
                  <a:gd name="T25" fmla="*/ 6 h 7"/>
                  <a:gd name="T26" fmla="*/ 5 w 5"/>
                  <a:gd name="T27" fmla="*/ 6 h 7"/>
                  <a:gd name="T28" fmla="*/ 4 w 5"/>
                  <a:gd name="T29" fmla="*/ 5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5" h="7">
                    <a:moveTo>
                      <a:pt x="4" y="5"/>
                    </a:moveTo>
                    <a:cubicBezTo>
                      <a:pt x="3" y="5"/>
                      <a:pt x="3" y="5"/>
                      <a:pt x="3" y="5"/>
                    </a:cubicBezTo>
                    <a:cubicBezTo>
                      <a:pt x="2" y="5"/>
                      <a:pt x="3" y="3"/>
                      <a:pt x="3" y="3"/>
                    </a:cubicBezTo>
                    <a:cubicBezTo>
                      <a:pt x="3" y="1"/>
                      <a:pt x="3" y="1"/>
                      <a:pt x="2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0" y="1"/>
                      <a:pt x="2" y="1"/>
                    </a:cubicBezTo>
                    <a:cubicBezTo>
                      <a:pt x="2" y="1"/>
                      <a:pt x="2" y="1"/>
                      <a:pt x="2" y="3"/>
                    </a:cubicBezTo>
                    <a:cubicBezTo>
                      <a:pt x="2" y="4"/>
                      <a:pt x="1" y="4"/>
                      <a:pt x="1" y="4"/>
                    </a:cubicBezTo>
                    <a:cubicBezTo>
                      <a:pt x="0" y="5"/>
                      <a:pt x="1" y="5"/>
                      <a:pt x="2" y="6"/>
                    </a:cubicBezTo>
                    <a:cubicBezTo>
                      <a:pt x="2" y="7"/>
                      <a:pt x="2" y="7"/>
                      <a:pt x="2" y="7"/>
                    </a:cubicBezTo>
                    <a:cubicBezTo>
                      <a:pt x="3" y="7"/>
                      <a:pt x="3" y="6"/>
                      <a:pt x="3" y="6"/>
                    </a:cubicBezTo>
                    <a:cubicBezTo>
                      <a:pt x="3" y="6"/>
                      <a:pt x="3" y="6"/>
                      <a:pt x="4" y="6"/>
                    </a:cubicBezTo>
                    <a:cubicBezTo>
                      <a:pt x="5" y="6"/>
                      <a:pt x="5" y="6"/>
                      <a:pt x="5" y="6"/>
                    </a:cubicBezTo>
                    <a:cubicBezTo>
                      <a:pt x="4" y="5"/>
                      <a:pt x="4" y="5"/>
                      <a:pt x="4" y="5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17" name="Freeform 591"/>
              <p:cNvSpPr>
                <a:spLocks/>
              </p:cNvSpPr>
              <p:nvPr/>
            </p:nvSpPr>
            <p:spPr bwMode="auto">
              <a:xfrm>
                <a:off x="237" y="2364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1 h 1"/>
                  <a:gd name="T4" fmla="*/ 1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0" y="1"/>
                      <a:pt x="1" y="1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18" name="Freeform 592"/>
              <p:cNvSpPr>
                <a:spLocks/>
              </p:cNvSpPr>
              <p:nvPr/>
            </p:nvSpPr>
            <p:spPr bwMode="auto">
              <a:xfrm>
                <a:off x="277" y="2404"/>
                <a:ext cx="2" cy="4"/>
              </a:xfrm>
              <a:custGeom>
                <a:avLst/>
                <a:gdLst>
                  <a:gd name="T0" fmla="*/ 1 w 1"/>
                  <a:gd name="T1" fmla="*/ 2 h 2"/>
                  <a:gd name="T2" fmla="*/ 0 w 1"/>
                  <a:gd name="T3" fmla="*/ 1 h 2"/>
                  <a:gd name="T4" fmla="*/ 1 w 1"/>
                  <a:gd name="T5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2">
                    <a:moveTo>
                      <a:pt x="1" y="2"/>
                    </a:moveTo>
                    <a:cubicBezTo>
                      <a:pt x="1" y="0"/>
                      <a:pt x="0" y="0"/>
                      <a:pt x="0" y="1"/>
                    </a:cubicBezTo>
                    <a:cubicBezTo>
                      <a:pt x="0" y="1"/>
                      <a:pt x="0" y="1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19" name="Freeform 593"/>
              <p:cNvSpPr>
                <a:spLocks/>
              </p:cNvSpPr>
              <p:nvPr/>
            </p:nvSpPr>
            <p:spPr bwMode="auto">
              <a:xfrm>
                <a:off x="327" y="2504"/>
                <a:ext cx="2" cy="4"/>
              </a:xfrm>
              <a:custGeom>
                <a:avLst/>
                <a:gdLst>
                  <a:gd name="T0" fmla="*/ 1 w 1"/>
                  <a:gd name="T1" fmla="*/ 2 h 2"/>
                  <a:gd name="T2" fmla="*/ 1 w 1"/>
                  <a:gd name="T3" fmla="*/ 0 h 2"/>
                  <a:gd name="T4" fmla="*/ 0 w 1"/>
                  <a:gd name="T5" fmla="*/ 0 h 2"/>
                  <a:gd name="T6" fmla="*/ 1 w 1"/>
                  <a:gd name="T7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2">
                    <a:moveTo>
                      <a:pt x="1" y="2"/>
                    </a:moveTo>
                    <a:cubicBezTo>
                      <a:pt x="1" y="2"/>
                      <a:pt x="1" y="2"/>
                      <a:pt x="1" y="0"/>
                    </a:cubicBezTo>
                    <a:cubicBezTo>
                      <a:pt x="1" y="0"/>
                      <a:pt x="0" y="0"/>
                      <a:pt x="0" y="0"/>
                    </a:cubicBezTo>
                    <a:cubicBezTo>
                      <a:pt x="0" y="1"/>
                      <a:pt x="0" y="2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20" name="Freeform 594"/>
              <p:cNvSpPr>
                <a:spLocks/>
              </p:cNvSpPr>
              <p:nvPr/>
            </p:nvSpPr>
            <p:spPr bwMode="auto">
              <a:xfrm>
                <a:off x="277" y="2408"/>
                <a:ext cx="2" cy="4"/>
              </a:xfrm>
              <a:custGeom>
                <a:avLst/>
                <a:gdLst>
                  <a:gd name="T0" fmla="*/ 1 w 1"/>
                  <a:gd name="T1" fmla="*/ 2 h 2"/>
                  <a:gd name="T2" fmla="*/ 1 w 1"/>
                  <a:gd name="T3" fmla="*/ 0 h 2"/>
                  <a:gd name="T4" fmla="*/ 0 w 1"/>
                  <a:gd name="T5" fmla="*/ 1 h 2"/>
                  <a:gd name="T6" fmla="*/ 1 w 1"/>
                  <a:gd name="T7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2">
                    <a:moveTo>
                      <a:pt x="1" y="2"/>
                    </a:moveTo>
                    <a:cubicBezTo>
                      <a:pt x="1" y="2"/>
                      <a:pt x="1" y="2"/>
                      <a:pt x="1" y="0"/>
                    </a:cubicBezTo>
                    <a:cubicBezTo>
                      <a:pt x="1" y="0"/>
                      <a:pt x="1" y="0"/>
                      <a:pt x="0" y="1"/>
                    </a:cubicBezTo>
                    <a:cubicBezTo>
                      <a:pt x="0" y="2"/>
                      <a:pt x="1" y="2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21" name="Freeform 595"/>
              <p:cNvSpPr>
                <a:spLocks/>
              </p:cNvSpPr>
              <p:nvPr/>
            </p:nvSpPr>
            <p:spPr bwMode="auto">
              <a:xfrm>
                <a:off x="241" y="2370"/>
                <a:ext cx="194" cy="350"/>
              </a:xfrm>
              <a:custGeom>
                <a:avLst/>
                <a:gdLst>
                  <a:gd name="T0" fmla="*/ 85 w 97"/>
                  <a:gd name="T1" fmla="*/ 153 h 175"/>
                  <a:gd name="T2" fmla="*/ 83 w 97"/>
                  <a:gd name="T3" fmla="*/ 148 h 175"/>
                  <a:gd name="T4" fmla="*/ 80 w 97"/>
                  <a:gd name="T5" fmla="*/ 138 h 175"/>
                  <a:gd name="T6" fmla="*/ 78 w 97"/>
                  <a:gd name="T7" fmla="*/ 134 h 175"/>
                  <a:gd name="T8" fmla="*/ 71 w 97"/>
                  <a:gd name="T9" fmla="*/ 124 h 175"/>
                  <a:gd name="T10" fmla="*/ 68 w 97"/>
                  <a:gd name="T11" fmla="*/ 122 h 175"/>
                  <a:gd name="T12" fmla="*/ 67 w 97"/>
                  <a:gd name="T13" fmla="*/ 119 h 175"/>
                  <a:gd name="T14" fmla="*/ 66 w 97"/>
                  <a:gd name="T15" fmla="*/ 115 h 175"/>
                  <a:gd name="T16" fmla="*/ 64 w 97"/>
                  <a:gd name="T17" fmla="*/ 108 h 175"/>
                  <a:gd name="T18" fmla="*/ 61 w 97"/>
                  <a:gd name="T19" fmla="*/ 106 h 175"/>
                  <a:gd name="T20" fmla="*/ 61 w 97"/>
                  <a:gd name="T21" fmla="*/ 102 h 175"/>
                  <a:gd name="T22" fmla="*/ 59 w 97"/>
                  <a:gd name="T23" fmla="*/ 99 h 175"/>
                  <a:gd name="T24" fmla="*/ 57 w 97"/>
                  <a:gd name="T25" fmla="*/ 94 h 175"/>
                  <a:gd name="T26" fmla="*/ 54 w 97"/>
                  <a:gd name="T27" fmla="*/ 89 h 175"/>
                  <a:gd name="T28" fmla="*/ 53 w 97"/>
                  <a:gd name="T29" fmla="*/ 84 h 175"/>
                  <a:gd name="T30" fmla="*/ 49 w 97"/>
                  <a:gd name="T31" fmla="*/ 81 h 175"/>
                  <a:gd name="T32" fmla="*/ 48 w 97"/>
                  <a:gd name="T33" fmla="*/ 76 h 175"/>
                  <a:gd name="T34" fmla="*/ 46 w 97"/>
                  <a:gd name="T35" fmla="*/ 73 h 175"/>
                  <a:gd name="T36" fmla="*/ 42 w 97"/>
                  <a:gd name="T37" fmla="*/ 64 h 175"/>
                  <a:gd name="T38" fmla="*/ 40 w 97"/>
                  <a:gd name="T39" fmla="*/ 63 h 175"/>
                  <a:gd name="T40" fmla="*/ 38 w 97"/>
                  <a:gd name="T41" fmla="*/ 61 h 175"/>
                  <a:gd name="T42" fmla="*/ 36 w 97"/>
                  <a:gd name="T43" fmla="*/ 55 h 175"/>
                  <a:gd name="T44" fmla="*/ 34 w 97"/>
                  <a:gd name="T45" fmla="*/ 50 h 175"/>
                  <a:gd name="T46" fmla="*/ 32 w 97"/>
                  <a:gd name="T47" fmla="*/ 47 h 175"/>
                  <a:gd name="T48" fmla="*/ 31 w 97"/>
                  <a:gd name="T49" fmla="*/ 42 h 175"/>
                  <a:gd name="T50" fmla="*/ 29 w 97"/>
                  <a:gd name="T51" fmla="*/ 40 h 175"/>
                  <a:gd name="T52" fmla="*/ 23 w 97"/>
                  <a:gd name="T53" fmla="*/ 34 h 175"/>
                  <a:gd name="T54" fmla="*/ 23 w 97"/>
                  <a:gd name="T55" fmla="*/ 30 h 175"/>
                  <a:gd name="T56" fmla="*/ 20 w 97"/>
                  <a:gd name="T57" fmla="*/ 34 h 175"/>
                  <a:gd name="T58" fmla="*/ 22 w 97"/>
                  <a:gd name="T59" fmla="*/ 28 h 175"/>
                  <a:gd name="T60" fmla="*/ 20 w 97"/>
                  <a:gd name="T61" fmla="*/ 27 h 175"/>
                  <a:gd name="T62" fmla="*/ 21 w 97"/>
                  <a:gd name="T63" fmla="*/ 24 h 175"/>
                  <a:gd name="T64" fmla="*/ 21 w 97"/>
                  <a:gd name="T65" fmla="*/ 23 h 175"/>
                  <a:gd name="T66" fmla="*/ 19 w 97"/>
                  <a:gd name="T67" fmla="*/ 22 h 175"/>
                  <a:gd name="T68" fmla="*/ 19 w 97"/>
                  <a:gd name="T69" fmla="*/ 17 h 175"/>
                  <a:gd name="T70" fmla="*/ 13 w 97"/>
                  <a:gd name="T71" fmla="*/ 17 h 175"/>
                  <a:gd name="T72" fmla="*/ 13 w 97"/>
                  <a:gd name="T73" fmla="*/ 14 h 175"/>
                  <a:gd name="T74" fmla="*/ 11 w 97"/>
                  <a:gd name="T75" fmla="*/ 11 h 175"/>
                  <a:gd name="T76" fmla="*/ 9 w 97"/>
                  <a:gd name="T77" fmla="*/ 9 h 175"/>
                  <a:gd name="T78" fmla="*/ 6 w 97"/>
                  <a:gd name="T79" fmla="*/ 2 h 175"/>
                  <a:gd name="T80" fmla="*/ 0 w 97"/>
                  <a:gd name="T81" fmla="*/ 3 h 175"/>
                  <a:gd name="T82" fmla="*/ 8 w 97"/>
                  <a:gd name="T83" fmla="*/ 17 h 175"/>
                  <a:gd name="T84" fmla="*/ 9 w 97"/>
                  <a:gd name="T85" fmla="*/ 22 h 175"/>
                  <a:gd name="T86" fmla="*/ 16 w 97"/>
                  <a:gd name="T87" fmla="*/ 36 h 175"/>
                  <a:gd name="T88" fmla="*/ 21 w 97"/>
                  <a:gd name="T89" fmla="*/ 46 h 175"/>
                  <a:gd name="T90" fmla="*/ 25 w 97"/>
                  <a:gd name="T91" fmla="*/ 50 h 175"/>
                  <a:gd name="T92" fmla="*/ 28 w 97"/>
                  <a:gd name="T93" fmla="*/ 60 h 175"/>
                  <a:gd name="T94" fmla="*/ 36 w 97"/>
                  <a:gd name="T95" fmla="*/ 74 h 175"/>
                  <a:gd name="T96" fmla="*/ 40 w 97"/>
                  <a:gd name="T97" fmla="*/ 79 h 175"/>
                  <a:gd name="T98" fmla="*/ 43 w 97"/>
                  <a:gd name="T99" fmla="*/ 83 h 175"/>
                  <a:gd name="T100" fmla="*/ 43 w 97"/>
                  <a:gd name="T101" fmla="*/ 84 h 175"/>
                  <a:gd name="T102" fmla="*/ 48 w 97"/>
                  <a:gd name="T103" fmla="*/ 95 h 175"/>
                  <a:gd name="T104" fmla="*/ 68 w 97"/>
                  <a:gd name="T105" fmla="*/ 134 h 175"/>
                  <a:gd name="T106" fmla="*/ 76 w 97"/>
                  <a:gd name="T107" fmla="*/ 143 h 175"/>
                  <a:gd name="T108" fmla="*/ 94 w 97"/>
                  <a:gd name="T109" fmla="*/ 175 h 1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97" h="175">
                    <a:moveTo>
                      <a:pt x="92" y="162"/>
                    </a:moveTo>
                    <a:cubicBezTo>
                      <a:pt x="92" y="160"/>
                      <a:pt x="90" y="157"/>
                      <a:pt x="87" y="155"/>
                    </a:cubicBezTo>
                    <a:cubicBezTo>
                      <a:pt x="85" y="155"/>
                      <a:pt x="87" y="154"/>
                      <a:pt x="85" y="154"/>
                    </a:cubicBezTo>
                    <a:cubicBezTo>
                      <a:pt x="85" y="153"/>
                      <a:pt x="85" y="153"/>
                      <a:pt x="85" y="153"/>
                    </a:cubicBezTo>
                    <a:cubicBezTo>
                      <a:pt x="84" y="153"/>
                      <a:pt x="84" y="153"/>
                      <a:pt x="84" y="153"/>
                    </a:cubicBezTo>
                    <a:cubicBezTo>
                      <a:pt x="84" y="150"/>
                      <a:pt x="84" y="150"/>
                      <a:pt x="84" y="150"/>
                    </a:cubicBezTo>
                    <a:cubicBezTo>
                      <a:pt x="85" y="149"/>
                      <a:pt x="83" y="149"/>
                      <a:pt x="84" y="147"/>
                    </a:cubicBezTo>
                    <a:cubicBezTo>
                      <a:pt x="83" y="148"/>
                      <a:pt x="83" y="148"/>
                      <a:pt x="83" y="148"/>
                    </a:cubicBezTo>
                    <a:cubicBezTo>
                      <a:pt x="83" y="146"/>
                      <a:pt x="81" y="143"/>
                      <a:pt x="80" y="141"/>
                    </a:cubicBezTo>
                    <a:cubicBezTo>
                      <a:pt x="80" y="142"/>
                      <a:pt x="80" y="142"/>
                      <a:pt x="80" y="142"/>
                    </a:cubicBezTo>
                    <a:cubicBezTo>
                      <a:pt x="80" y="142"/>
                      <a:pt x="80" y="142"/>
                      <a:pt x="80" y="141"/>
                    </a:cubicBezTo>
                    <a:cubicBezTo>
                      <a:pt x="80" y="140"/>
                      <a:pt x="80" y="140"/>
                      <a:pt x="80" y="138"/>
                    </a:cubicBezTo>
                    <a:cubicBezTo>
                      <a:pt x="79" y="138"/>
                      <a:pt x="80" y="137"/>
                      <a:pt x="79" y="137"/>
                    </a:cubicBezTo>
                    <a:cubicBezTo>
                      <a:pt x="80" y="136"/>
                      <a:pt x="79" y="136"/>
                      <a:pt x="79" y="136"/>
                    </a:cubicBezTo>
                    <a:cubicBezTo>
                      <a:pt x="79" y="135"/>
                      <a:pt x="78" y="135"/>
                      <a:pt x="78" y="135"/>
                    </a:cubicBezTo>
                    <a:cubicBezTo>
                      <a:pt x="78" y="134"/>
                      <a:pt x="78" y="134"/>
                      <a:pt x="78" y="134"/>
                    </a:cubicBezTo>
                    <a:cubicBezTo>
                      <a:pt x="78" y="133"/>
                      <a:pt x="78" y="133"/>
                      <a:pt x="77" y="133"/>
                    </a:cubicBezTo>
                    <a:cubicBezTo>
                      <a:pt x="77" y="133"/>
                      <a:pt x="78" y="134"/>
                      <a:pt x="77" y="134"/>
                    </a:cubicBezTo>
                    <a:cubicBezTo>
                      <a:pt x="76" y="130"/>
                      <a:pt x="73" y="127"/>
                      <a:pt x="72" y="124"/>
                    </a:cubicBezTo>
                    <a:cubicBezTo>
                      <a:pt x="71" y="124"/>
                      <a:pt x="71" y="124"/>
                      <a:pt x="71" y="124"/>
                    </a:cubicBezTo>
                    <a:cubicBezTo>
                      <a:pt x="71" y="123"/>
                      <a:pt x="70" y="123"/>
                      <a:pt x="71" y="122"/>
                    </a:cubicBezTo>
                    <a:cubicBezTo>
                      <a:pt x="70" y="122"/>
                      <a:pt x="70" y="122"/>
                      <a:pt x="70" y="122"/>
                    </a:cubicBezTo>
                    <a:cubicBezTo>
                      <a:pt x="70" y="122"/>
                      <a:pt x="71" y="122"/>
                      <a:pt x="70" y="121"/>
                    </a:cubicBezTo>
                    <a:cubicBezTo>
                      <a:pt x="70" y="122"/>
                      <a:pt x="70" y="122"/>
                      <a:pt x="68" y="122"/>
                    </a:cubicBezTo>
                    <a:cubicBezTo>
                      <a:pt x="70" y="121"/>
                      <a:pt x="68" y="121"/>
                      <a:pt x="68" y="120"/>
                    </a:cubicBezTo>
                    <a:cubicBezTo>
                      <a:pt x="68" y="120"/>
                      <a:pt x="68" y="120"/>
                      <a:pt x="68" y="121"/>
                    </a:cubicBezTo>
                    <a:cubicBezTo>
                      <a:pt x="68" y="120"/>
                      <a:pt x="67" y="120"/>
                      <a:pt x="68" y="119"/>
                    </a:cubicBezTo>
                    <a:cubicBezTo>
                      <a:pt x="67" y="119"/>
                      <a:pt x="67" y="119"/>
                      <a:pt x="67" y="119"/>
                    </a:cubicBezTo>
                    <a:cubicBezTo>
                      <a:pt x="67" y="119"/>
                      <a:pt x="67" y="119"/>
                      <a:pt x="67" y="118"/>
                    </a:cubicBezTo>
                    <a:cubicBezTo>
                      <a:pt x="67" y="118"/>
                      <a:pt x="67" y="118"/>
                      <a:pt x="67" y="117"/>
                    </a:cubicBezTo>
                    <a:cubicBezTo>
                      <a:pt x="67" y="116"/>
                      <a:pt x="67" y="115"/>
                      <a:pt x="67" y="114"/>
                    </a:cubicBezTo>
                    <a:cubicBezTo>
                      <a:pt x="66" y="115"/>
                      <a:pt x="66" y="115"/>
                      <a:pt x="66" y="115"/>
                    </a:cubicBezTo>
                    <a:cubicBezTo>
                      <a:pt x="66" y="114"/>
                      <a:pt x="66" y="113"/>
                      <a:pt x="66" y="113"/>
                    </a:cubicBezTo>
                    <a:cubicBezTo>
                      <a:pt x="65" y="111"/>
                      <a:pt x="65" y="113"/>
                      <a:pt x="65" y="111"/>
                    </a:cubicBezTo>
                    <a:cubicBezTo>
                      <a:pt x="65" y="111"/>
                      <a:pt x="64" y="110"/>
                      <a:pt x="65" y="110"/>
                    </a:cubicBezTo>
                    <a:cubicBezTo>
                      <a:pt x="65" y="110"/>
                      <a:pt x="64" y="109"/>
                      <a:pt x="64" y="108"/>
                    </a:cubicBezTo>
                    <a:cubicBezTo>
                      <a:pt x="64" y="109"/>
                      <a:pt x="61" y="109"/>
                      <a:pt x="61" y="109"/>
                    </a:cubicBezTo>
                    <a:cubicBezTo>
                      <a:pt x="60" y="109"/>
                      <a:pt x="61" y="109"/>
                      <a:pt x="60" y="110"/>
                    </a:cubicBezTo>
                    <a:cubicBezTo>
                      <a:pt x="60" y="109"/>
                      <a:pt x="60" y="108"/>
                      <a:pt x="60" y="108"/>
                    </a:cubicBezTo>
                    <a:cubicBezTo>
                      <a:pt x="60" y="108"/>
                      <a:pt x="61" y="107"/>
                      <a:pt x="61" y="106"/>
                    </a:cubicBezTo>
                    <a:cubicBezTo>
                      <a:pt x="61" y="107"/>
                      <a:pt x="60" y="106"/>
                      <a:pt x="60" y="107"/>
                    </a:cubicBezTo>
                    <a:cubicBezTo>
                      <a:pt x="61" y="103"/>
                      <a:pt x="61" y="103"/>
                      <a:pt x="61" y="103"/>
                    </a:cubicBezTo>
                    <a:cubicBezTo>
                      <a:pt x="60" y="103"/>
                      <a:pt x="60" y="103"/>
                      <a:pt x="60" y="103"/>
                    </a:cubicBezTo>
                    <a:cubicBezTo>
                      <a:pt x="60" y="103"/>
                      <a:pt x="60" y="102"/>
                      <a:pt x="61" y="102"/>
                    </a:cubicBezTo>
                    <a:cubicBezTo>
                      <a:pt x="60" y="102"/>
                      <a:pt x="60" y="101"/>
                      <a:pt x="59" y="102"/>
                    </a:cubicBezTo>
                    <a:cubicBezTo>
                      <a:pt x="59" y="101"/>
                      <a:pt x="59" y="101"/>
                      <a:pt x="59" y="101"/>
                    </a:cubicBezTo>
                    <a:cubicBezTo>
                      <a:pt x="58" y="101"/>
                      <a:pt x="59" y="100"/>
                      <a:pt x="59" y="100"/>
                    </a:cubicBezTo>
                    <a:cubicBezTo>
                      <a:pt x="59" y="99"/>
                      <a:pt x="59" y="99"/>
                      <a:pt x="59" y="99"/>
                    </a:cubicBezTo>
                    <a:cubicBezTo>
                      <a:pt x="59" y="99"/>
                      <a:pt x="59" y="97"/>
                      <a:pt x="59" y="96"/>
                    </a:cubicBezTo>
                    <a:cubicBezTo>
                      <a:pt x="58" y="97"/>
                      <a:pt x="58" y="97"/>
                      <a:pt x="58" y="97"/>
                    </a:cubicBezTo>
                    <a:cubicBezTo>
                      <a:pt x="57" y="96"/>
                      <a:pt x="57" y="95"/>
                      <a:pt x="57" y="94"/>
                    </a:cubicBezTo>
                    <a:cubicBezTo>
                      <a:pt x="57" y="94"/>
                      <a:pt x="57" y="94"/>
                      <a:pt x="57" y="94"/>
                    </a:cubicBezTo>
                    <a:cubicBezTo>
                      <a:pt x="55" y="94"/>
                      <a:pt x="57" y="93"/>
                      <a:pt x="57" y="93"/>
                    </a:cubicBezTo>
                    <a:cubicBezTo>
                      <a:pt x="57" y="93"/>
                      <a:pt x="56" y="93"/>
                      <a:pt x="56" y="93"/>
                    </a:cubicBezTo>
                    <a:cubicBezTo>
                      <a:pt x="56" y="93"/>
                      <a:pt x="57" y="93"/>
                      <a:pt x="57" y="93"/>
                    </a:cubicBezTo>
                    <a:cubicBezTo>
                      <a:pt x="57" y="93"/>
                      <a:pt x="55" y="89"/>
                      <a:pt x="54" y="89"/>
                    </a:cubicBezTo>
                    <a:cubicBezTo>
                      <a:pt x="54" y="89"/>
                      <a:pt x="54" y="89"/>
                      <a:pt x="54" y="88"/>
                    </a:cubicBezTo>
                    <a:cubicBezTo>
                      <a:pt x="54" y="87"/>
                      <a:pt x="54" y="87"/>
                      <a:pt x="53" y="87"/>
                    </a:cubicBezTo>
                    <a:cubicBezTo>
                      <a:pt x="52" y="86"/>
                      <a:pt x="53" y="87"/>
                      <a:pt x="53" y="86"/>
                    </a:cubicBezTo>
                    <a:cubicBezTo>
                      <a:pt x="53" y="86"/>
                      <a:pt x="52" y="84"/>
                      <a:pt x="53" y="84"/>
                    </a:cubicBezTo>
                    <a:cubicBezTo>
                      <a:pt x="53" y="84"/>
                      <a:pt x="53" y="83"/>
                      <a:pt x="52" y="84"/>
                    </a:cubicBezTo>
                    <a:cubicBezTo>
                      <a:pt x="52" y="84"/>
                      <a:pt x="52" y="84"/>
                      <a:pt x="52" y="83"/>
                    </a:cubicBezTo>
                    <a:cubicBezTo>
                      <a:pt x="53" y="83"/>
                      <a:pt x="49" y="83"/>
                      <a:pt x="52" y="82"/>
                    </a:cubicBezTo>
                    <a:cubicBezTo>
                      <a:pt x="49" y="82"/>
                      <a:pt x="49" y="81"/>
                      <a:pt x="49" y="81"/>
                    </a:cubicBezTo>
                    <a:cubicBezTo>
                      <a:pt x="49" y="79"/>
                      <a:pt x="49" y="79"/>
                      <a:pt x="48" y="79"/>
                    </a:cubicBezTo>
                    <a:cubicBezTo>
                      <a:pt x="48" y="79"/>
                      <a:pt x="48" y="79"/>
                      <a:pt x="48" y="77"/>
                    </a:cubicBezTo>
                    <a:cubicBezTo>
                      <a:pt x="47" y="77"/>
                      <a:pt x="47" y="77"/>
                      <a:pt x="47" y="77"/>
                    </a:cubicBezTo>
                    <a:cubicBezTo>
                      <a:pt x="47" y="76"/>
                      <a:pt x="47" y="76"/>
                      <a:pt x="48" y="76"/>
                    </a:cubicBezTo>
                    <a:cubicBezTo>
                      <a:pt x="46" y="76"/>
                      <a:pt x="48" y="75"/>
                      <a:pt x="47" y="75"/>
                    </a:cubicBezTo>
                    <a:cubicBezTo>
                      <a:pt x="46" y="75"/>
                      <a:pt x="46" y="76"/>
                      <a:pt x="46" y="75"/>
                    </a:cubicBezTo>
                    <a:cubicBezTo>
                      <a:pt x="45" y="76"/>
                      <a:pt x="46" y="74"/>
                      <a:pt x="46" y="74"/>
                    </a:cubicBezTo>
                    <a:cubicBezTo>
                      <a:pt x="46" y="73"/>
                      <a:pt x="46" y="73"/>
                      <a:pt x="46" y="73"/>
                    </a:cubicBezTo>
                    <a:cubicBezTo>
                      <a:pt x="46" y="73"/>
                      <a:pt x="45" y="73"/>
                      <a:pt x="46" y="71"/>
                    </a:cubicBezTo>
                    <a:cubicBezTo>
                      <a:pt x="45" y="71"/>
                      <a:pt x="45" y="69"/>
                      <a:pt x="42" y="69"/>
                    </a:cubicBezTo>
                    <a:cubicBezTo>
                      <a:pt x="41" y="67"/>
                      <a:pt x="44" y="66"/>
                      <a:pt x="42" y="66"/>
                    </a:cubicBezTo>
                    <a:cubicBezTo>
                      <a:pt x="42" y="64"/>
                      <a:pt x="42" y="64"/>
                      <a:pt x="42" y="64"/>
                    </a:cubicBezTo>
                    <a:cubicBezTo>
                      <a:pt x="41" y="64"/>
                      <a:pt x="41" y="64"/>
                      <a:pt x="40" y="64"/>
                    </a:cubicBezTo>
                    <a:cubicBezTo>
                      <a:pt x="40" y="64"/>
                      <a:pt x="40" y="64"/>
                      <a:pt x="40" y="63"/>
                    </a:cubicBezTo>
                    <a:cubicBezTo>
                      <a:pt x="40" y="63"/>
                      <a:pt x="40" y="63"/>
                      <a:pt x="40" y="62"/>
                    </a:cubicBezTo>
                    <a:cubicBezTo>
                      <a:pt x="40" y="63"/>
                      <a:pt x="40" y="63"/>
                      <a:pt x="40" y="63"/>
                    </a:cubicBezTo>
                    <a:cubicBezTo>
                      <a:pt x="41" y="62"/>
                      <a:pt x="40" y="62"/>
                      <a:pt x="41" y="62"/>
                    </a:cubicBezTo>
                    <a:cubicBezTo>
                      <a:pt x="40" y="62"/>
                      <a:pt x="40" y="62"/>
                      <a:pt x="40" y="61"/>
                    </a:cubicBezTo>
                    <a:cubicBezTo>
                      <a:pt x="39" y="61"/>
                      <a:pt x="39" y="61"/>
                      <a:pt x="39" y="61"/>
                    </a:cubicBezTo>
                    <a:cubicBezTo>
                      <a:pt x="39" y="61"/>
                      <a:pt x="38" y="61"/>
                      <a:pt x="38" y="61"/>
                    </a:cubicBezTo>
                    <a:cubicBezTo>
                      <a:pt x="38" y="60"/>
                      <a:pt x="38" y="60"/>
                      <a:pt x="38" y="60"/>
                    </a:cubicBezTo>
                    <a:cubicBezTo>
                      <a:pt x="38" y="59"/>
                      <a:pt x="38" y="59"/>
                      <a:pt x="38" y="59"/>
                    </a:cubicBezTo>
                    <a:cubicBezTo>
                      <a:pt x="38" y="59"/>
                      <a:pt x="36" y="59"/>
                      <a:pt x="36" y="57"/>
                    </a:cubicBezTo>
                    <a:cubicBezTo>
                      <a:pt x="36" y="55"/>
                      <a:pt x="36" y="55"/>
                      <a:pt x="36" y="55"/>
                    </a:cubicBezTo>
                    <a:cubicBezTo>
                      <a:pt x="35" y="55"/>
                      <a:pt x="34" y="57"/>
                      <a:pt x="34" y="55"/>
                    </a:cubicBezTo>
                    <a:cubicBezTo>
                      <a:pt x="34" y="54"/>
                      <a:pt x="35" y="54"/>
                      <a:pt x="35" y="54"/>
                    </a:cubicBezTo>
                    <a:cubicBezTo>
                      <a:pt x="35" y="53"/>
                      <a:pt x="35" y="51"/>
                      <a:pt x="34" y="51"/>
                    </a:cubicBezTo>
                    <a:cubicBezTo>
                      <a:pt x="34" y="51"/>
                      <a:pt x="34" y="51"/>
                      <a:pt x="34" y="50"/>
                    </a:cubicBezTo>
                    <a:cubicBezTo>
                      <a:pt x="33" y="49"/>
                      <a:pt x="34" y="48"/>
                      <a:pt x="32" y="48"/>
                    </a:cubicBezTo>
                    <a:cubicBezTo>
                      <a:pt x="32" y="48"/>
                      <a:pt x="32" y="48"/>
                      <a:pt x="31" y="48"/>
                    </a:cubicBezTo>
                    <a:cubicBezTo>
                      <a:pt x="32" y="48"/>
                      <a:pt x="32" y="48"/>
                      <a:pt x="32" y="48"/>
                    </a:cubicBezTo>
                    <a:cubicBezTo>
                      <a:pt x="32" y="47"/>
                      <a:pt x="32" y="47"/>
                      <a:pt x="32" y="47"/>
                    </a:cubicBezTo>
                    <a:cubicBezTo>
                      <a:pt x="32" y="47"/>
                      <a:pt x="32" y="46"/>
                      <a:pt x="31" y="46"/>
                    </a:cubicBezTo>
                    <a:cubicBezTo>
                      <a:pt x="32" y="46"/>
                      <a:pt x="32" y="46"/>
                      <a:pt x="32" y="43"/>
                    </a:cubicBezTo>
                    <a:cubicBezTo>
                      <a:pt x="31" y="46"/>
                      <a:pt x="31" y="43"/>
                      <a:pt x="31" y="43"/>
                    </a:cubicBezTo>
                    <a:cubicBezTo>
                      <a:pt x="31" y="42"/>
                      <a:pt x="31" y="42"/>
                      <a:pt x="31" y="42"/>
                    </a:cubicBezTo>
                    <a:cubicBezTo>
                      <a:pt x="29" y="42"/>
                      <a:pt x="29" y="42"/>
                      <a:pt x="29" y="42"/>
                    </a:cubicBezTo>
                    <a:cubicBezTo>
                      <a:pt x="29" y="42"/>
                      <a:pt x="31" y="41"/>
                      <a:pt x="29" y="41"/>
                    </a:cubicBezTo>
                    <a:cubicBezTo>
                      <a:pt x="28" y="41"/>
                      <a:pt x="28" y="41"/>
                      <a:pt x="28" y="41"/>
                    </a:cubicBezTo>
                    <a:cubicBezTo>
                      <a:pt x="28" y="40"/>
                      <a:pt x="29" y="40"/>
                      <a:pt x="29" y="40"/>
                    </a:cubicBezTo>
                    <a:cubicBezTo>
                      <a:pt x="28" y="40"/>
                      <a:pt x="28" y="39"/>
                      <a:pt x="26" y="39"/>
                    </a:cubicBezTo>
                    <a:cubicBezTo>
                      <a:pt x="28" y="37"/>
                      <a:pt x="26" y="35"/>
                      <a:pt x="25" y="34"/>
                    </a:cubicBezTo>
                    <a:cubicBezTo>
                      <a:pt x="25" y="33"/>
                      <a:pt x="25" y="33"/>
                      <a:pt x="25" y="33"/>
                    </a:cubicBezTo>
                    <a:cubicBezTo>
                      <a:pt x="25" y="34"/>
                      <a:pt x="23" y="33"/>
                      <a:pt x="23" y="34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5" y="30"/>
                      <a:pt x="23" y="33"/>
                      <a:pt x="25" y="33"/>
                    </a:cubicBezTo>
                    <a:cubicBezTo>
                      <a:pt x="25" y="30"/>
                      <a:pt x="23" y="30"/>
                      <a:pt x="25" y="30"/>
                    </a:cubicBezTo>
                    <a:cubicBezTo>
                      <a:pt x="23" y="30"/>
                      <a:pt x="23" y="30"/>
                      <a:pt x="23" y="30"/>
                    </a:cubicBezTo>
                    <a:cubicBezTo>
                      <a:pt x="22" y="30"/>
                      <a:pt x="22" y="33"/>
                      <a:pt x="21" y="33"/>
                    </a:cubicBezTo>
                    <a:cubicBezTo>
                      <a:pt x="20" y="33"/>
                      <a:pt x="20" y="33"/>
                      <a:pt x="20" y="34"/>
                    </a:cubicBezTo>
                    <a:cubicBezTo>
                      <a:pt x="20" y="34"/>
                      <a:pt x="20" y="34"/>
                      <a:pt x="20" y="34"/>
                    </a:cubicBezTo>
                    <a:cubicBezTo>
                      <a:pt x="20" y="34"/>
                      <a:pt x="20" y="34"/>
                      <a:pt x="20" y="34"/>
                    </a:cubicBezTo>
                    <a:cubicBezTo>
                      <a:pt x="20" y="32"/>
                      <a:pt x="21" y="30"/>
                      <a:pt x="21" y="33"/>
                    </a:cubicBezTo>
                    <a:cubicBezTo>
                      <a:pt x="21" y="31"/>
                      <a:pt x="21" y="31"/>
                      <a:pt x="22" y="30"/>
                    </a:cubicBezTo>
                    <a:cubicBezTo>
                      <a:pt x="22" y="30"/>
                      <a:pt x="22" y="29"/>
                      <a:pt x="21" y="29"/>
                    </a:cubicBezTo>
                    <a:cubicBezTo>
                      <a:pt x="22" y="29"/>
                      <a:pt x="22" y="28"/>
                      <a:pt x="22" y="28"/>
                    </a:cubicBezTo>
                    <a:cubicBezTo>
                      <a:pt x="22" y="28"/>
                      <a:pt x="22" y="28"/>
                      <a:pt x="21" y="28"/>
                    </a:cubicBezTo>
                    <a:cubicBezTo>
                      <a:pt x="22" y="28"/>
                      <a:pt x="22" y="27"/>
                      <a:pt x="22" y="27"/>
                    </a:cubicBezTo>
                    <a:cubicBezTo>
                      <a:pt x="23" y="27"/>
                      <a:pt x="22" y="27"/>
                      <a:pt x="22" y="26"/>
                    </a:cubicBezTo>
                    <a:cubicBezTo>
                      <a:pt x="21" y="27"/>
                      <a:pt x="21" y="28"/>
                      <a:pt x="20" y="27"/>
                    </a:cubicBezTo>
                    <a:cubicBezTo>
                      <a:pt x="21" y="27"/>
                      <a:pt x="21" y="26"/>
                      <a:pt x="22" y="26"/>
                    </a:cubicBezTo>
                    <a:cubicBezTo>
                      <a:pt x="21" y="26"/>
                      <a:pt x="21" y="26"/>
                      <a:pt x="21" y="26"/>
                    </a:cubicBezTo>
                    <a:cubicBezTo>
                      <a:pt x="20" y="26"/>
                      <a:pt x="21" y="24"/>
                      <a:pt x="20" y="26"/>
                    </a:cubicBezTo>
                    <a:cubicBezTo>
                      <a:pt x="21" y="24"/>
                      <a:pt x="21" y="24"/>
                      <a:pt x="21" y="24"/>
                    </a:cubicBezTo>
                    <a:cubicBezTo>
                      <a:pt x="20" y="24"/>
                      <a:pt x="20" y="24"/>
                      <a:pt x="20" y="24"/>
                    </a:cubicBezTo>
                    <a:cubicBezTo>
                      <a:pt x="20" y="24"/>
                      <a:pt x="20" y="23"/>
                      <a:pt x="19" y="23"/>
                    </a:cubicBezTo>
                    <a:cubicBezTo>
                      <a:pt x="19" y="23"/>
                      <a:pt x="19" y="23"/>
                      <a:pt x="20" y="23"/>
                    </a:cubicBezTo>
                    <a:cubicBezTo>
                      <a:pt x="20" y="23"/>
                      <a:pt x="20" y="23"/>
                      <a:pt x="21" y="23"/>
                    </a:cubicBezTo>
                    <a:cubicBezTo>
                      <a:pt x="20" y="23"/>
                      <a:pt x="20" y="23"/>
                      <a:pt x="20" y="22"/>
                    </a:cubicBezTo>
                    <a:cubicBezTo>
                      <a:pt x="20" y="21"/>
                      <a:pt x="20" y="21"/>
                      <a:pt x="20" y="21"/>
                    </a:cubicBezTo>
                    <a:cubicBezTo>
                      <a:pt x="20" y="21"/>
                      <a:pt x="19" y="22"/>
                      <a:pt x="19" y="21"/>
                    </a:cubicBezTo>
                    <a:cubicBezTo>
                      <a:pt x="19" y="22"/>
                      <a:pt x="19" y="22"/>
                      <a:pt x="19" y="22"/>
                    </a:cubicBezTo>
                    <a:cubicBezTo>
                      <a:pt x="19" y="22"/>
                      <a:pt x="17" y="22"/>
                      <a:pt x="17" y="21"/>
                    </a:cubicBezTo>
                    <a:cubicBezTo>
                      <a:pt x="18" y="21"/>
                      <a:pt x="18" y="20"/>
                      <a:pt x="18" y="20"/>
                    </a:cubicBezTo>
                    <a:cubicBezTo>
                      <a:pt x="18" y="20"/>
                      <a:pt x="17" y="19"/>
                      <a:pt x="17" y="19"/>
                    </a:cubicBezTo>
                    <a:cubicBezTo>
                      <a:pt x="17" y="17"/>
                      <a:pt x="17" y="17"/>
                      <a:pt x="19" y="17"/>
                    </a:cubicBezTo>
                    <a:cubicBezTo>
                      <a:pt x="17" y="17"/>
                      <a:pt x="16" y="17"/>
                      <a:pt x="16" y="17"/>
                    </a:cubicBezTo>
                    <a:cubicBezTo>
                      <a:pt x="14" y="17"/>
                      <a:pt x="14" y="17"/>
                      <a:pt x="14" y="17"/>
                    </a:cubicBezTo>
                    <a:cubicBezTo>
                      <a:pt x="14" y="19"/>
                      <a:pt x="14" y="17"/>
                      <a:pt x="13" y="19"/>
                    </a:cubicBezTo>
                    <a:cubicBezTo>
                      <a:pt x="13" y="17"/>
                      <a:pt x="13" y="17"/>
                      <a:pt x="13" y="17"/>
                    </a:cubicBezTo>
                    <a:cubicBezTo>
                      <a:pt x="14" y="17"/>
                      <a:pt x="14" y="16"/>
                      <a:pt x="16" y="15"/>
                    </a:cubicBezTo>
                    <a:cubicBezTo>
                      <a:pt x="16" y="14"/>
                      <a:pt x="13" y="16"/>
                      <a:pt x="14" y="15"/>
                    </a:cubicBezTo>
                    <a:cubicBezTo>
                      <a:pt x="13" y="15"/>
                      <a:pt x="13" y="15"/>
                      <a:pt x="12" y="15"/>
                    </a:cubicBezTo>
                    <a:cubicBezTo>
                      <a:pt x="12" y="14"/>
                      <a:pt x="12" y="14"/>
                      <a:pt x="13" y="14"/>
                    </a:cubicBezTo>
                    <a:cubicBezTo>
                      <a:pt x="13" y="13"/>
                      <a:pt x="12" y="13"/>
                      <a:pt x="13" y="13"/>
                    </a:cubicBezTo>
                    <a:cubicBezTo>
                      <a:pt x="13" y="11"/>
                      <a:pt x="13" y="11"/>
                      <a:pt x="12" y="10"/>
                    </a:cubicBezTo>
                    <a:cubicBezTo>
                      <a:pt x="12" y="11"/>
                      <a:pt x="12" y="11"/>
                      <a:pt x="12" y="11"/>
                    </a:cubicBezTo>
                    <a:cubicBezTo>
                      <a:pt x="12" y="11"/>
                      <a:pt x="11" y="11"/>
                      <a:pt x="11" y="11"/>
                    </a:cubicBezTo>
                    <a:cubicBezTo>
                      <a:pt x="11" y="11"/>
                      <a:pt x="11" y="11"/>
                      <a:pt x="10" y="11"/>
                    </a:cubicBezTo>
                    <a:cubicBezTo>
                      <a:pt x="10" y="11"/>
                      <a:pt x="9" y="11"/>
                      <a:pt x="8" y="11"/>
                    </a:cubicBezTo>
                    <a:cubicBezTo>
                      <a:pt x="9" y="10"/>
                      <a:pt x="9" y="11"/>
                      <a:pt x="9" y="10"/>
                    </a:cubicBezTo>
                    <a:cubicBezTo>
                      <a:pt x="9" y="10"/>
                      <a:pt x="9" y="10"/>
                      <a:pt x="9" y="9"/>
                    </a:cubicBezTo>
                    <a:cubicBezTo>
                      <a:pt x="9" y="9"/>
                      <a:pt x="9" y="9"/>
                      <a:pt x="9" y="8"/>
                    </a:cubicBezTo>
                    <a:cubicBezTo>
                      <a:pt x="8" y="7"/>
                      <a:pt x="8" y="7"/>
                      <a:pt x="7" y="6"/>
                    </a:cubicBezTo>
                    <a:cubicBezTo>
                      <a:pt x="7" y="4"/>
                      <a:pt x="6" y="6"/>
                      <a:pt x="6" y="4"/>
                    </a:cubicBezTo>
                    <a:cubicBezTo>
                      <a:pt x="6" y="4"/>
                      <a:pt x="6" y="3"/>
                      <a:pt x="6" y="2"/>
                    </a:cubicBezTo>
                    <a:cubicBezTo>
                      <a:pt x="4" y="2"/>
                      <a:pt x="4" y="1"/>
                      <a:pt x="4" y="0"/>
                    </a:cubicBezTo>
                    <a:cubicBezTo>
                      <a:pt x="2" y="0"/>
                      <a:pt x="2" y="1"/>
                      <a:pt x="1" y="0"/>
                    </a:cubicBezTo>
                    <a:cubicBezTo>
                      <a:pt x="0" y="1"/>
                      <a:pt x="0" y="1"/>
                      <a:pt x="0" y="2"/>
                    </a:cubicBezTo>
                    <a:cubicBezTo>
                      <a:pt x="0" y="2"/>
                      <a:pt x="0" y="2"/>
                      <a:pt x="0" y="3"/>
                    </a:cubicBezTo>
                    <a:cubicBezTo>
                      <a:pt x="1" y="4"/>
                      <a:pt x="1" y="6"/>
                      <a:pt x="2" y="6"/>
                    </a:cubicBezTo>
                    <a:cubicBezTo>
                      <a:pt x="1" y="7"/>
                      <a:pt x="2" y="7"/>
                      <a:pt x="2" y="9"/>
                    </a:cubicBezTo>
                    <a:cubicBezTo>
                      <a:pt x="4" y="10"/>
                      <a:pt x="4" y="11"/>
                      <a:pt x="6" y="11"/>
                    </a:cubicBezTo>
                    <a:cubicBezTo>
                      <a:pt x="6" y="14"/>
                      <a:pt x="7" y="15"/>
                      <a:pt x="8" y="17"/>
                    </a:cubicBezTo>
                    <a:cubicBezTo>
                      <a:pt x="8" y="16"/>
                      <a:pt x="8" y="16"/>
                      <a:pt x="8" y="16"/>
                    </a:cubicBezTo>
                    <a:cubicBezTo>
                      <a:pt x="8" y="17"/>
                      <a:pt x="9" y="16"/>
                      <a:pt x="9" y="17"/>
                    </a:cubicBezTo>
                    <a:cubicBezTo>
                      <a:pt x="8" y="17"/>
                      <a:pt x="8" y="17"/>
                      <a:pt x="8" y="19"/>
                    </a:cubicBezTo>
                    <a:cubicBezTo>
                      <a:pt x="9" y="19"/>
                      <a:pt x="9" y="21"/>
                      <a:pt x="9" y="22"/>
                    </a:cubicBezTo>
                    <a:cubicBezTo>
                      <a:pt x="9" y="23"/>
                      <a:pt x="10" y="23"/>
                      <a:pt x="12" y="24"/>
                    </a:cubicBezTo>
                    <a:cubicBezTo>
                      <a:pt x="12" y="26"/>
                      <a:pt x="12" y="26"/>
                      <a:pt x="12" y="27"/>
                    </a:cubicBezTo>
                    <a:cubicBezTo>
                      <a:pt x="12" y="28"/>
                      <a:pt x="13" y="28"/>
                      <a:pt x="13" y="29"/>
                    </a:cubicBezTo>
                    <a:cubicBezTo>
                      <a:pt x="13" y="33"/>
                      <a:pt x="16" y="34"/>
                      <a:pt x="16" y="36"/>
                    </a:cubicBezTo>
                    <a:cubicBezTo>
                      <a:pt x="17" y="36"/>
                      <a:pt x="17" y="36"/>
                      <a:pt x="17" y="36"/>
                    </a:cubicBezTo>
                    <a:cubicBezTo>
                      <a:pt x="17" y="39"/>
                      <a:pt x="20" y="41"/>
                      <a:pt x="20" y="43"/>
                    </a:cubicBezTo>
                    <a:cubicBezTo>
                      <a:pt x="21" y="42"/>
                      <a:pt x="21" y="42"/>
                      <a:pt x="21" y="42"/>
                    </a:cubicBezTo>
                    <a:cubicBezTo>
                      <a:pt x="21" y="42"/>
                      <a:pt x="21" y="43"/>
                      <a:pt x="21" y="46"/>
                    </a:cubicBezTo>
                    <a:cubicBezTo>
                      <a:pt x="21" y="46"/>
                      <a:pt x="21" y="47"/>
                      <a:pt x="22" y="47"/>
                    </a:cubicBezTo>
                    <a:cubicBezTo>
                      <a:pt x="22" y="48"/>
                      <a:pt x="22" y="48"/>
                      <a:pt x="22" y="48"/>
                    </a:cubicBezTo>
                    <a:cubicBezTo>
                      <a:pt x="23" y="49"/>
                      <a:pt x="23" y="49"/>
                      <a:pt x="23" y="50"/>
                    </a:cubicBezTo>
                    <a:cubicBezTo>
                      <a:pt x="23" y="50"/>
                      <a:pt x="23" y="50"/>
                      <a:pt x="25" y="50"/>
                    </a:cubicBezTo>
                    <a:cubicBezTo>
                      <a:pt x="25" y="50"/>
                      <a:pt x="25" y="51"/>
                      <a:pt x="23" y="51"/>
                    </a:cubicBezTo>
                    <a:cubicBezTo>
                      <a:pt x="25" y="53"/>
                      <a:pt x="25" y="55"/>
                      <a:pt x="26" y="55"/>
                    </a:cubicBezTo>
                    <a:cubicBezTo>
                      <a:pt x="26" y="55"/>
                      <a:pt x="26" y="55"/>
                      <a:pt x="26" y="57"/>
                    </a:cubicBezTo>
                    <a:cubicBezTo>
                      <a:pt x="26" y="57"/>
                      <a:pt x="28" y="59"/>
                      <a:pt x="28" y="60"/>
                    </a:cubicBezTo>
                    <a:cubicBezTo>
                      <a:pt x="29" y="60"/>
                      <a:pt x="29" y="59"/>
                      <a:pt x="29" y="60"/>
                    </a:cubicBezTo>
                    <a:cubicBezTo>
                      <a:pt x="29" y="62"/>
                      <a:pt x="32" y="63"/>
                      <a:pt x="32" y="64"/>
                    </a:cubicBezTo>
                    <a:cubicBezTo>
                      <a:pt x="33" y="69"/>
                      <a:pt x="34" y="71"/>
                      <a:pt x="35" y="74"/>
                    </a:cubicBezTo>
                    <a:cubicBezTo>
                      <a:pt x="36" y="74"/>
                      <a:pt x="36" y="74"/>
                      <a:pt x="36" y="74"/>
                    </a:cubicBezTo>
                    <a:cubicBezTo>
                      <a:pt x="35" y="75"/>
                      <a:pt x="38" y="75"/>
                      <a:pt x="36" y="76"/>
                    </a:cubicBezTo>
                    <a:cubicBezTo>
                      <a:pt x="38" y="76"/>
                      <a:pt x="38" y="77"/>
                      <a:pt x="38" y="76"/>
                    </a:cubicBezTo>
                    <a:cubicBezTo>
                      <a:pt x="38" y="77"/>
                      <a:pt x="39" y="78"/>
                      <a:pt x="40" y="79"/>
                    </a:cubicBezTo>
                    <a:cubicBezTo>
                      <a:pt x="40" y="79"/>
                      <a:pt x="40" y="79"/>
                      <a:pt x="40" y="79"/>
                    </a:cubicBezTo>
                    <a:cubicBezTo>
                      <a:pt x="41" y="81"/>
                      <a:pt x="41" y="82"/>
                      <a:pt x="42" y="83"/>
                    </a:cubicBezTo>
                    <a:cubicBezTo>
                      <a:pt x="42" y="82"/>
                      <a:pt x="42" y="82"/>
                      <a:pt x="42" y="82"/>
                    </a:cubicBezTo>
                    <a:cubicBezTo>
                      <a:pt x="43" y="82"/>
                      <a:pt x="43" y="84"/>
                      <a:pt x="43" y="84"/>
                    </a:cubicBezTo>
                    <a:cubicBezTo>
                      <a:pt x="43" y="83"/>
                      <a:pt x="43" y="83"/>
                      <a:pt x="43" y="83"/>
                    </a:cubicBezTo>
                    <a:cubicBezTo>
                      <a:pt x="43" y="83"/>
                      <a:pt x="43" y="83"/>
                      <a:pt x="44" y="83"/>
                    </a:cubicBezTo>
                    <a:cubicBezTo>
                      <a:pt x="44" y="83"/>
                      <a:pt x="43" y="83"/>
                      <a:pt x="43" y="83"/>
                    </a:cubicBezTo>
                    <a:cubicBezTo>
                      <a:pt x="43" y="83"/>
                      <a:pt x="43" y="83"/>
                      <a:pt x="43" y="84"/>
                    </a:cubicBezTo>
                    <a:cubicBezTo>
                      <a:pt x="43" y="84"/>
                      <a:pt x="43" y="84"/>
                      <a:pt x="43" y="84"/>
                    </a:cubicBezTo>
                    <a:cubicBezTo>
                      <a:pt x="45" y="86"/>
                      <a:pt x="45" y="88"/>
                      <a:pt x="46" y="93"/>
                    </a:cubicBezTo>
                    <a:cubicBezTo>
                      <a:pt x="48" y="94"/>
                      <a:pt x="48" y="90"/>
                      <a:pt x="48" y="93"/>
                    </a:cubicBezTo>
                    <a:cubicBezTo>
                      <a:pt x="48" y="94"/>
                      <a:pt x="49" y="93"/>
                      <a:pt x="49" y="94"/>
                    </a:cubicBezTo>
                    <a:cubicBezTo>
                      <a:pt x="48" y="94"/>
                      <a:pt x="49" y="94"/>
                      <a:pt x="48" y="95"/>
                    </a:cubicBezTo>
                    <a:cubicBezTo>
                      <a:pt x="49" y="95"/>
                      <a:pt x="52" y="95"/>
                      <a:pt x="52" y="96"/>
                    </a:cubicBezTo>
                    <a:cubicBezTo>
                      <a:pt x="49" y="97"/>
                      <a:pt x="52" y="99"/>
                      <a:pt x="52" y="100"/>
                    </a:cubicBezTo>
                    <a:cubicBezTo>
                      <a:pt x="54" y="106"/>
                      <a:pt x="57" y="111"/>
                      <a:pt x="59" y="117"/>
                    </a:cubicBezTo>
                    <a:cubicBezTo>
                      <a:pt x="64" y="122"/>
                      <a:pt x="65" y="129"/>
                      <a:pt x="68" y="134"/>
                    </a:cubicBezTo>
                    <a:cubicBezTo>
                      <a:pt x="71" y="134"/>
                      <a:pt x="71" y="134"/>
                      <a:pt x="71" y="136"/>
                    </a:cubicBezTo>
                    <a:cubicBezTo>
                      <a:pt x="71" y="135"/>
                      <a:pt x="71" y="135"/>
                      <a:pt x="71" y="135"/>
                    </a:cubicBezTo>
                    <a:cubicBezTo>
                      <a:pt x="71" y="136"/>
                      <a:pt x="72" y="136"/>
                      <a:pt x="71" y="137"/>
                    </a:cubicBezTo>
                    <a:cubicBezTo>
                      <a:pt x="72" y="138"/>
                      <a:pt x="73" y="142"/>
                      <a:pt x="76" y="143"/>
                    </a:cubicBezTo>
                    <a:cubicBezTo>
                      <a:pt x="76" y="144"/>
                      <a:pt x="76" y="144"/>
                      <a:pt x="76" y="144"/>
                    </a:cubicBezTo>
                    <a:cubicBezTo>
                      <a:pt x="77" y="149"/>
                      <a:pt x="81" y="155"/>
                      <a:pt x="84" y="160"/>
                    </a:cubicBezTo>
                    <a:cubicBezTo>
                      <a:pt x="85" y="161"/>
                      <a:pt x="85" y="162"/>
                      <a:pt x="87" y="163"/>
                    </a:cubicBezTo>
                    <a:cubicBezTo>
                      <a:pt x="90" y="168"/>
                      <a:pt x="93" y="170"/>
                      <a:pt x="94" y="175"/>
                    </a:cubicBezTo>
                    <a:cubicBezTo>
                      <a:pt x="94" y="175"/>
                      <a:pt x="96" y="173"/>
                      <a:pt x="96" y="171"/>
                    </a:cubicBezTo>
                    <a:cubicBezTo>
                      <a:pt x="97" y="168"/>
                      <a:pt x="93" y="167"/>
                      <a:pt x="93" y="163"/>
                    </a:cubicBezTo>
                    <a:cubicBezTo>
                      <a:pt x="93" y="162"/>
                      <a:pt x="92" y="163"/>
                      <a:pt x="92" y="16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22" name="Freeform 596"/>
              <p:cNvSpPr>
                <a:spLocks/>
              </p:cNvSpPr>
              <p:nvPr/>
            </p:nvSpPr>
            <p:spPr bwMode="auto">
              <a:xfrm>
                <a:off x="281" y="243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23" name="Freeform 597"/>
              <p:cNvSpPr>
                <a:spLocks/>
              </p:cNvSpPr>
              <p:nvPr/>
            </p:nvSpPr>
            <p:spPr bwMode="auto">
              <a:xfrm>
                <a:off x="267" y="2396"/>
                <a:ext cx="6" cy="4"/>
              </a:xfrm>
              <a:custGeom>
                <a:avLst/>
                <a:gdLst>
                  <a:gd name="T0" fmla="*/ 1 w 3"/>
                  <a:gd name="T1" fmla="*/ 2 h 2"/>
                  <a:gd name="T2" fmla="*/ 1 w 3"/>
                  <a:gd name="T3" fmla="*/ 1 h 2"/>
                  <a:gd name="T4" fmla="*/ 3 w 3"/>
                  <a:gd name="T5" fmla="*/ 0 h 2"/>
                  <a:gd name="T6" fmla="*/ 0 w 3"/>
                  <a:gd name="T7" fmla="*/ 1 h 2"/>
                  <a:gd name="T8" fmla="*/ 1 w 3"/>
                  <a:gd name="T9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" h="2">
                    <a:moveTo>
                      <a:pt x="1" y="2"/>
                    </a:moveTo>
                    <a:cubicBezTo>
                      <a:pt x="1" y="1"/>
                      <a:pt x="1" y="1"/>
                      <a:pt x="1" y="1"/>
                    </a:cubicBezTo>
                    <a:cubicBezTo>
                      <a:pt x="1" y="1"/>
                      <a:pt x="3" y="1"/>
                      <a:pt x="3" y="0"/>
                    </a:cubicBezTo>
                    <a:cubicBezTo>
                      <a:pt x="1" y="1"/>
                      <a:pt x="0" y="0"/>
                      <a:pt x="0" y="1"/>
                    </a:cubicBezTo>
                    <a:cubicBezTo>
                      <a:pt x="0" y="1"/>
                      <a:pt x="1" y="1"/>
                      <a:pt x="1" y="2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24" name="Freeform 598"/>
              <p:cNvSpPr>
                <a:spLocks/>
              </p:cNvSpPr>
              <p:nvPr/>
            </p:nvSpPr>
            <p:spPr bwMode="auto">
              <a:xfrm>
                <a:off x="261" y="2390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1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25" name="Freeform 599"/>
              <p:cNvSpPr>
                <a:spLocks/>
              </p:cNvSpPr>
              <p:nvPr/>
            </p:nvSpPr>
            <p:spPr bwMode="auto">
              <a:xfrm>
                <a:off x="259" y="2386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26" name="Freeform 600"/>
              <p:cNvSpPr>
                <a:spLocks/>
              </p:cNvSpPr>
              <p:nvPr/>
            </p:nvSpPr>
            <p:spPr bwMode="auto">
              <a:xfrm>
                <a:off x="327" y="2536"/>
                <a:ext cx="0" cy="2"/>
              </a:xfrm>
              <a:custGeom>
                <a:avLst/>
                <a:gdLst>
                  <a:gd name="T0" fmla="*/ 1 h 1"/>
                  <a:gd name="T1" fmla="*/ 0 h 1"/>
                  <a:gd name="T2" fmla="*/ 1 h 1"/>
                </a:gdLst>
                <a:ahLst/>
                <a:cxnLst>
                  <a:cxn ang="0">
                    <a:pos x="0" y="T0"/>
                  </a:cxn>
                  <a:cxn ang="0">
                    <a:pos x="0" y="T1"/>
                  </a:cxn>
                  <a:cxn ang="0">
                    <a:pos x="0" y="T2"/>
                  </a:cxn>
                </a:cxnLst>
                <a:rect l="0" t="0" r="r" b="b"/>
                <a:pathLst>
                  <a:path h="1">
                    <a:moveTo>
                      <a:pt x="0" y="1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27" name="Freeform 601"/>
              <p:cNvSpPr>
                <a:spLocks/>
              </p:cNvSpPr>
              <p:nvPr/>
            </p:nvSpPr>
            <p:spPr bwMode="auto">
              <a:xfrm>
                <a:off x="375" y="2604"/>
                <a:ext cx="2" cy="2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1 h 1"/>
                  <a:gd name="T4" fmla="*/ 0 w 1"/>
                  <a:gd name="T5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1" y="1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28" name="Freeform 602"/>
              <p:cNvSpPr>
                <a:spLocks/>
              </p:cNvSpPr>
              <p:nvPr/>
            </p:nvSpPr>
            <p:spPr bwMode="auto">
              <a:xfrm>
                <a:off x="355" y="2558"/>
                <a:ext cx="2" cy="0"/>
              </a:xfrm>
              <a:custGeom>
                <a:avLst/>
                <a:gdLst>
                  <a:gd name="T0" fmla="*/ 1 w 1"/>
                  <a:gd name="T1" fmla="*/ 0 w 1"/>
                  <a:gd name="T2" fmla="*/ 0 w 1"/>
                  <a:gd name="T3" fmla="*/ 1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</a:cxnLst>
                <a:rect l="0" t="0" r="r" b="b"/>
                <a:pathLst>
                  <a:path w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29" name="Freeform 603"/>
              <p:cNvSpPr>
                <a:spLocks/>
              </p:cNvSpPr>
              <p:nvPr/>
            </p:nvSpPr>
            <p:spPr bwMode="auto">
              <a:xfrm>
                <a:off x="349" y="2546"/>
                <a:ext cx="2" cy="2"/>
              </a:xfrm>
              <a:custGeom>
                <a:avLst/>
                <a:gdLst>
                  <a:gd name="T0" fmla="*/ 1 w 1"/>
                  <a:gd name="T1" fmla="*/ 0 h 1"/>
                  <a:gd name="T2" fmla="*/ 0 w 1"/>
                  <a:gd name="T3" fmla="*/ 0 h 1"/>
                  <a:gd name="T4" fmla="*/ 0 w 1"/>
                  <a:gd name="T5" fmla="*/ 1 h 1"/>
                  <a:gd name="T6" fmla="*/ 1 w 1"/>
                  <a:gd name="T7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" h="1">
                    <a:moveTo>
                      <a:pt x="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1" y="1"/>
                      <a:pt x="1" y="0"/>
                      <a:pt x="1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30" name="Freeform 604"/>
              <p:cNvSpPr>
                <a:spLocks/>
              </p:cNvSpPr>
              <p:nvPr/>
            </p:nvSpPr>
            <p:spPr bwMode="auto">
              <a:xfrm>
                <a:off x="317" y="2490"/>
                <a:ext cx="4" cy="2"/>
              </a:xfrm>
              <a:custGeom>
                <a:avLst/>
                <a:gdLst>
                  <a:gd name="T0" fmla="*/ 2 w 2"/>
                  <a:gd name="T1" fmla="*/ 1 h 1"/>
                  <a:gd name="T2" fmla="*/ 0 w 2"/>
                  <a:gd name="T3" fmla="*/ 1 h 1"/>
                  <a:gd name="T4" fmla="*/ 1 w 2"/>
                  <a:gd name="T5" fmla="*/ 1 h 1"/>
                  <a:gd name="T6" fmla="*/ 2 w 2"/>
                  <a:gd name="T7" fmla="*/ 1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1">
                    <a:moveTo>
                      <a:pt x="2" y="1"/>
                    </a:moveTo>
                    <a:cubicBezTo>
                      <a:pt x="2" y="1"/>
                      <a:pt x="2" y="0"/>
                      <a:pt x="0" y="1"/>
                    </a:cubicBezTo>
                    <a:cubicBezTo>
                      <a:pt x="0" y="1"/>
                      <a:pt x="1" y="1"/>
                      <a:pt x="1" y="1"/>
                    </a:cubicBezTo>
                    <a:cubicBezTo>
                      <a:pt x="1" y="1"/>
                      <a:pt x="1" y="1"/>
                      <a:pt x="2" y="1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31" name="Freeform 605"/>
              <p:cNvSpPr>
                <a:spLocks/>
              </p:cNvSpPr>
              <p:nvPr/>
            </p:nvSpPr>
            <p:spPr bwMode="auto">
              <a:xfrm>
                <a:off x="395" y="2636"/>
                <a:ext cx="2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  <p:sp>
            <p:nvSpPr>
              <p:cNvPr id="632" name="Freeform 606"/>
              <p:cNvSpPr>
                <a:spLocks/>
              </p:cNvSpPr>
              <p:nvPr/>
            </p:nvSpPr>
            <p:spPr bwMode="auto">
              <a:xfrm>
                <a:off x="355" y="255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AFAA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noProof="0" dirty="0"/>
              </a:p>
            </p:txBody>
          </p:sp>
        </p:grpSp>
        <p:sp>
          <p:nvSpPr>
            <p:cNvPr id="219" name="Freeform 608"/>
            <p:cNvSpPr>
              <a:spLocks/>
            </p:cNvSpPr>
            <p:nvPr/>
          </p:nvSpPr>
          <p:spPr bwMode="auto">
            <a:xfrm>
              <a:off x="639763" y="1304925"/>
              <a:ext cx="73025" cy="3003550"/>
            </a:xfrm>
            <a:custGeom>
              <a:avLst/>
              <a:gdLst>
                <a:gd name="T0" fmla="*/ 20 w 23"/>
                <a:gd name="T1" fmla="*/ 0 h 946"/>
                <a:gd name="T2" fmla="*/ 7 w 23"/>
                <a:gd name="T3" fmla="*/ 0 h 946"/>
                <a:gd name="T4" fmla="*/ 0 w 23"/>
                <a:gd name="T5" fmla="*/ 216 h 946"/>
                <a:gd name="T6" fmla="*/ 10 w 23"/>
                <a:gd name="T7" fmla="*/ 686 h 946"/>
                <a:gd name="T8" fmla="*/ 4 w 23"/>
                <a:gd name="T9" fmla="*/ 946 h 946"/>
                <a:gd name="T10" fmla="*/ 23 w 23"/>
                <a:gd name="T11" fmla="*/ 946 h 946"/>
                <a:gd name="T12" fmla="*/ 16 w 23"/>
                <a:gd name="T13" fmla="*/ 469 h 946"/>
                <a:gd name="T14" fmla="*/ 20 w 23"/>
                <a:gd name="T15" fmla="*/ 0 h 9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3" h="946">
                  <a:moveTo>
                    <a:pt x="20" y="0"/>
                  </a:moveTo>
                  <a:cubicBezTo>
                    <a:pt x="20" y="0"/>
                    <a:pt x="20" y="0"/>
                    <a:pt x="7" y="0"/>
                  </a:cubicBezTo>
                  <a:cubicBezTo>
                    <a:pt x="7" y="0"/>
                    <a:pt x="7" y="0"/>
                    <a:pt x="0" y="216"/>
                  </a:cubicBezTo>
                  <a:cubicBezTo>
                    <a:pt x="0" y="216"/>
                    <a:pt x="0" y="216"/>
                    <a:pt x="10" y="686"/>
                  </a:cubicBezTo>
                  <a:cubicBezTo>
                    <a:pt x="10" y="686"/>
                    <a:pt x="10" y="686"/>
                    <a:pt x="4" y="946"/>
                  </a:cubicBezTo>
                  <a:cubicBezTo>
                    <a:pt x="4" y="946"/>
                    <a:pt x="4" y="946"/>
                    <a:pt x="23" y="946"/>
                  </a:cubicBezTo>
                  <a:cubicBezTo>
                    <a:pt x="23" y="946"/>
                    <a:pt x="23" y="946"/>
                    <a:pt x="16" y="469"/>
                  </a:cubicBezTo>
                  <a:cubicBezTo>
                    <a:pt x="16" y="469"/>
                    <a:pt x="16" y="469"/>
                    <a:pt x="20" y="0"/>
                  </a:cubicBezTo>
                  <a:close/>
                </a:path>
              </a:pathLst>
            </a:custGeom>
            <a:solidFill>
              <a:srgbClr val="888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20" name="Freeform 609"/>
            <p:cNvSpPr>
              <a:spLocks/>
            </p:cNvSpPr>
            <p:nvPr/>
          </p:nvSpPr>
          <p:spPr bwMode="auto">
            <a:xfrm>
              <a:off x="573088" y="3194050"/>
              <a:ext cx="393700" cy="434975"/>
            </a:xfrm>
            <a:custGeom>
              <a:avLst/>
              <a:gdLst>
                <a:gd name="T0" fmla="*/ 67 w 124"/>
                <a:gd name="T1" fmla="*/ 10 h 137"/>
                <a:gd name="T2" fmla="*/ 0 w 124"/>
                <a:gd name="T3" fmla="*/ 31 h 137"/>
                <a:gd name="T4" fmla="*/ 32 w 124"/>
                <a:gd name="T5" fmla="*/ 28 h 137"/>
                <a:gd name="T6" fmla="*/ 80 w 124"/>
                <a:gd name="T7" fmla="*/ 117 h 137"/>
                <a:gd name="T8" fmla="*/ 124 w 124"/>
                <a:gd name="T9" fmla="*/ 111 h 137"/>
                <a:gd name="T10" fmla="*/ 67 w 124"/>
                <a:gd name="T11" fmla="*/ 10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4" h="137">
                  <a:moveTo>
                    <a:pt x="67" y="10"/>
                  </a:moveTo>
                  <a:cubicBezTo>
                    <a:pt x="44" y="0"/>
                    <a:pt x="0" y="20"/>
                    <a:pt x="0" y="31"/>
                  </a:cubicBezTo>
                  <a:cubicBezTo>
                    <a:pt x="12" y="32"/>
                    <a:pt x="32" y="28"/>
                    <a:pt x="32" y="28"/>
                  </a:cubicBezTo>
                  <a:cubicBezTo>
                    <a:pt x="32" y="28"/>
                    <a:pt x="39" y="88"/>
                    <a:pt x="80" y="117"/>
                  </a:cubicBezTo>
                  <a:cubicBezTo>
                    <a:pt x="113" y="137"/>
                    <a:pt x="124" y="111"/>
                    <a:pt x="124" y="111"/>
                  </a:cubicBezTo>
                  <a:cubicBezTo>
                    <a:pt x="124" y="111"/>
                    <a:pt x="114" y="32"/>
                    <a:pt x="67" y="10"/>
                  </a:cubicBezTo>
                  <a:close/>
                </a:path>
              </a:pathLst>
            </a:custGeom>
            <a:solidFill>
              <a:srgbClr val="3B3B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21" name="Freeform 610"/>
            <p:cNvSpPr>
              <a:spLocks/>
            </p:cNvSpPr>
            <p:nvPr/>
          </p:nvSpPr>
          <p:spPr bwMode="auto">
            <a:xfrm>
              <a:off x="703263" y="3228975"/>
              <a:ext cx="34925" cy="34925"/>
            </a:xfrm>
            <a:custGeom>
              <a:avLst/>
              <a:gdLst>
                <a:gd name="T0" fmla="*/ 6 w 11"/>
                <a:gd name="T1" fmla="*/ 0 h 11"/>
                <a:gd name="T2" fmla="*/ 0 w 11"/>
                <a:gd name="T3" fmla="*/ 6 h 11"/>
                <a:gd name="T4" fmla="*/ 6 w 11"/>
                <a:gd name="T5" fmla="*/ 11 h 11"/>
                <a:gd name="T6" fmla="*/ 11 w 11"/>
                <a:gd name="T7" fmla="*/ 6 h 11"/>
                <a:gd name="T8" fmla="*/ 6 w 11"/>
                <a:gd name="T9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11">
                  <a:moveTo>
                    <a:pt x="6" y="0"/>
                  </a:moveTo>
                  <a:cubicBezTo>
                    <a:pt x="3" y="0"/>
                    <a:pt x="0" y="3"/>
                    <a:pt x="0" y="6"/>
                  </a:cubicBezTo>
                  <a:cubicBezTo>
                    <a:pt x="0" y="8"/>
                    <a:pt x="3" y="11"/>
                    <a:pt x="6" y="11"/>
                  </a:cubicBezTo>
                  <a:cubicBezTo>
                    <a:pt x="9" y="11"/>
                    <a:pt x="11" y="8"/>
                    <a:pt x="11" y="6"/>
                  </a:cubicBezTo>
                  <a:cubicBezTo>
                    <a:pt x="11" y="2"/>
                    <a:pt x="8" y="0"/>
                    <a:pt x="6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7" name="Freeform 611"/>
            <p:cNvSpPr>
              <a:spLocks/>
            </p:cNvSpPr>
            <p:nvPr/>
          </p:nvSpPr>
          <p:spPr bwMode="auto">
            <a:xfrm>
              <a:off x="773113" y="3155950"/>
              <a:ext cx="50800" cy="66675"/>
            </a:xfrm>
            <a:custGeom>
              <a:avLst/>
              <a:gdLst>
                <a:gd name="T0" fmla="*/ 0 w 16"/>
                <a:gd name="T1" fmla="*/ 21 h 21"/>
                <a:gd name="T2" fmla="*/ 11 w 16"/>
                <a:gd name="T3" fmla="*/ 0 h 21"/>
                <a:gd name="T4" fmla="*/ 0 w 16"/>
                <a:gd name="T5" fmla="*/ 2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6" h="21">
                  <a:moveTo>
                    <a:pt x="0" y="21"/>
                  </a:moveTo>
                  <a:cubicBezTo>
                    <a:pt x="15" y="21"/>
                    <a:pt x="16" y="8"/>
                    <a:pt x="11" y="0"/>
                  </a:cubicBezTo>
                  <a:cubicBezTo>
                    <a:pt x="11" y="8"/>
                    <a:pt x="0" y="21"/>
                    <a:pt x="0" y="21"/>
                  </a:cubicBezTo>
                  <a:close/>
                </a:path>
              </a:pathLst>
            </a:custGeom>
            <a:solidFill>
              <a:srgbClr val="3B3B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8" name="Freeform 612"/>
            <p:cNvSpPr>
              <a:spLocks/>
            </p:cNvSpPr>
            <p:nvPr/>
          </p:nvSpPr>
          <p:spPr bwMode="auto">
            <a:xfrm>
              <a:off x="738188" y="3155950"/>
              <a:ext cx="63500" cy="73025"/>
            </a:xfrm>
            <a:custGeom>
              <a:avLst/>
              <a:gdLst>
                <a:gd name="T0" fmla="*/ 0 w 20"/>
                <a:gd name="T1" fmla="*/ 0 h 23"/>
                <a:gd name="T2" fmla="*/ 9 w 20"/>
                <a:gd name="T3" fmla="*/ 23 h 23"/>
                <a:gd name="T4" fmla="*/ 0 w 20"/>
                <a:gd name="T5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0" h="23">
                  <a:moveTo>
                    <a:pt x="0" y="0"/>
                  </a:moveTo>
                  <a:cubicBezTo>
                    <a:pt x="7" y="5"/>
                    <a:pt x="9" y="23"/>
                    <a:pt x="9" y="23"/>
                  </a:cubicBezTo>
                  <a:cubicBezTo>
                    <a:pt x="20" y="10"/>
                    <a:pt x="11" y="1"/>
                    <a:pt x="0" y="0"/>
                  </a:cubicBezTo>
                  <a:close/>
                </a:path>
              </a:pathLst>
            </a:custGeom>
            <a:solidFill>
              <a:srgbClr val="3B3B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9" name="Freeform 613"/>
            <p:cNvSpPr>
              <a:spLocks/>
            </p:cNvSpPr>
            <p:nvPr/>
          </p:nvSpPr>
          <p:spPr bwMode="auto">
            <a:xfrm>
              <a:off x="1652588" y="3209925"/>
              <a:ext cx="396875" cy="434975"/>
            </a:xfrm>
            <a:custGeom>
              <a:avLst/>
              <a:gdLst>
                <a:gd name="T0" fmla="*/ 58 w 125"/>
                <a:gd name="T1" fmla="*/ 10 h 137"/>
                <a:gd name="T2" fmla="*/ 0 w 125"/>
                <a:gd name="T3" fmla="*/ 112 h 137"/>
                <a:gd name="T4" fmla="*/ 43 w 125"/>
                <a:gd name="T5" fmla="*/ 117 h 137"/>
                <a:gd name="T6" fmla="*/ 93 w 125"/>
                <a:gd name="T7" fmla="*/ 28 h 137"/>
                <a:gd name="T8" fmla="*/ 125 w 125"/>
                <a:gd name="T9" fmla="*/ 31 h 137"/>
                <a:gd name="T10" fmla="*/ 58 w 125"/>
                <a:gd name="T11" fmla="*/ 10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5" h="137">
                  <a:moveTo>
                    <a:pt x="58" y="10"/>
                  </a:moveTo>
                  <a:cubicBezTo>
                    <a:pt x="11" y="32"/>
                    <a:pt x="0" y="112"/>
                    <a:pt x="0" y="112"/>
                  </a:cubicBezTo>
                  <a:cubicBezTo>
                    <a:pt x="0" y="112"/>
                    <a:pt x="12" y="137"/>
                    <a:pt x="43" y="117"/>
                  </a:cubicBezTo>
                  <a:cubicBezTo>
                    <a:pt x="86" y="88"/>
                    <a:pt x="93" y="28"/>
                    <a:pt x="93" y="28"/>
                  </a:cubicBezTo>
                  <a:cubicBezTo>
                    <a:pt x="93" y="28"/>
                    <a:pt x="112" y="32"/>
                    <a:pt x="125" y="31"/>
                  </a:cubicBezTo>
                  <a:cubicBezTo>
                    <a:pt x="125" y="21"/>
                    <a:pt x="80" y="0"/>
                    <a:pt x="58" y="10"/>
                  </a:cubicBezTo>
                  <a:close/>
                </a:path>
              </a:pathLst>
            </a:custGeom>
            <a:solidFill>
              <a:srgbClr val="3B3B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0" name="Freeform 614"/>
            <p:cNvSpPr>
              <a:spLocks/>
            </p:cNvSpPr>
            <p:nvPr/>
          </p:nvSpPr>
          <p:spPr bwMode="auto">
            <a:xfrm>
              <a:off x="1798638" y="3175000"/>
              <a:ext cx="53975" cy="66675"/>
            </a:xfrm>
            <a:custGeom>
              <a:avLst/>
              <a:gdLst>
                <a:gd name="T0" fmla="*/ 17 w 17"/>
                <a:gd name="T1" fmla="*/ 21 h 21"/>
                <a:gd name="T2" fmla="*/ 5 w 17"/>
                <a:gd name="T3" fmla="*/ 0 h 21"/>
                <a:gd name="T4" fmla="*/ 17 w 17"/>
                <a:gd name="T5" fmla="*/ 2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7" h="21">
                  <a:moveTo>
                    <a:pt x="17" y="21"/>
                  </a:moveTo>
                  <a:cubicBezTo>
                    <a:pt x="17" y="21"/>
                    <a:pt x="5" y="6"/>
                    <a:pt x="5" y="0"/>
                  </a:cubicBezTo>
                  <a:cubicBezTo>
                    <a:pt x="0" y="6"/>
                    <a:pt x="2" y="20"/>
                    <a:pt x="17" y="21"/>
                  </a:cubicBezTo>
                  <a:close/>
                </a:path>
              </a:pathLst>
            </a:custGeom>
            <a:solidFill>
              <a:srgbClr val="3B3B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6" name="Freeform 615"/>
            <p:cNvSpPr>
              <a:spLocks/>
            </p:cNvSpPr>
            <p:nvPr/>
          </p:nvSpPr>
          <p:spPr bwMode="auto">
            <a:xfrm>
              <a:off x="1824038" y="3171825"/>
              <a:ext cx="53975" cy="76200"/>
            </a:xfrm>
            <a:custGeom>
              <a:avLst/>
              <a:gdLst>
                <a:gd name="T0" fmla="*/ 10 w 17"/>
                <a:gd name="T1" fmla="*/ 24 h 24"/>
                <a:gd name="T2" fmla="*/ 17 w 17"/>
                <a:gd name="T3" fmla="*/ 0 h 24"/>
                <a:gd name="T4" fmla="*/ 10 w 17"/>
                <a:gd name="T5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7" h="24">
                  <a:moveTo>
                    <a:pt x="10" y="24"/>
                  </a:moveTo>
                  <a:cubicBezTo>
                    <a:pt x="10" y="24"/>
                    <a:pt x="12" y="5"/>
                    <a:pt x="17" y="0"/>
                  </a:cubicBezTo>
                  <a:cubicBezTo>
                    <a:pt x="8" y="1"/>
                    <a:pt x="0" y="12"/>
                    <a:pt x="10" y="24"/>
                  </a:cubicBezTo>
                  <a:close/>
                </a:path>
              </a:pathLst>
            </a:custGeom>
            <a:solidFill>
              <a:srgbClr val="3B3B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7" name="Freeform 616"/>
            <p:cNvSpPr>
              <a:spLocks/>
            </p:cNvSpPr>
            <p:nvPr/>
          </p:nvSpPr>
          <p:spPr bwMode="auto">
            <a:xfrm>
              <a:off x="220663" y="3565525"/>
              <a:ext cx="282575" cy="200025"/>
            </a:xfrm>
            <a:custGeom>
              <a:avLst/>
              <a:gdLst>
                <a:gd name="T0" fmla="*/ 75 w 89"/>
                <a:gd name="T1" fmla="*/ 3 h 63"/>
                <a:gd name="T2" fmla="*/ 9 w 89"/>
                <a:gd name="T3" fmla="*/ 15 h 63"/>
                <a:gd name="T4" fmla="*/ 34 w 89"/>
                <a:gd name="T5" fmla="*/ 18 h 63"/>
                <a:gd name="T6" fmla="*/ 0 w 89"/>
                <a:gd name="T7" fmla="*/ 44 h 63"/>
                <a:gd name="T8" fmla="*/ 44 w 89"/>
                <a:gd name="T9" fmla="*/ 33 h 63"/>
                <a:gd name="T10" fmla="*/ 22 w 89"/>
                <a:gd name="T11" fmla="*/ 63 h 63"/>
                <a:gd name="T12" fmla="*/ 75 w 89"/>
                <a:gd name="T13" fmla="*/ 39 h 63"/>
                <a:gd name="T14" fmla="*/ 74 w 89"/>
                <a:gd name="T15" fmla="*/ 8 h 63"/>
                <a:gd name="T16" fmla="*/ 75 w 89"/>
                <a:gd name="T17" fmla="*/ 3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9" h="63">
                  <a:moveTo>
                    <a:pt x="75" y="3"/>
                  </a:moveTo>
                  <a:cubicBezTo>
                    <a:pt x="75" y="3"/>
                    <a:pt x="31" y="0"/>
                    <a:pt x="9" y="15"/>
                  </a:cubicBezTo>
                  <a:cubicBezTo>
                    <a:pt x="25" y="15"/>
                    <a:pt x="34" y="18"/>
                    <a:pt x="34" y="18"/>
                  </a:cubicBezTo>
                  <a:cubicBezTo>
                    <a:pt x="34" y="18"/>
                    <a:pt x="1" y="29"/>
                    <a:pt x="0" y="44"/>
                  </a:cubicBezTo>
                  <a:cubicBezTo>
                    <a:pt x="19" y="35"/>
                    <a:pt x="44" y="33"/>
                    <a:pt x="44" y="33"/>
                  </a:cubicBezTo>
                  <a:cubicBezTo>
                    <a:pt x="44" y="33"/>
                    <a:pt x="23" y="48"/>
                    <a:pt x="22" y="63"/>
                  </a:cubicBezTo>
                  <a:cubicBezTo>
                    <a:pt x="41" y="53"/>
                    <a:pt x="62" y="40"/>
                    <a:pt x="75" y="39"/>
                  </a:cubicBezTo>
                  <a:cubicBezTo>
                    <a:pt x="89" y="38"/>
                    <a:pt x="74" y="8"/>
                    <a:pt x="74" y="8"/>
                  </a:cubicBezTo>
                  <a:lnTo>
                    <a:pt x="75" y="3"/>
                  </a:lnTo>
                  <a:close/>
                </a:path>
              </a:pathLst>
            </a:custGeom>
            <a:solidFill>
              <a:srgbClr val="F6E39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8" name="Freeform 617"/>
            <p:cNvSpPr>
              <a:spLocks/>
            </p:cNvSpPr>
            <p:nvPr/>
          </p:nvSpPr>
          <p:spPr bwMode="auto">
            <a:xfrm>
              <a:off x="1881188" y="3597275"/>
              <a:ext cx="285750" cy="193675"/>
            </a:xfrm>
            <a:custGeom>
              <a:avLst/>
              <a:gdLst>
                <a:gd name="T0" fmla="*/ 55 w 90"/>
                <a:gd name="T1" fmla="*/ 18 h 61"/>
                <a:gd name="T2" fmla="*/ 81 w 90"/>
                <a:gd name="T3" fmla="*/ 14 h 61"/>
                <a:gd name="T4" fmla="*/ 13 w 90"/>
                <a:gd name="T5" fmla="*/ 3 h 61"/>
                <a:gd name="T6" fmla="*/ 14 w 90"/>
                <a:gd name="T7" fmla="*/ 8 h 61"/>
                <a:gd name="T8" fmla="*/ 13 w 90"/>
                <a:gd name="T9" fmla="*/ 38 h 61"/>
                <a:gd name="T10" fmla="*/ 66 w 90"/>
                <a:gd name="T11" fmla="*/ 61 h 61"/>
                <a:gd name="T12" fmla="*/ 44 w 90"/>
                <a:gd name="T13" fmla="*/ 32 h 61"/>
                <a:gd name="T14" fmla="*/ 90 w 90"/>
                <a:gd name="T15" fmla="*/ 43 h 61"/>
                <a:gd name="T16" fmla="*/ 55 w 90"/>
                <a:gd name="T17" fmla="*/ 18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0" h="61">
                  <a:moveTo>
                    <a:pt x="55" y="18"/>
                  </a:moveTo>
                  <a:cubicBezTo>
                    <a:pt x="55" y="18"/>
                    <a:pt x="64" y="14"/>
                    <a:pt x="81" y="14"/>
                  </a:cubicBezTo>
                  <a:cubicBezTo>
                    <a:pt x="59" y="0"/>
                    <a:pt x="13" y="3"/>
                    <a:pt x="13" y="3"/>
                  </a:cubicBezTo>
                  <a:cubicBezTo>
                    <a:pt x="14" y="8"/>
                    <a:pt x="14" y="8"/>
                    <a:pt x="14" y="8"/>
                  </a:cubicBezTo>
                  <a:cubicBezTo>
                    <a:pt x="14" y="8"/>
                    <a:pt x="0" y="37"/>
                    <a:pt x="13" y="38"/>
                  </a:cubicBezTo>
                  <a:cubicBezTo>
                    <a:pt x="26" y="40"/>
                    <a:pt x="48" y="52"/>
                    <a:pt x="66" y="61"/>
                  </a:cubicBezTo>
                  <a:cubicBezTo>
                    <a:pt x="65" y="47"/>
                    <a:pt x="44" y="32"/>
                    <a:pt x="44" y="32"/>
                  </a:cubicBezTo>
                  <a:cubicBezTo>
                    <a:pt x="44" y="32"/>
                    <a:pt x="70" y="35"/>
                    <a:pt x="90" y="43"/>
                  </a:cubicBezTo>
                  <a:cubicBezTo>
                    <a:pt x="88" y="28"/>
                    <a:pt x="55" y="18"/>
                    <a:pt x="55" y="18"/>
                  </a:cubicBezTo>
                  <a:close/>
                </a:path>
              </a:pathLst>
            </a:custGeom>
            <a:solidFill>
              <a:srgbClr val="F6E39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9" name="Freeform 618"/>
            <p:cNvSpPr>
              <a:spLocks/>
            </p:cNvSpPr>
            <p:nvPr/>
          </p:nvSpPr>
          <p:spPr bwMode="auto">
            <a:xfrm>
              <a:off x="1096963" y="4187825"/>
              <a:ext cx="104775" cy="765175"/>
            </a:xfrm>
            <a:custGeom>
              <a:avLst/>
              <a:gdLst>
                <a:gd name="T0" fmla="*/ 0 w 66"/>
                <a:gd name="T1" fmla="*/ 482 h 482"/>
                <a:gd name="T2" fmla="*/ 54 w 66"/>
                <a:gd name="T3" fmla="*/ 482 h 482"/>
                <a:gd name="T4" fmla="*/ 66 w 66"/>
                <a:gd name="T5" fmla="*/ 0 h 482"/>
                <a:gd name="T6" fmla="*/ 6 w 66"/>
                <a:gd name="T7" fmla="*/ 34 h 482"/>
                <a:gd name="T8" fmla="*/ 0 w 66"/>
                <a:gd name="T9" fmla="*/ 482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482">
                  <a:moveTo>
                    <a:pt x="0" y="482"/>
                  </a:moveTo>
                  <a:lnTo>
                    <a:pt x="54" y="482"/>
                  </a:lnTo>
                  <a:lnTo>
                    <a:pt x="66" y="0"/>
                  </a:lnTo>
                  <a:lnTo>
                    <a:pt x="6" y="34"/>
                  </a:lnTo>
                  <a:lnTo>
                    <a:pt x="0" y="482"/>
                  </a:lnTo>
                  <a:close/>
                </a:path>
              </a:pathLst>
            </a:custGeom>
            <a:solidFill>
              <a:srgbClr val="8449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0" name="Freeform 619"/>
            <p:cNvSpPr>
              <a:spLocks/>
            </p:cNvSpPr>
            <p:nvPr/>
          </p:nvSpPr>
          <p:spPr bwMode="auto">
            <a:xfrm>
              <a:off x="862013" y="4187825"/>
              <a:ext cx="628650" cy="320675"/>
            </a:xfrm>
            <a:custGeom>
              <a:avLst/>
              <a:gdLst>
                <a:gd name="T0" fmla="*/ 168 w 198"/>
                <a:gd name="T1" fmla="*/ 15 h 101"/>
                <a:gd name="T2" fmla="*/ 108 w 198"/>
                <a:gd name="T3" fmla="*/ 0 h 101"/>
                <a:gd name="T4" fmla="*/ 23 w 198"/>
                <a:gd name="T5" fmla="*/ 33 h 101"/>
                <a:gd name="T6" fmla="*/ 1 w 198"/>
                <a:gd name="T7" fmla="*/ 68 h 101"/>
                <a:gd name="T8" fmla="*/ 27 w 198"/>
                <a:gd name="T9" fmla="*/ 44 h 101"/>
                <a:gd name="T10" fmla="*/ 23 w 198"/>
                <a:gd name="T11" fmla="*/ 88 h 101"/>
                <a:gd name="T12" fmla="*/ 54 w 198"/>
                <a:gd name="T13" fmla="*/ 53 h 101"/>
                <a:gd name="T14" fmla="*/ 63 w 198"/>
                <a:gd name="T15" fmla="*/ 83 h 101"/>
                <a:gd name="T16" fmla="*/ 84 w 198"/>
                <a:gd name="T17" fmla="*/ 61 h 101"/>
                <a:gd name="T18" fmla="*/ 84 w 198"/>
                <a:gd name="T19" fmla="*/ 101 h 101"/>
                <a:gd name="T20" fmla="*/ 113 w 198"/>
                <a:gd name="T21" fmla="*/ 65 h 101"/>
                <a:gd name="T22" fmla="*/ 118 w 198"/>
                <a:gd name="T23" fmla="*/ 99 h 101"/>
                <a:gd name="T24" fmla="*/ 137 w 198"/>
                <a:gd name="T25" fmla="*/ 57 h 101"/>
                <a:gd name="T26" fmla="*/ 145 w 198"/>
                <a:gd name="T27" fmla="*/ 97 h 101"/>
                <a:gd name="T28" fmla="*/ 153 w 198"/>
                <a:gd name="T29" fmla="*/ 69 h 101"/>
                <a:gd name="T30" fmla="*/ 174 w 198"/>
                <a:gd name="T31" fmla="*/ 90 h 101"/>
                <a:gd name="T32" fmla="*/ 175 w 198"/>
                <a:gd name="T33" fmla="*/ 51 h 101"/>
                <a:gd name="T34" fmla="*/ 196 w 198"/>
                <a:gd name="T35" fmla="*/ 66 h 101"/>
                <a:gd name="T36" fmla="*/ 168 w 198"/>
                <a:gd name="T37" fmla="*/ 15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98" h="101">
                  <a:moveTo>
                    <a:pt x="168" y="15"/>
                  </a:moveTo>
                  <a:cubicBezTo>
                    <a:pt x="108" y="0"/>
                    <a:pt x="108" y="0"/>
                    <a:pt x="108" y="0"/>
                  </a:cubicBezTo>
                  <a:cubicBezTo>
                    <a:pt x="108" y="0"/>
                    <a:pt x="35" y="24"/>
                    <a:pt x="23" y="33"/>
                  </a:cubicBezTo>
                  <a:cubicBezTo>
                    <a:pt x="12" y="40"/>
                    <a:pt x="0" y="44"/>
                    <a:pt x="1" y="68"/>
                  </a:cubicBezTo>
                  <a:cubicBezTo>
                    <a:pt x="3" y="61"/>
                    <a:pt x="27" y="44"/>
                    <a:pt x="27" y="44"/>
                  </a:cubicBezTo>
                  <a:cubicBezTo>
                    <a:pt x="27" y="44"/>
                    <a:pt x="5" y="79"/>
                    <a:pt x="23" y="88"/>
                  </a:cubicBezTo>
                  <a:cubicBezTo>
                    <a:pt x="27" y="68"/>
                    <a:pt x="54" y="53"/>
                    <a:pt x="54" y="53"/>
                  </a:cubicBezTo>
                  <a:cubicBezTo>
                    <a:pt x="54" y="53"/>
                    <a:pt x="45" y="79"/>
                    <a:pt x="63" y="83"/>
                  </a:cubicBezTo>
                  <a:cubicBezTo>
                    <a:pt x="65" y="68"/>
                    <a:pt x="88" y="56"/>
                    <a:pt x="84" y="61"/>
                  </a:cubicBezTo>
                  <a:cubicBezTo>
                    <a:pt x="82" y="68"/>
                    <a:pt x="70" y="88"/>
                    <a:pt x="84" y="101"/>
                  </a:cubicBezTo>
                  <a:cubicBezTo>
                    <a:pt x="84" y="95"/>
                    <a:pt x="113" y="65"/>
                    <a:pt x="113" y="65"/>
                  </a:cubicBezTo>
                  <a:cubicBezTo>
                    <a:pt x="113" y="65"/>
                    <a:pt x="104" y="87"/>
                    <a:pt x="118" y="99"/>
                  </a:cubicBezTo>
                  <a:cubicBezTo>
                    <a:pt x="118" y="90"/>
                    <a:pt x="137" y="57"/>
                    <a:pt x="137" y="57"/>
                  </a:cubicBezTo>
                  <a:cubicBezTo>
                    <a:pt x="137" y="57"/>
                    <a:pt x="131" y="79"/>
                    <a:pt x="145" y="97"/>
                  </a:cubicBezTo>
                  <a:cubicBezTo>
                    <a:pt x="145" y="90"/>
                    <a:pt x="153" y="69"/>
                    <a:pt x="153" y="69"/>
                  </a:cubicBezTo>
                  <a:cubicBezTo>
                    <a:pt x="153" y="69"/>
                    <a:pt x="168" y="75"/>
                    <a:pt x="174" y="90"/>
                  </a:cubicBezTo>
                  <a:cubicBezTo>
                    <a:pt x="181" y="68"/>
                    <a:pt x="175" y="51"/>
                    <a:pt x="175" y="51"/>
                  </a:cubicBezTo>
                  <a:cubicBezTo>
                    <a:pt x="175" y="51"/>
                    <a:pt x="188" y="56"/>
                    <a:pt x="196" y="66"/>
                  </a:cubicBezTo>
                  <a:cubicBezTo>
                    <a:pt x="198" y="44"/>
                    <a:pt x="172" y="19"/>
                    <a:pt x="168" y="15"/>
                  </a:cubicBezTo>
                  <a:close/>
                </a:path>
              </a:pathLst>
            </a:custGeom>
            <a:solidFill>
              <a:srgbClr val="F6E39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1" name="Freeform 620"/>
            <p:cNvSpPr>
              <a:spLocks/>
            </p:cNvSpPr>
            <p:nvPr/>
          </p:nvSpPr>
          <p:spPr bwMode="auto">
            <a:xfrm>
              <a:off x="398463" y="3536950"/>
              <a:ext cx="1616075" cy="742950"/>
            </a:xfrm>
            <a:custGeom>
              <a:avLst/>
              <a:gdLst>
                <a:gd name="T0" fmla="*/ 494 w 509"/>
                <a:gd name="T1" fmla="*/ 11 h 234"/>
                <a:gd name="T2" fmla="*/ 401 w 509"/>
                <a:gd name="T3" fmla="*/ 6 h 234"/>
                <a:gd name="T4" fmla="*/ 298 w 509"/>
                <a:gd name="T5" fmla="*/ 0 h 234"/>
                <a:gd name="T6" fmla="*/ 212 w 509"/>
                <a:gd name="T7" fmla="*/ 2 h 234"/>
                <a:gd name="T8" fmla="*/ 21 w 509"/>
                <a:gd name="T9" fmla="*/ 4 h 234"/>
                <a:gd name="T10" fmla="*/ 14 w 509"/>
                <a:gd name="T11" fmla="*/ 54 h 234"/>
                <a:gd name="T12" fmla="*/ 156 w 509"/>
                <a:gd name="T13" fmla="*/ 61 h 234"/>
                <a:gd name="T14" fmla="*/ 156 w 509"/>
                <a:gd name="T15" fmla="*/ 221 h 234"/>
                <a:gd name="T16" fmla="*/ 345 w 509"/>
                <a:gd name="T17" fmla="*/ 212 h 234"/>
                <a:gd name="T18" fmla="*/ 336 w 509"/>
                <a:gd name="T19" fmla="*/ 63 h 234"/>
                <a:gd name="T20" fmla="*/ 497 w 509"/>
                <a:gd name="T21" fmla="*/ 65 h 234"/>
                <a:gd name="T22" fmla="*/ 494 w 509"/>
                <a:gd name="T23" fmla="*/ 11 h 2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09" h="234">
                  <a:moveTo>
                    <a:pt x="494" y="11"/>
                  </a:moveTo>
                  <a:cubicBezTo>
                    <a:pt x="475" y="2"/>
                    <a:pt x="401" y="6"/>
                    <a:pt x="401" y="6"/>
                  </a:cubicBezTo>
                  <a:cubicBezTo>
                    <a:pt x="401" y="6"/>
                    <a:pt x="401" y="6"/>
                    <a:pt x="298" y="0"/>
                  </a:cubicBezTo>
                  <a:cubicBezTo>
                    <a:pt x="212" y="2"/>
                    <a:pt x="212" y="2"/>
                    <a:pt x="212" y="2"/>
                  </a:cubicBezTo>
                  <a:cubicBezTo>
                    <a:pt x="212" y="2"/>
                    <a:pt x="40" y="2"/>
                    <a:pt x="21" y="4"/>
                  </a:cubicBezTo>
                  <a:cubicBezTo>
                    <a:pt x="0" y="7"/>
                    <a:pt x="12" y="42"/>
                    <a:pt x="14" y="54"/>
                  </a:cubicBezTo>
                  <a:cubicBezTo>
                    <a:pt x="26" y="111"/>
                    <a:pt x="149" y="42"/>
                    <a:pt x="156" y="61"/>
                  </a:cubicBezTo>
                  <a:cubicBezTo>
                    <a:pt x="166" y="94"/>
                    <a:pt x="132" y="197"/>
                    <a:pt x="156" y="221"/>
                  </a:cubicBezTo>
                  <a:cubicBezTo>
                    <a:pt x="169" y="234"/>
                    <a:pt x="321" y="230"/>
                    <a:pt x="345" y="212"/>
                  </a:cubicBezTo>
                  <a:cubicBezTo>
                    <a:pt x="370" y="193"/>
                    <a:pt x="327" y="81"/>
                    <a:pt x="336" y="63"/>
                  </a:cubicBezTo>
                  <a:cubicBezTo>
                    <a:pt x="343" y="52"/>
                    <a:pt x="481" y="91"/>
                    <a:pt x="497" y="65"/>
                  </a:cubicBezTo>
                  <a:cubicBezTo>
                    <a:pt x="509" y="44"/>
                    <a:pt x="506" y="17"/>
                    <a:pt x="494" y="11"/>
                  </a:cubicBezTo>
                  <a:close/>
                </a:path>
              </a:pathLst>
            </a:custGeom>
            <a:solidFill>
              <a:srgbClr val="EB7F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2" name="Freeform 621"/>
            <p:cNvSpPr>
              <a:spLocks/>
            </p:cNvSpPr>
            <p:nvPr/>
          </p:nvSpPr>
          <p:spPr bwMode="auto">
            <a:xfrm>
              <a:off x="906463" y="3028950"/>
              <a:ext cx="625475" cy="631825"/>
            </a:xfrm>
            <a:custGeom>
              <a:avLst/>
              <a:gdLst>
                <a:gd name="T0" fmla="*/ 98 w 197"/>
                <a:gd name="T1" fmla="*/ 5 h 199"/>
                <a:gd name="T2" fmla="*/ 5 w 197"/>
                <a:gd name="T3" fmla="*/ 94 h 199"/>
                <a:gd name="T4" fmla="*/ 185 w 197"/>
                <a:gd name="T5" fmla="*/ 101 h 199"/>
                <a:gd name="T6" fmla="*/ 98 w 197"/>
                <a:gd name="T7" fmla="*/ 5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7" h="199">
                  <a:moveTo>
                    <a:pt x="98" y="5"/>
                  </a:moveTo>
                  <a:cubicBezTo>
                    <a:pt x="30" y="0"/>
                    <a:pt x="9" y="19"/>
                    <a:pt x="5" y="94"/>
                  </a:cubicBezTo>
                  <a:cubicBezTo>
                    <a:pt x="0" y="168"/>
                    <a:pt x="175" y="199"/>
                    <a:pt x="185" y="101"/>
                  </a:cubicBezTo>
                  <a:cubicBezTo>
                    <a:pt x="197" y="1"/>
                    <a:pt x="137" y="6"/>
                    <a:pt x="98" y="5"/>
                  </a:cubicBezTo>
                  <a:close/>
                </a:path>
              </a:pathLst>
            </a:custGeom>
            <a:solidFill>
              <a:srgbClr val="F6E39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3" name="Freeform 622"/>
            <p:cNvSpPr>
              <a:spLocks/>
            </p:cNvSpPr>
            <p:nvPr/>
          </p:nvSpPr>
          <p:spPr bwMode="auto">
            <a:xfrm>
              <a:off x="862013" y="3473450"/>
              <a:ext cx="641350" cy="241300"/>
            </a:xfrm>
            <a:custGeom>
              <a:avLst/>
              <a:gdLst>
                <a:gd name="T0" fmla="*/ 127 w 202"/>
                <a:gd name="T1" fmla="*/ 0 h 76"/>
                <a:gd name="T2" fmla="*/ 75 w 202"/>
                <a:gd name="T3" fmla="*/ 0 h 76"/>
                <a:gd name="T4" fmla="*/ 0 w 202"/>
                <a:gd name="T5" fmla="*/ 41 h 76"/>
                <a:gd name="T6" fmla="*/ 58 w 202"/>
                <a:gd name="T7" fmla="*/ 28 h 76"/>
                <a:gd name="T8" fmla="*/ 71 w 202"/>
                <a:gd name="T9" fmla="*/ 73 h 76"/>
                <a:gd name="T10" fmla="*/ 105 w 202"/>
                <a:gd name="T11" fmla="*/ 33 h 76"/>
                <a:gd name="T12" fmla="*/ 142 w 202"/>
                <a:gd name="T13" fmla="*/ 76 h 76"/>
                <a:gd name="T14" fmla="*/ 144 w 202"/>
                <a:gd name="T15" fmla="*/ 29 h 76"/>
                <a:gd name="T16" fmla="*/ 196 w 202"/>
                <a:gd name="T17" fmla="*/ 42 h 76"/>
                <a:gd name="T18" fmla="*/ 127 w 202"/>
                <a:gd name="T19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2" h="76">
                  <a:moveTo>
                    <a:pt x="127" y="0"/>
                  </a:moveTo>
                  <a:cubicBezTo>
                    <a:pt x="75" y="0"/>
                    <a:pt x="75" y="0"/>
                    <a:pt x="75" y="0"/>
                  </a:cubicBezTo>
                  <a:cubicBezTo>
                    <a:pt x="75" y="0"/>
                    <a:pt x="32" y="6"/>
                    <a:pt x="0" y="41"/>
                  </a:cubicBezTo>
                  <a:cubicBezTo>
                    <a:pt x="10" y="36"/>
                    <a:pt x="36" y="30"/>
                    <a:pt x="58" y="28"/>
                  </a:cubicBezTo>
                  <a:cubicBezTo>
                    <a:pt x="62" y="43"/>
                    <a:pt x="63" y="59"/>
                    <a:pt x="71" y="73"/>
                  </a:cubicBezTo>
                  <a:cubicBezTo>
                    <a:pt x="79" y="56"/>
                    <a:pt x="93" y="41"/>
                    <a:pt x="105" y="33"/>
                  </a:cubicBezTo>
                  <a:cubicBezTo>
                    <a:pt x="119" y="41"/>
                    <a:pt x="132" y="56"/>
                    <a:pt x="142" y="76"/>
                  </a:cubicBezTo>
                  <a:cubicBezTo>
                    <a:pt x="149" y="63"/>
                    <a:pt x="151" y="40"/>
                    <a:pt x="144" y="29"/>
                  </a:cubicBezTo>
                  <a:cubicBezTo>
                    <a:pt x="167" y="24"/>
                    <a:pt x="176" y="34"/>
                    <a:pt x="196" y="42"/>
                  </a:cubicBezTo>
                  <a:cubicBezTo>
                    <a:pt x="202" y="20"/>
                    <a:pt x="127" y="0"/>
                    <a:pt x="127" y="0"/>
                  </a:cubicBezTo>
                  <a:close/>
                </a:path>
              </a:pathLst>
            </a:custGeom>
            <a:solidFill>
              <a:srgbClr val="F6E39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4" name="Freeform 623"/>
            <p:cNvSpPr>
              <a:spLocks/>
            </p:cNvSpPr>
            <p:nvPr/>
          </p:nvSpPr>
          <p:spPr bwMode="auto">
            <a:xfrm>
              <a:off x="830263" y="4162425"/>
              <a:ext cx="673100" cy="238125"/>
            </a:xfrm>
            <a:custGeom>
              <a:avLst/>
              <a:gdLst>
                <a:gd name="T0" fmla="*/ 165 w 212"/>
                <a:gd name="T1" fmla="*/ 0 h 75"/>
                <a:gd name="T2" fmla="*/ 35 w 212"/>
                <a:gd name="T3" fmla="*/ 18 h 75"/>
                <a:gd name="T4" fmla="*/ 5 w 212"/>
                <a:gd name="T5" fmla="*/ 48 h 75"/>
                <a:gd name="T6" fmla="*/ 31 w 212"/>
                <a:gd name="T7" fmla="*/ 43 h 75"/>
                <a:gd name="T8" fmla="*/ 37 w 212"/>
                <a:gd name="T9" fmla="*/ 69 h 75"/>
                <a:gd name="T10" fmla="*/ 68 w 212"/>
                <a:gd name="T11" fmla="*/ 47 h 75"/>
                <a:gd name="T12" fmla="*/ 102 w 212"/>
                <a:gd name="T13" fmla="*/ 71 h 75"/>
                <a:gd name="T14" fmla="*/ 115 w 212"/>
                <a:gd name="T15" fmla="*/ 48 h 75"/>
                <a:gd name="T16" fmla="*/ 172 w 212"/>
                <a:gd name="T17" fmla="*/ 75 h 75"/>
                <a:gd name="T18" fmla="*/ 174 w 212"/>
                <a:gd name="T19" fmla="*/ 35 h 75"/>
                <a:gd name="T20" fmla="*/ 206 w 212"/>
                <a:gd name="T21" fmla="*/ 38 h 75"/>
                <a:gd name="T22" fmla="*/ 165 w 212"/>
                <a:gd name="T23" fmla="*/ 0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2" h="75">
                  <a:moveTo>
                    <a:pt x="165" y="0"/>
                  </a:moveTo>
                  <a:cubicBezTo>
                    <a:pt x="35" y="18"/>
                    <a:pt x="35" y="18"/>
                    <a:pt x="35" y="18"/>
                  </a:cubicBezTo>
                  <a:cubicBezTo>
                    <a:pt x="35" y="18"/>
                    <a:pt x="0" y="39"/>
                    <a:pt x="5" y="48"/>
                  </a:cubicBezTo>
                  <a:cubicBezTo>
                    <a:pt x="15" y="43"/>
                    <a:pt x="25" y="39"/>
                    <a:pt x="31" y="43"/>
                  </a:cubicBezTo>
                  <a:cubicBezTo>
                    <a:pt x="25" y="56"/>
                    <a:pt x="31" y="67"/>
                    <a:pt x="37" y="69"/>
                  </a:cubicBezTo>
                  <a:cubicBezTo>
                    <a:pt x="45" y="54"/>
                    <a:pt x="58" y="47"/>
                    <a:pt x="68" y="47"/>
                  </a:cubicBezTo>
                  <a:cubicBezTo>
                    <a:pt x="79" y="47"/>
                    <a:pt x="92" y="73"/>
                    <a:pt x="102" y="71"/>
                  </a:cubicBezTo>
                  <a:cubicBezTo>
                    <a:pt x="104" y="60"/>
                    <a:pt x="110" y="51"/>
                    <a:pt x="115" y="48"/>
                  </a:cubicBezTo>
                  <a:cubicBezTo>
                    <a:pt x="130" y="44"/>
                    <a:pt x="160" y="65"/>
                    <a:pt x="172" y="75"/>
                  </a:cubicBezTo>
                  <a:cubicBezTo>
                    <a:pt x="181" y="70"/>
                    <a:pt x="176" y="44"/>
                    <a:pt x="174" y="35"/>
                  </a:cubicBezTo>
                  <a:cubicBezTo>
                    <a:pt x="181" y="30"/>
                    <a:pt x="193" y="31"/>
                    <a:pt x="206" y="38"/>
                  </a:cubicBezTo>
                  <a:cubicBezTo>
                    <a:pt x="212" y="26"/>
                    <a:pt x="165" y="0"/>
                    <a:pt x="165" y="0"/>
                  </a:cubicBezTo>
                  <a:close/>
                </a:path>
              </a:pathLst>
            </a:custGeom>
            <a:solidFill>
              <a:srgbClr val="EB7F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5" name="Freeform 624"/>
            <p:cNvSpPr>
              <a:spLocks/>
            </p:cNvSpPr>
            <p:nvPr/>
          </p:nvSpPr>
          <p:spPr bwMode="auto">
            <a:xfrm>
              <a:off x="801688" y="2482850"/>
              <a:ext cx="828675" cy="765175"/>
            </a:xfrm>
            <a:custGeom>
              <a:avLst/>
              <a:gdLst>
                <a:gd name="T0" fmla="*/ 170 w 261"/>
                <a:gd name="T1" fmla="*/ 129 h 241"/>
                <a:gd name="T2" fmla="*/ 89 w 261"/>
                <a:gd name="T3" fmla="*/ 47 h 241"/>
                <a:gd name="T4" fmla="*/ 40 w 261"/>
                <a:gd name="T5" fmla="*/ 60 h 241"/>
                <a:gd name="T6" fmla="*/ 31 w 261"/>
                <a:gd name="T7" fmla="*/ 44 h 241"/>
                <a:gd name="T8" fmla="*/ 33 w 261"/>
                <a:gd name="T9" fmla="*/ 5 h 241"/>
                <a:gd name="T10" fmla="*/ 0 w 261"/>
                <a:gd name="T11" fmla="*/ 7 h 241"/>
                <a:gd name="T12" fmla="*/ 23 w 261"/>
                <a:gd name="T13" fmla="*/ 14 h 241"/>
                <a:gd name="T14" fmla="*/ 24 w 261"/>
                <a:gd name="T15" fmla="*/ 68 h 241"/>
                <a:gd name="T16" fmla="*/ 82 w 261"/>
                <a:gd name="T17" fmla="*/ 72 h 241"/>
                <a:gd name="T18" fmla="*/ 81 w 261"/>
                <a:gd name="T19" fmla="*/ 170 h 241"/>
                <a:gd name="T20" fmla="*/ 2 w 261"/>
                <a:gd name="T21" fmla="*/ 195 h 241"/>
                <a:gd name="T22" fmla="*/ 164 w 261"/>
                <a:gd name="T23" fmla="*/ 217 h 241"/>
                <a:gd name="T24" fmla="*/ 261 w 261"/>
                <a:gd name="T25" fmla="*/ 198 h 241"/>
                <a:gd name="T26" fmla="*/ 178 w 261"/>
                <a:gd name="T27" fmla="*/ 170 h 241"/>
                <a:gd name="T28" fmla="*/ 170 w 261"/>
                <a:gd name="T29" fmla="*/ 129 h 2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61" h="241">
                  <a:moveTo>
                    <a:pt x="170" y="129"/>
                  </a:moveTo>
                  <a:cubicBezTo>
                    <a:pt x="167" y="116"/>
                    <a:pt x="146" y="46"/>
                    <a:pt x="89" y="47"/>
                  </a:cubicBezTo>
                  <a:cubicBezTo>
                    <a:pt x="64" y="47"/>
                    <a:pt x="45" y="61"/>
                    <a:pt x="40" y="60"/>
                  </a:cubicBezTo>
                  <a:cubicBezTo>
                    <a:pt x="35" y="57"/>
                    <a:pt x="32" y="52"/>
                    <a:pt x="31" y="44"/>
                  </a:cubicBezTo>
                  <a:cubicBezTo>
                    <a:pt x="29" y="37"/>
                    <a:pt x="40" y="9"/>
                    <a:pt x="33" y="5"/>
                  </a:cubicBezTo>
                  <a:cubicBezTo>
                    <a:pt x="27" y="0"/>
                    <a:pt x="0" y="7"/>
                    <a:pt x="0" y="7"/>
                  </a:cubicBezTo>
                  <a:cubicBezTo>
                    <a:pt x="0" y="7"/>
                    <a:pt x="19" y="9"/>
                    <a:pt x="23" y="14"/>
                  </a:cubicBezTo>
                  <a:cubicBezTo>
                    <a:pt x="26" y="20"/>
                    <a:pt x="4" y="51"/>
                    <a:pt x="24" y="68"/>
                  </a:cubicBezTo>
                  <a:cubicBezTo>
                    <a:pt x="40" y="82"/>
                    <a:pt x="70" y="56"/>
                    <a:pt x="82" y="72"/>
                  </a:cubicBezTo>
                  <a:cubicBezTo>
                    <a:pt x="99" y="90"/>
                    <a:pt x="75" y="156"/>
                    <a:pt x="81" y="170"/>
                  </a:cubicBezTo>
                  <a:cubicBezTo>
                    <a:pt x="81" y="170"/>
                    <a:pt x="26" y="185"/>
                    <a:pt x="2" y="195"/>
                  </a:cubicBezTo>
                  <a:cubicBezTo>
                    <a:pt x="38" y="241"/>
                    <a:pt x="121" y="207"/>
                    <a:pt x="164" y="217"/>
                  </a:cubicBezTo>
                  <a:cubicBezTo>
                    <a:pt x="208" y="226"/>
                    <a:pt x="248" y="219"/>
                    <a:pt x="261" y="198"/>
                  </a:cubicBezTo>
                  <a:cubicBezTo>
                    <a:pt x="178" y="170"/>
                    <a:pt x="178" y="170"/>
                    <a:pt x="178" y="170"/>
                  </a:cubicBezTo>
                  <a:cubicBezTo>
                    <a:pt x="183" y="164"/>
                    <a:pt x="173" y="138"/>
                    <a:pt x="170" y="129"/>
                  </a:cubicBezTo>
                  <a:close/>
                </a:path>
              </a:pathLst>
            </a:custGeom>
            <a:solidFill>
              <a:srgbClr val="EB7F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2" name="Freeform 625"/>
            <p:cNvSpPr>
              <a:spLocks/>
            </p:cNvSpPr>
            <p:nvPr/>
          </p:nvSpPr>
          <p:spPr bwMode="auto">
            <a:xfrm>
              <a:off x="1243013" y="3222625"/>
              <a:ext cx="133350" cy="79375"/>
            </a:xfrm>
            <a:custGeom>
              <a:avLst/>
              <a:gdLst>
                <a:gd name="T0" fmla="*/ 22 w 42"/>
                <a:gd name="T1" fmla="*/ 18 h 25"/>
                <a:gd name="T2" fmla="*/ 5 w 42"/>
                <a:gd name="T3" fmla="*/ 0 h 25"/>
                <a:gd name="T4" fmla="*/ 20 w 42"/>
                <a:gd name="T5" fmla="*/ 25 h 25"/>
                <a:gd name="T6" fmla="*/ 31 w 42"/>
                <a:gd name="T7" fmla="*/ 0 h 25"/>
                <a:gd name="T8" fmla="*/ 22 w 42"/>
                <a:gd name="T9" fmla="*/ 18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" h="25">
                  <a:moveTo>
                    <a:pt x="22" y="18"/>
                  </a:moveTo>
                  <a:cubicBezTo>
                    <a:pt x="9" y="19"/>
                    <a:pt x="5" y="0"/>
                    <a:pt x="5" y="0"/>
                  </a:cubicBezTo>
                  <a:cubicBezTo>
                    <a:pt x="5" y="0"/>
                    <a:pt x="0" y="25"/>
                    <a:pt x="20" y="25"/>
                  </a:cubicBezTo>
                  <a:cubicBezTo>
                    <a:pt x="42" y="25"/>
                    <a:pt x="31" y="0"/>
                    <a:pt x="31" y="0"/>
                  </a:cubicBezTo>
                  <a:cubicBezTo>
                    <a:pt x="31" y="0"/>
                    <a:pt x="29" y="18"/>
                    <a:pt x="22" y="18"/>
                  </a:cubicBezTo>
                  <a:close/>
                </a:path>
              </a:pathLst>
            </a:custGeom>
            <a:solidFill>
              <a:srgbClr val="B1A1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3" name="Freeform 626"/>
            <p:cNvSpPr>
              <a:spLocks/>
            </p:cNvSpPr>
            <p:nvPr/>
          </p:nvSpPr>
          <p:spPr bwMode="auto">
            <a:xfrm>
              <a:off x="1068388" y="3222625"/>
              <a:ext cx="130175" cy="79375"/>
            </a:xfrm>
            <a:custGeom>
              <a:avLst/>
              <a:gdLst>
                <a:gd name="T0" fmla="*/ 20 w 41"/>
                <a:gd name="T1" fmla="*/ 18 h 25"/>
                <a:gd name="T2" fmla="*/ 5 w 41"/>
                <a:gd name="T3" fmla="*/ 0 h 25"/>
                <a:gd name="T4" fmla="*/ 19 w 41"/>
                <a:gd name="T5" fmla="*/ 25 h 25"/>
                <a:gd name="T6" fmla="*/ 31 w 41"/>
                <a:gd name="T7" fmla="*/ 0 h 25"/>
                <a:gd name="T8" fmla="*/ 20 w 41"/>
                <a:gd name="T9" fmla="*/ 18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" h="25">
                  <a:moveTo>
                    <a:pt x="20" y="18"/>
                  </a:moveTo>
                  <a:cubicBezTo>
                    <a:pt x="9" y="19"/>
                    <a:pt x="5" y="0"/>
                    <a:pt x="5" y="0"/>
                  </a:cubicBezTo>
                  <a:cubicBezTo>
                    <a:pt x="5" y="0"/>
                    <a:pt x="0" y="25"/>
                    <a:pt x="19" y="25"/>
                  </a:cubicBezTo>
                  <a:cubicBezTo>
                    <a:pt x="41" y="25"/>
                    <a:pt x="31" y="0"/>
                    <a:pt x="31" y="0"/>
                  </a:cubicBezTo>
                  <a:cubicBezTo>
                    <a:pt x="31" y="0"/>
                    <a:pt x="28" y="18"/>
                    <a:pt x="20" y="18"/>
                  </a:cubicBezTo>
                  <a:close/>
                </a:path>
              </a:pathLst>
            </a:custGeom>
            <a:solidFill>
              <a:srgbClr val="B1A1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4" name="Freeform 627"/>
            <p:cNvSpPr>
              <a:spLocks/>
            </p:cNvSpPr>
            <p:nvPr/>
          </p:nvSpPr>
          <p:spPr bwMode="auto">
            <a:xfrm>
              <a:off x="922338" y="3279775"/>
              <a:ext cx="603250" cy="266700"/>
            </a:xfrm>
            <a:custGeom>
              <a:avLst/>
              <a:gdLst>
                <a:gd name="T0" fmla="*/ 137 w 190"/>
                <a:gd name="T1" fmla="*/ 65 h 84"/>
                <a:gd name="T2" fmla="*/ 43 w 190"/>
                <a:gd name="T3" fmla="*/ 64 h 84"/>
                <a:gd name="T4" fmla="*/ 0 w 190"/>
                <a:gd name="T5" fmla="*/ 26 h 84"/>
                <a:gd name="T6" fmla="*/ 61 w 190"/>
                <a:gd name="T7" fmla="*/ 79 h 84"/>
                <a:gd name="T8" fmla="*/ 171 w 190"/>
                <a:gd name="T9" fmla="*/ 49 h 84"/>
                <a:gd name="T10" fmla="*/ 183 w 190"/>
                <a:gd name="T11" fmla="*/ 0 h 84"/>
                <a:gd name="T12" fmla="*/ 137 w 190"/>
                <a:gd name="T13" fmla="*/ 65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0" h="84">
                  <a:moveTo>
                    <a:pt x="137" y="65"/>
                  </a:moveTo>
                  <a:cubicBezTo>
                    <a:pt x="102" y="74"/>
                    <a:pt x="65" y="69"/>
                    <a:pt x="43" y="64"/>
                  </a:cubicBezTo>
                  <a:cubicBezTo>
                    <a:pt x="18" y="58"/>
                    <a:pt x="0" y="26"/>
                    <a:pt x="0" y="26"/>
                  </a:cubicBezTo>
                  <a:cubicBezTo>
                    <a:pt x="0" y="26"/>
                    <a:pt x="12" y="77"/>
                    <a:pt x="61" y="79"/>
                  </a:cubicBezTo>
                  <a:cubicBezTo>
                    <a:pt x="102" y="81"/>
                    <a:pt x="148" y="84"/>
                    <a:pt x="171" y="49"/>
                  </a:cubicBezTo>
                  <a:cubicBezTo>
                    <a:pt x="190" y="22"/>
                    <a:pt x="183" y="0"/>
                    <a:pt x="183" y="0"/>
                  </a:cubicBezTo>
                  <a:cubicBezTo>
                    <a:pt x="183" y="0"/>
                    <a:pt x="179" y="55"/>
                    <a:pt x="137" y="65"/>
                  </a:cubicBezTo>
                  <a:close/>
                </a:path>
              </a:pathLst>
            </a:custGeom>
            <a:solidFill>
              <a:srgbClr val="D3C07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5" name="Freeform 628"/>
            <p:cNvSpPr>
              <a:spLocks/>
            </p:cNvSpPr>
            <p:nvPr/>
          </p:nvSpPr>
          <p:spPr bwMode="auto">
            <a:xfrm>
              <a:off x="995363" y="3346450"/>
              <a:ext cx="409575" cy="60325"/>
            </a:xfrm>
            <a:custGeom>
              <a:avLst/>
              <a:gdLst>
                <a:gd name="T0" fmla="*/ 61 w 129"/>
                <a:gd name="T1" fmla="*/ 11 h 19"/>
                <a:gd name="T2" fmla="*/ 8 w 129"/>
                <a:gd name="T3" fmla="*/ 0 h 19"/>
                <a:gd name="T4" fmla="*/ 0 w 129"/>
                <a:gd name="T5" fmla="*/ 0 h 19"/>
                <a:gd name="T6" fmla="*/ 60 w 129"/>
                <a:gd name="T7" fmla="*/ 19 h 19"/>
                <a:gd name="T8" fmla="*/ 129 w 129"/>
                <a:gd name="T9" fmla="*/ 7 h 19"/>
                <a:gd name="T10" fmla="*/ 121 w 129"/>
                <a:gd name="T11" fmla="*/ 5 h 19"/>
                <a:gd name="T12" fmla="*/ 61 w 129"/>
                <a:gd name="T13" fmla="*/ 1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9" h="19">
                  <a:moveTo>
                    <a:pt x="61" y="11"/>
                  </a:moveTo>
                  <a:cubicBezTo>
                    <a:pt x="25" y="10"/>
                    <a:pt x="8" y="0"/>
                    <a:pt x="8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29" y="19"/>
                    <a:pt x="60" y="19"/>
                  </a:cubicBezTo>
                  <a:cubicBezTo>
                    <a:pt x="91" y="19"/>
                    <a:pt x="129" y="7"/>
                    <a:pt x="129" y="7"/>
                  </a:cubicBezTo>
                  <a:cubicBezTo>
                    <a:pt x="121" y="5"/>
                    <a:pt x="121" y="5"/>
                    <a:pt x="121" y="5"/>
                  </a:cubicBezTo>
                  <a:cubicBezTo>
                    <a:pt x="121" y="5"/>
                    <a:pt x="99" y="13"/>
                    <a:pt x="61" y="11"/>
                  </a:cubicBezTo>
                  <a:close/>
                </a:path>
              </a:pathLst>
            </a:custGeom>
            <a:solidFill>
              <a:srgbClr val="B1A1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6" name="Freeform 629"/>
            <p:cNvSpPr>
              <a:spLocks/>
            </p:cNvSpPr>
            <p:nvPr/>
          </p:nvSpPr>
          <p:spPr bwMode="auto">
            <a:xfrm>
              <a:off x="947738" y="3270250"/>
              <a:ext cx="120650" cy="111125"/>
            </a:xfrm>
            <a:custGeom>
              <a:avLst/>
              <a:gdLst>
                <a:gd name="T0" fmla="*/ 15 w 38"/>
                <a:gd name="T1" fmla="*/ 7 h 35"/>
                <a:gd name="T2" fmla="*/ 21 w 38"/>
                <a:gd name="T3" fmla="*/ 34 h 35"/>
                <a:gd name="T4" fmla="*/ 31 w 38"/>
                <a:gd name="T5" fmla="*/ 12 h 35"/>
                <a:gd name="T6" fmla="*/ 15 w 38"/>
                <a:gd name="T7" fmla="*/ 7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8" h="35">
                  <a:moveTo>
                    <a:pt x="15" y="7"/>
                  </a:moveTo>
                  <a:cubicBezTo>
                    <a:pt x="0" y="13"/>
                    <a:pt x="8" y="32"/>
                    <a:pt x="21" y="34"/>
                  </a:cubicBezTo>
                  <a:cubicBezTo>
                    <a:pt x="33" y="35"/>
                    <a:pt x="38" y="23"/>
                    <a:pt x="31" y="12"/>
                  </a:cubicBezTo>
                  <a:cubicBezTo>
                    <a:pt x="25" y="0"/>
                    <a:pt x="15" y="7"/>
                    <a:pt x="15" y="7"/>
                  </a:cubicBezTo>
                  <a:close/>
                </a:path>
              </a:pathLst>
            </a:custGeom>
            <a:solidFill>
              <a:srgbClr val="E28A7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7" name="Freeform 630"/>
            <p:cNvSpPr>
              <a:spLocks/>
            </p:cNvSpPr>
            <p:nvPr/>
          </p:nvSpPr>
          <p:spPr bwMode="auto">
            <a:xfrm>
              <a:off x="1344613" y="3302000"/>
              <a:ext cx="101600" cy="107950"/>
            </a:xfrm>
            <a:custGeom>
              <a:avLst/>
              <a:gdLst>
                <a:gd name="T0" fmla="*/ 20 w 32"/>
                <a:gd name="T1" fmla="*/ 2 h 34"/>
                <a:gd name="T2" fmla="*/ 11 w 32"/>
                <a:gd name="T3" fmla="*/ 27 h 34"/>
                <a:gd name="T4" fmla="*/ 32 w 32"/>
                <a:gd name="T5" fmla="*/ 14 h 34"/>
                <a:gd name="T6" fmla="*/ 20 w 32"/>
                <a:gd name="T7" fmla="*/ 2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4">
                  <a:moveTo>
                    <a:pt x="20" y="2"/>
                  </a:moveTo>
                  <a:cubicBezTo>
                    <a:pt x="3" y="0"/>
                    <a:pt x="0" y="21"/>
                    <a:pt x="11" y="27"/>
                  </a:cubicBezTo>
                  <a:cubicBezTo>
                    <a:pt x="20" y="34"/>
                    <a:pt x="32" y="26"/>
                    <a:pt x="32" y="14"/>
                  </a:cubicBezTo>
                  <a:cubicBezTo>
                    <a:pt x="31" y="1"/>
                    <a:pt x="20" y="2"/>
                    <a:pt x="20" y="2"/>
                  </a:cubicBezTo>
                  <a:close/>
                </a:path>
              </a:pathLst>
            </a:custGeom>
            <a:solidFill>
              <a:srgbClr val="E28A7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8" name="Freeform 631"/>
            <p:cNvSpPr>
              <a:spLocks/>
            </p:cNvSpPr>
            <p:nvPr/>
          </p:nvSpPr>
          <p:spPr bwMode="auto">
            <a:xfrm>
              <a:off x="950913" y="3775075"/>
              <a:ext cx="219075" cy="241300"/>
            </a:xfrm>
            <a:custGeom>
              <a:avLst/>
              <a:gdLst>
                <a:gd name="T0" fmla="*/ 5 w 69"/>
                <a:gd name="T1" fmla="*/ 4 h 76"/>
                <a:gd name="T2" fmla="*/ 1 w 69"/>
                <a:gd name="T3" fmla="*/ 63 h 76"/>
                <a:gd name="T4" fmla="*/ 57 w 69"/>
                <a:gd name="T5" fmla="*/ 69 h 76"/>
                <a:gd name="T6" fmla="*/ 60 w 69"/>
                <a:gd name="T7" fmla="*/ 5 h 76"/>
                <a:gd name="T8" fmla="*/ 5 w 69"/>
                <a:gd name="T9" fmla="*/ 4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9" h="76">
                  <a:moveTo>
                    <a:pt x="5" y="4"/>
                  </a:moveTo>
                  <a:cubicBezTo>
                    <a:pt x="0" y="8"/>
                    <a:pt x="1" y="48"/>
                    <a:pt x="1" y="63"/>
                  </a:cubicBezTo>
                  <a:cubicBezTo>
                    <a:pt x="1" y="76"/>
                    <a:pt x="47" y="74"/>
                    <a:pt x="57" y="69"/>
                  </a:cubicBezTo>
                  <a:cubicBezTo>
                    <a:pt x="69" y="65"/>
                    <a:pt x="61" y="9"/>
                    <a:pt x="60" y="5"/>
                  </a:cubicBezTo>
                  <a:cubicBezTo>
                    <a:pt x="57" y="0"/>
                    <a:pt x="5" y="4"/>
                    <a:pt x="5" y="4"/>
                  </a:cubicBezTo>
                  <a:close/>
                </a:path>
              </a:pathLst>
            </a:custGeom>
            <a:solidFill>
              <a:srgbClr val="B54A1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9" name="Freeform 632"/>
            <p:cNvSpPr>
              <a:spLocks/>
            </p:cNvSpPr>
            <p:nvPr/>
          </p:nvSpPr>
          <p:spPr bwMode="auto">
            <a:xfrm>
              <a:off x="1046163" y="2876550"/>
              <a:ext cx="336550" cy="180975"/>
            </a:xfrm>
            <a:custGeom>
              <a:avLst/>
              <a:gdLst>
                <a:gd name="T0" fmla="*/ 94 w 106"/>
                <a:gd name="T1" fmla="*/ 6 h 57"/>
                <a:gd name="T2" fmla="*/ 6 w 106"/>
                <a:gd name="T3" fmla="*/ 8 h 57"/>
                <a:gd name="T4" fmla="*/ 2 w 106"/>
                <a:gd name="T5" fmla="*/ 48 h 57"/>
                <a:gd name="T6" fmla="*/ 102 w 106"/>
                <a:gd name="T7" fmla="*/ 49 h 57"/>
                <a:gd name="T8" fmla="*/ 94 w 106"/>
                <a:gd name="T9" fmla="*/ 6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6" h="57">
                  <a:moveTo>
                    <a:pt x="94" y="6"/>
                  </a:moveTo>
                  <a:cubicBezTo>
                    <a:pt x="82" y="0"/>
                    <a:pt x="22" y="10"/>
                    <a:pt x="6" y="8"/>
                  </a:cubicBezTo>
                  <a:cubicBezTo>
                    <a:pt x="4" y="12"/>
                    <a:pt x="0" y="42"/>
                    <a:pt x="2" y="48"/>
                  </a:cubicBezTo>
                  <a:cubicBezTo>
                    <a:pt x="27" y="57"/>
                    <a:pt x="102" y="49"/>
                    <a:pt x="102" y="49"/>
                  </a:cubicBezTo>
                  <a:cubicBezTo>
                    <a:pt x="106" y="45"/>
                    <a:pt x="99" y="7"/>
                    <a:pt x="94" y="6"/>
                  </a:cubicBezTo>
                  <a:close/>
                </a:path>
              </a:pathLst>
            </a:custGeom>
            <a:solidFill>
              <a:srgbClr val="B54A1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0" name="Freeform 633"/>
            <p:cNvSpPr>
              <a:spLocks/>
            </p:cNvSpPr>
            <p:nvPr/>
          </p:nvSpPr>
          <p:spPr bwMode="auto">
            <a:xfrm>
              <a:off x="944563" y="4229100"/>
              <a:ext cx="501650" cy="69850"/>
            </a:xfrm>
            <a:custGeom>
              <a:avLst/>
              <a:gdLst>
                <a:gd name="T0" fmla="*/ 0 w 158"/>
                <a:gd name="T1" fmla="*/ 5 h 22"/>
                <a:gd name="T2" fmla="*/ 158 w 158"/>
                <a:gd name="T3" fmla="*/ 0 h 22"/>
                <a:gd name="T4" fmla="*/ 0 w 158"/>
                <a:gd name="T5" fmla="*/ 5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8" h="22">
                  <a:moveTo>
                    <a:pt x="0" y="5"/>
                  </a:moveTo>
                  <a:cubicBezTo>
                    <a:pt x="28" y="22"/>
                    <a:pt x="154" y="11"/>
                    <a:pt x="158" y="0"/>
                  </a:cubicBezTo>
                  <a:cubicBezTo>
                    <a:pt x="134" y="3"/>
                    <a:pt x="54" y="16"/>
                    <a:pt x="0" y="5"/>
                  </a:cubicBezTo>
                  <a:close/>
                </a:path>
              </a:pathLst>
            </a:custGeom>
            <a:solidFill>
              <a:srgbClr val="B54A1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1" name="Freeform 634"/>
            <p:cNvSpPr>
              <a:spLocks/>
            </p:cNvSpPr>
            <p:nvPr/>
          </p:nvSpPr>
          <p:spPr bwMode="auto">
            <a:xfrm>
              <a:off x="1182688" y="3625850"/>
              <a:ext cx="31750" cy="587375"/>
            </a:xfrm>
            <a:custGeom>
              <a:avLst/>
              <a:gdLst>
                <a:gd name="T0" fmla="*/ 9 w 10"/>
                <a:gd name="T1" fmla="*/ 55 h 185"/>
                <a:gd name="T2" fmla="*/ 1 w 10"/>
                <a:gd name="T3" fmla="*/ 0 h 185"/>
                <a:gd name="T4" fmla="*/ 2 w 10"/>
                <a:gd name="T5" fmla="*/ 23 h 185"/>
                <a:gd name="T6" fmla="*/ 3 w 10"/>
                <a:gd name="T7" fmla="*/ 52 h 185"/>
                <a:gd name="T8" fmla="*/ 3 w 10"/>
                <a:gd name="T9" fmla="*/ 93 h 185"/>
                <a:gd name="T10" fmla="*/ 3 w 10"/>
                <a:gd name="T11" fmla="*/ 136 h 185"/>
                <a:gd name="T12" fmla="*/ 0 w 10"/>
                <a:gd name="T13" fmla="*/ 185 h 185"/>
                <a:gd name="T14" fmla="*/ 9 w 10"/>
                <a:gd name="T15" fmla="*/ 138 h 185"/>
                <a:gd name="T16" fmla="*/ 9 w 10"/>
                <a:gd name="T17" fmla="*/ 55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185">
                  <a:moveTo>
                    <a:pt x="9" y="55"/>
                  </a:moveTo>
                  <a:cubicBezTo>
                    <a:pt x="9" y="44"/>
                    <a:pt x="7" y="10"/>
                    <a:pt x="1" y="0"/>
                  </a:cubicBezTo>
                  <a:cubicBezTo>
                    <a:pt x="1" y="0"/>
                    <a:pt x="1" y="10"/>
                    <a:pt x="2" y="23"/>
                  </a:cubicBezTo>
                  <a:cubicBezTo>
                    <a:pt x="5" y="35"/>
                    <a:pt x="3" y="35"/>
                    <a:pt x="3" y="52"/>
                  </a:cubicBezTo>
                  <a:cubicBezTo>
                    <a:pt x="3" y="70"/>
                    <a:pt x="3" y="79"/>
                    <a:pt x="3" y="93"/>
                  </a:cubicBezTo>
                  <a:cubicBezTo>
                    <a:pt x="3" y="107"/>
                    <a:pt x="3" y="120"/>
                    <a:pt x="3" y="136"/>
                  </a:cubicBezTo>
                  <a:cubicBezTo>
                    <a:pt x="3" y="156"/>
                    <a:pt x="0" y="185"/>
                    <a:pt x="0" y="185"/>
                  </a:cubicBezTo>
                  <a:cubicBezTo>
                    <a:pt x="0" y="185"/>
                    <a:pt x="10" y="173"/>
                    <a:pt x="9" y="138"/>
                  </a:cubicBezTo>
                  <a:cubicBezTo>
                    <a:pt x="9" y="102"/>
                    <a:pt x="9" y="67"/>
                    <a:pt x="9" y="55"/>
                  </a:cubicBezTo>
                  <a:close/>
                </a:path>
              </a:pathLst>
            </a:custGeom>
            <a:solidFill>
              <a:srgbClr val="B54A1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2" name="Freeform 635"/>
            <p:cNvSpPr>
              <a:spLocks/>
            </p:cNvSpPr>
            <p:nvPr/>
          </p:nvSpPr>
          <p:spPr bwMode="auto">
            <a:xfrm>
              <a:off x="1878013" y="3263900"/>
              <a:ext cx="38100" cy="31750"/>
            </a:xfrm>
            <a:custGeom>
              <a:avLst/>
              <a:gdLst>
                <a:gd name="T0" fmla="*/ 5 w 12"/>
                <a:gd name="T1" fmla="*/ 0 h 10"/>
                <a:gd name="T2" fmla="*/ 0 w 12"/>
                <a:gd name="T3" fmla="*/ 5 h 10"/>
                <a:gd name="T4" fmla="*/ 6 w 12"/>
                <a:gd name="T5" fmla="*/ 10 h 10"/>
                <a:gd name="T6" fmla="*/ 12 w 12"/>
                <a:gd name="T7" fmla="*/ 5 h 10"/>
                <a:gd name="T8" fmla="*/ 5 w 12"/>
                <a:gd name="T9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0">
                  <a:moveTo>
                    <a:pt x="5" y="0"/>
                  </a:moveTo>
                  <a:cubicBezTo>
                    <a:pt x="2" y="0"/>
                    <a:pt x="0" y="2"/>
                    <a:pt x="0" y="5"/>
                  </a:cubicBezTo>
                  <a:cubicBezTo>
                    <a:pt x="0" y="9"/>
                    <a:pt x="2" y="10"/>
                    <a:pt x="6" y="10"/>
                  </a:cubicBezTo>
                  <a:cubicBezTo>
                    <a:pt x="9" y="10"/>
                    <a:pt x="12" y="8"/>
                    <a:pt x="12" y="5"/>
                  </a:cubicBezTo>
                  <a:cubicBezTo>
                    <a:pt x="10" y="1"/>
                    <a:pt x="8" y="0"/>
                    <a:pt x="5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</p:grpSp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FFFFFF"/>
                </a:solidFill>
              </a:rPr>
              <a:t>November</a:t>
            </a:r>
            <a:endParaRPr lang="en-US" sz="4000" cap="none" spc="0" baseline="0" noProof="0">
              <a:solidFill>
                <a:srgbClr val="FFFFFF"/>
              </a:solidFill>
            </a:endParaRP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C7CC62"/>
                </a:solidFill>
              </a:rPr>
              <a:t>2021</a:t>
            </a:r>
            <a:endParaRPr lang="en-US" sz="7200" cap="all" spc="-300" baseline="0" noProof="0" dirty="0">
              <a:solidFill>
                <a:srgbClr val="C7CC62"/>
              </a:solidFill>
            </a:endParaRPr>
          </a:p>
        </p:txBody>
      </p:sp>
      <p:sp>
        <p:nvSpPr>
          <p:cNvPr id="1033" name="Rectangle 1032">
            <a:extLst>
              <a:ext uri="{FF2B5EF4-FFF2-40B4-BE49-F238E27FC236}">
                <a16:creationId xmlns:a16="http://schemas.microsoft.com/office/drawing/2014/main" id="{BA889B45-1170-4ACD-AB7C-73BD2A608D8B}"/>
              </a:ext>
            </a:extLst>
          </p:cNvPr>
          <p:cNvSpPr/>
          <p:nvPr userDrawn="1"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1034" name="D1">
            <a:extLst>
              <a:ext uri="{FF2B5EF4-FFF2-40B4-BE49-F238E27FC236}">
                <a16:creationId xmlns:a16="http://schemas.microsoft.com/office/drawing/2014/main" id="{48C2E1C6-84D6-4E75-B802-D0E828502A38}"/>
              </a:ext>
            </a:extLst>
          </p:cNvPr>
          <p:cNvSpPr txBox="1"/>
          <p:nvPr userDrawn="1"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035" name="D2">
            <a:extLst>
              <a:ext uri="{FF2B5EF4-FFF2-40B4-BE49-F238E27FC236}">
                <a16:creationId xmlns:a16="http://schemas.microsoft.com/office/drawing/2014/main" id="{0D8692B8-21ED-45E3-8585-A4DF881E0CD0}"/>
              </a:ext>
            </a:extLst>
          </p:cNvPr>
          <p:cNvSpPr txBox="1"/>
          <p:nvPr userDrawn="1"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036" name="D3">
            <a:extLst>
              <a:ext uri="{FF2B5EF4-FFF2-40B4-BE49-F238E27FC236}">
                <a16:creationId xmlns:a16="http://schemas.microsoft.com/office/drawing/2014/main" id="{6BB30DA5-162E-45CA-AFD6-56E98CE467D4}"/>
              </a:ext>
            </a:extLst>
          </p:cNvPr>
          <p:cNvSpPr txBox="1"/>
          <p:nvPr userDrawn="1"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037" name="D4">
            <a:extLst>
              <a:ext uri="{FF2B5EF4-FFF2-40B4-BE49-F238E27FC236}">
                <a16:creationId xmlns:a16="http://schemas.microsoft.com/office/drawing/2014/main" id="{A56F9A11-AF7C-4CF9-8A5A-20AFA0973745}"/>
              </a:ext>
            </a:extLst>
          </p:cNvPr>
          <p:cNvSpPr txBox="1"/>
          <p:nvPr userDrawn="1"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038" name="D5">
            <a:extLst>
              <a:ext uri="{FF2B5EF4-FFF2-40B4-BE49-F238E27FC236}">
                <a16:creationId xmlns:a16="http://schemas.microsoft.com/office/drawing/2014/main" id="{1D675E27-7B70-4C58-9262-414A7FCAD820}"/>
              </a:ext>
            </a:extLst>
          </p:cNvPr>
          <p:cNvSpPr txBox="1"/>
          <p:nvPr userDrawn="1"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4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039" name="D6">
            <a:extLst>
              <a:ext uri="{FF2B5EF4-FFF2-40B4-BE49-F238E27FC236}">
                <a16:creationId xmlns:a16="http://schemas.microsoft.com/office/drawing/2014/main" id="{2299A74A-7508-4308-976A-195916BFE64D}"/>
              </a:ext>
            </a:extLst>
          </p:cNvPr>
          <p:cNvSpPr txBox="1"/>
          <p:nvPr userDrawn="1"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40" name="D7">
            <a:extLst>
              <a:ext uri="{FF2B5EF4-FFF2-40B4-BE49-F238E27FC236}">
                <a16:creationId xmlns:a16="http://schemas.microsoft.com/office/drawing/2014/main" id="{C6B66397-774C-4B3E-976B-FC5600CEDC40}"/>
              </a:ext>
            </a:extLst>
          </p:cNvPr>
          <p:cNvSpPr txBox="1"/>
          <p:nvPr userDrawn="1"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41" name="Text Placeholder 2">
            <a:extLst>
              <a:ext uri="{FF2B5EF4-FFF2-40B4-BE49-F238E27FC236}">
                <a16:creationId xmlns:a16="http://schemas.microsoft.com/office/drawing/2014/main" id="{4A4279D3-1BD4-47DF-B588-F2EBA10DAB7E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1042" name="D8">
            <a:extLst>
              <a:ext uri="{FF2B5EF4-FFF2-40B4-BE49-F238E27FC236}">
                <a16:creationId xmlns:a16="http://schemas.microsoft.com/office/drawing/2014/main" id="{0BFDCC97-AE42-4034-8D99-007FDACFB798}"/>
              </a:ext>
            </a:extLst>
          </p:cNvPr>
          <p:cNvSpPr txBox="1"/>
          <p:nvPr userDrawn="1"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43" name="D9">
            <a:extLst>
              <a:ext uri="{FF2B5EF4-FFF2-40B4-BE49-F238E27FC236}">
                <a16:creationId xmlns:a16="http://schemas.microsoft.com/office/drawing/2014/main" id="{3A4094A1-2916-4CA7-9027-080AF5DCE3A5}"/>
              </a:ext>
            </a:extLst>
          </p:cNvPr>
          <p:cNvSpPr txBox="1"/>
          <p:nvPr userDrawn="1"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44" name="D10">
            <a:extLst>
              <a:ext uri="{FF2B5EF4-FFF2-40B4-BE49-F238E27FC236}">
                <a16:creationId xmlns:a16="http://schemas.microsoft.com/office/drawing/2014/main" id="{ECC510F9-7469-4D34-ACD9-23F9948D7FDC}"/>
              </a:ext>
            </a:extLst>
          </p:cNvPr>
          <p:cNvSpPr txBox="1"/>
          <p:nvPr userDrawn="1"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45" name="D11">
            <a:extLst>
              <a:ext uri="{FF2B5EF4-FFF2-40B4-BE49-F238E27FC236}">
                <a16:creationId xmlns:a16="http://schemas.microsoft.com/office/drawing/2014/main" id="{9D24E2E1-D4B0-4398-98B9-C0213266E5F9}"/>
              </a:ext>
            </a:extLst>
          </p:cNvPr>
          <p:cNvSpPr txBox="1"/>
          <p:nvPr userDrawn="1"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46" name="D12">
            <a:extLst>
              <a:ext uri="{FF2B5EF4-FFF2-40B4-BE49-F238E27FC236}">
                <a16:creationId xmlns:a16="http://schemas.microsoft.com/office/drawing/2014/main" id="{C6A9BFE9-5C49-43E3-8B47-14078A3D8CA1}"/>
              </a:ext>
            </a:extLst>
          </p:cNvPr>
          <p:cNvSpPr txBox="1"/>
          <p:nvPr userDrawn="1"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47" name="D13">
            <a:extLst>
              <a:ext uri="{FF2B5EF4-FFF2-40B4-BE49-F238E27FC236}">
                <a16:creationId xmlns:a16="http://schemas.microsoft.com/office/drawing/2014/main" id="{E9ADC644-76B2-4D2A-9D72-70CF0DF10EC3}"/>
              </a:ext>
            </a:extLst>
          </p:cNvPr>
          <p:cNvSpPr txBox="1"/>
          <p:nvPr userDrawn="1"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48" name="D14">
            <a:extLst>
              <a:ext uri="{FF2B5EF4-FFF2-40B4-BE49-F238E27FC236}">
                <a16:creationId xmlns:a16="http://schemas.microsoft.com/office/drawing/2014/main" id="{D3DD917E-F7F9-44FE-A01A-CC50B2E9BFE5}"/>
              </a:ext>
            </a:extLst>
          </p:cNvPr>
          <p:cNvSpPr txBox="1"/>
          <p:nvPr userDrawn="1"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49" name="D15">
            <a:extLst>
              <a:ext uri="{FF2B5EF4-FFF2-40B4-BE49-F238E27FC236}">
                <a16:creationId xmlns:a16="http://schemas.microsoft.com/office/drawing/2014/main" id="{86C7D870-F32B-40E8-BDDB-F981BE657561}"/>
              </a:ext>
            </a:extLst>
          </p:cNvPr>
          <p:cNvSpPr txBox="1"/>
          <p:nvPr userDrawn="1"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50" name="D16">
            <a:extLst>
              <a:ext uri="{FF2B5EF4-FFF2-40B4-BE49-F238E27FC236}">
                <a16:creationId xmlns:a16="http://schemas.microsoft.com/office/drawing/2014/main" id="{EED5B0B7-A301-444A-A965-55660BE65709}"/>
              </a:ext>
            </a:extLst>
          </p:cNvPr>
          <p:cNvSpPr txBox="1"/>
          <p:nvPr userDrawn="1"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51" name="D17">
            <a:extLst>
              <a:ext uri="{FF2B5EF4-FFF2-40B4-BE49-F238E27FC236}">
                <a16:creationId xmlns:a16="http://schemas.microsoft.com/office/drawing/2014/main" id="{453CD62B-28FA-4C60-A136-853F2757885B}"/>
              </a:ext>
            </a:extLst>
          </p:cNvPr>
          <p:cNvSpPr txBox="1"/>
          <p:nvPr userDrawn="1"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52" name="D18">
            <a:extLst>
              <a:ext uri="{FF2B5EF4-FFF2-40B4-BE49-F238E27FC236}">
                <a16:creationId xmlns:a16="http://schemas.microsoft.com/office/drawing/2014/main" id="{24CD4E3E-CD90-44A1-825A-B3E181CCF334}"/>
              </a:ext>
            </a:extLst>
          </p:cNvPr>
          <p:cNvSpPr txBox="1"/>
          <p:nvPr userDrawn="1"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53" name="D19">
            <a:extLst>
              <a:ext uri="{FF2B5EF4-FFF2-40B4-BE49-F238E27FC236}">
                <a16:creationId xmlns:a16="http://schemas.microsoft.com/office/drawing/2014/main" id="{E4CAAC29-D148-443E-830B-98321F86EC64}"/>
              </a:ext>
            </a:extLst>
          </p:cNvPr>
          <p:cNvSpPr txBox="1"/>
          <p:nvPr userDrawn="1"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54" name="D20">
            <a:extLst>
              <a:ext uri="{FF2B5EF4-FFF2-40B4-BE49-F238E27FC236}">
                <a16:creationId xmlns:a16="http://schemas.microsoft.com/office/drawing/2014/main" id="{A1FA3775-AAA3-4FBD-8D33-9A0C3AB870DD}"/>
              </a:ext>
            </a:extLst>
          </p:cNvPr>
          <p:cNvSpPr txBox="1"/>
          <p:nvPr userDrawn="1"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55" name="D21">
            <a:extLst>
              <a:ext uri="{FF2B5EF4-FFF2-40B4-BE49-F238E27FC236}">
                <a16:creationId xmlns:a16="http://schemas.microsoft.com/office/drawing/2014/main" id="{53986861-90E6-4598-A73F-260F483500EF}"/>
              </a:ext>
            </a:extLst>
          </p:cNvPr>
          <p:cNvSpPr txBox="1"/>
          <p:nvPr userDrawn="1"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56" name="D22">
            <a:extLst>
              <a:ext uri="{FF2B5EF4-FFF2-40B4-BE49-F238E27FC236}">
                <a16:creationId xmlns:a16="http://schemas.microsoft.com/office/drawing/2014/main" id="{01F23441-C97B-42EF-91A6-C427AB977530}"/>
              </a:ext>
            </a:extLst>
          </p:cNvPr>
          <p:cNvSpPr txBox="1"/>
          <p:nvPr userDrawn="1"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57" name="D23">
            <a:extLst>
              <a:ext uri="{FF2B5EF4-FFF2-40B4-BE49-F238E27FC236}">
                <a16:creationId xmlns:a16="http://schemas.microsoft.com/office/drawing/2014/main" id="{606666EA-1DFD-4410-95AD-1B0EEFB7B86D}"/>
              </a:ext>
            </a:extLst>
          </p:cNvPr>
          <p:cNvSpPr txBox="1"/>
          <p:nvPr userDrawn="1"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58" name="D24">
            <a:extLst>
              <a:ext uri="{FF2B5EF4-FFF2-40B4-BE49-F238E27FC236}">
                <a16:creationId xmlns:a16="http://schemas.microsoft.com/office/drawing/2014/main" id="{B076F0E9-42D3-4B37-908A-387E0BF1160D}"/>
              </a:ext>
            </a:extLst>
          </p:cNvPr>
          <p:cNvSpPr txBox="1"/>
          <p:nvPr userDrawn="1"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59" name="D25">
            <a:extLst>
              <a:ext uri="{FF2B5EF4-FFF2-40B4-BE49-F238E27FC236}">
                <a16:creationId xmlns:a16="http://schemas.microsoft.com/office/drawing/2014/main" id="{FBF55FA6-C9FC-45A5-ADB2-D6753E95F4B3}"/>
              </a:ext>
            </a:extLst>
          </p:cNvPr>
          <p:cNvSpPr txBox="1"/>
          <p:nvPr userDrawn="1"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60" name="D26">
            <a:extLst>
              <a:ext uri="{FF2B5EF4-FFF2-40B4-BE49-F238E27FC236}">
                <a16:creationId xmlns:a16="http://schemas.microsoft.com/office/drawing/2014/main" id="{4048C9B3-A6EB-4167-B715-0AE4D7AE5A7A}"/>
              </a:ext>
            </a:extLst>
          </p:cNvPr>
          <p:cNvSpPr txBox="1"/>
          <p:nvPr userDrawn="1"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61" name="D27">
            <a:extLst>
              <a:ext uri="{FF2B5EF4-FFF2-40B4-BE49-F238E27FC236}">
                <a16:creationId xmlns:a16="http://schemas.microsoft.com/office/drawing/2014/main" id="{9E688F27-905E-4B32-ABB1-60A85E839294}"/>
              </a:ext>
            </a:extLst>
          </p:cNvPr>
          <p:cNvSpPr txBox="1"/>
          <p:nvPr userDrawn="1"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62" name="D28">
            <a:extLst>
              <a:ext uri="{FF2B5EF4-FFF2-40B4-BE49-F238E27FC236}">
                <a16:creationId xmlns:a16="http://schemas.microsoft.com/office/drawing/2014/main" id="{81FBF004-85AB-400B-912B-B1A555F53CA7}"/>
              </a:ext>
            </a:extLst>
          </p:cNvPr>
          <p:cNvSpPr txBox="1"/>
          <p:nvPr userDrawn="1"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63" name="D29">
            <a:extLst>
              <a:ext uri="{FF2B5EF4-FFF2-40B4-BE49-F238E27FC236}">
                <a16:creationId xmlns:a16="http://schemas.microsoft.com/office/drawing/2014/main" id="{174F201E-38F4-4038-A1B6-5025AA5F86D0}"/>
              </a:ext>
            </a:extLst>
          </p:cNvPr>
          <p:cNvSpPr txBox="1"/>
          <p:nvPr userDrawn="1"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64" name="D30">
            <a:extLst>
              <a:ext uri="{FF2B5EF4-FFF2-40B4-BE49-F238E27FC236}">
                <a16:creationId xmlns:a16="http://schemas.microsoft.com/office/drawing/2014/main" id="{77CE11B1-680A-493C-9AF0-9583FF92226C}"/>
              </a:ext>
            </a:extLst>
          </p:cNvPr>
          <p:cNvSpPr txBox="1"/>
          <p:nvPr userDrawn="1"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65" name="D31">
            <a:extLst>
              <a:ext uri="{FF2B5EF4-FFF2-40B4-BE49-F238E27FC236}">
                <a16:creationId xmlns:a16="http://schemas.microsoft.com/office/drawing/2014/main" id="{7621E438-0E18-4352-BDB1-E3B2FBC259AC}"/>
              </a:ext>
            </a:extLst>
          </p:cNvPr>
          <p:cNvSpPr txBox="1"/>
          <p:nvPr userDrawn="1"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066" name="D32">
            <a:extLst>
              <a:ext uri="{FF2B5EF4-FFF2-40B4-BE49-F238E27FC236}">
                <a16:creationId xmlns:a16="http://schemas.microsoft.com/office/drawing/2014/main" id="{673A7FA7-762E-4245-9BB3-5A3A873EDCF5}"/>
              </a:ext>
            </a:extLst>
          </p:cNvPr>
          <p:cNvSpPr txBox="1"/>
          <p:nvPr userDrawn="1"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067" name="D33">
            <a:extLst>
              <a:ext uri="{FF2B5EF4-FFF2-40B4-BE49-F238E27FC236}">
                <a16:creationId xmlns:a16="http://schemas.microsoft.com/office/drawing/2014/main" id="{7D3A9DD6-963A-4002-84CA-892FDCB6D188}"/>
              </a:ext>
            </a:extLst>
          </p:cNvPr>
          <p:cNvSpPr txBox="1"/>
          <p:nvPr userDrawn="1"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068" name="D34">
            <a:extLst>
              <a:ext uri="{FF2B5EF4-FFF2-40B4-BE49-F238E27FC236}">
                <a16:creationId xmlns:a16="http://schemas.microsoft.com/office/drawing/2014/main" id="{E679B192-0CCB-4281-927F-1E87E04BA839}"/>
              </a:ext>
            </a:extLst>
          </p:cNvPr>
          <p:cNvSpPr txBox="1"/>
          <p:nvPr userDrawn="1"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069" name="D35">
            <a:extLst>
              <a:ext uri="{FF2B5EF4-FFF2-40B4-BE49-F238E27FC236}">
                <a16:creationId xmlns:a16="http://schemas.microsoft.com/office/drawing/2014/main" id="{663C4895-5589-4FA2-90F4-0692ED8F75C8}"/>
              </a:ext>
            </a:extLst>
          </p:cNvPr>
          <p:cNvSpPr txBox="1"/>
          <p:nvPr userDrawn="1"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4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070" name="D36">
            <a:extLst>
              <a:ext uri="{FF2B5EF4-FFF2-40B4-BE49-F238E27FC236}">
                <a16:creationId xmlns:a16="http://schemas.microsoft.com/office/drawing/2014/main" id="{9872DEFF-075C-4952-A911-E5E9212ADE53}"/>
              </a:ext>
            </a:extLst>
          </p:cNvPr>
          <p:cNvSpPr txBox="1"/>
          <p:nvPr userDrawn="1"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5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071" name="D37">
            <a:extLst>
              <a:ext uri="{FF2B5EF4-FFF2-40B4-BE49-F238E27FC236}">
                <a16:creationId xmlns:a16="http://schemas.microsoft.com/office/drawing/2014/main" id="{AE4A88EA-6683-4506-A3E6-967D8615B463}"/>
              </a:ext>
            </a:extLst>
          </p:cNvPr>
          <p:cNvSpPr txBox="1"/>
          <p:nvPr userDrawn="1"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6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1072" name="D38">
            <a:extLst>
              <a:ext uri="{FF2B5EF4-FFF2-40B4-BE49-F238E27FC236}">
                <a16:creationId xmlns:a16="http://schemas.microsoft.com/office/drawing/2014/main" id="{0093A827-44E0-48FB-8DC5-3456BA9A5A87}"/>
              </a:ext>
            </a:extLst>
          </p:cNvPr>
          <p:cNvSpPr txBox="1"/>
          <p:nvPr userDrawn="1"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7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1073" name="D39">
            <a:extLst>
              <a:ext uri="{FF2B5EF4-FFF2-40B4-BE49-F238E27FC236}">
                <a16:creationId xmlns:a16="http://schemas.microsoft.com/office/drawing/2014/main" id="{D2391875-B043-4E9A-982F-DFEDE1A2ECA5}"/>
              </a:ext>
            </a:extLst>
          </p:cNvPr>
          <p:cNvSpPr txBox="1"/>
          <p:nvPr userDrawn="1"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8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1074" name="D40">
            <a:extLst>
              <a:ext uri="{FF2B5EF4-FFF2-40B4-BE49-F238E27FC236}">
                <a16:creationId xmlns:a16="http://schemas.microsoft.com/office/drawing/2014/main" id="{2CB32AB2-0CF8-4649-86A6-DDEE3B0DA563}"/>
              </a:ext>
            </a:extLst>
          </p:cNvPr>
          <p:cNvSpPr txBox="1"/>
          <p:nvPr userDrawn="1"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9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1075" name="D41">
            <a:extLst>
              <a:ext uri="{FF2B5EF4-FFF2-40B4-BE49-F238E27FC236}">
                <a16:creationId xmlns:a16="http://schemas.microsoft.com/office/drawing/2014/main" id="{DD0A3C50-E742-4782-9BCC-CF9BD02AC8F1}"/>
              </a:ext>
            </a:extLst>
          </p:cNvPr>
          <p:cNvSpPr txBox="1"/>
          <p:nvPr userDrawn="1"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10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1076" name="D42">
            <a:extLst>
              <a:ext uri="{FF2B5EF4-FFF2-40B4-BE49-F238E27FC236}">
                <a16:creationId xmlns:a16="http://schemas.microsoft.com/office/drawing/2014/main" id="{8C1BE5C9-72C3-443A-9BF9-59B31C6C18CD}"/>
              </a:ext>
            </a:extLst>
          </p:cNvPr>
          <p:cNvSpPr txBox="1"/>
          <p:nvPr userDrawn="1"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11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1077" name="Text Placeholder 2">
            <a:extLst>
              <a:ext uri="{FF2B5EF4-FFF2-40B4-BE49-F238E27FC236}">
                <a16:creationId xmlns:a16="http://schemas.microsoft.com/office/drawing/2014/main" id="{12C9E2E6-172C-4E9F-89C4-C582D40BAB0B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78" name="Text Placeholder 2">
            <a:extLst>
              <a:ext uri="{FF2B5EF4-FFF2-40B4-BE49-F238E27FC236}">
                <a16:creationId xmlns:a16="http://schemas.microsoft.com/office/drawing/2014/main" id="{D928CD31-D4CA-4AEE-A01D-3265268A94B4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79" name="Text Placeholder 2">
            <a:extLst>
              <a:ext uri="{FF2B5EF4-FFF2-40B4-BE49-F238E27FC236}">
                <a16:creationId xmlns:a16="http://schemas.microsoft.com/office/drawing/2014/main" id="{4B1E11CD-E829-435D-96C2-066D89F45A9D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80" name="Text Placeholder 2">
            <a:extLst>
              <a:ext uri="{FF2B5EF4-FFF2-40B4-BE49-F238E27FC236}">
                <a16:creationId xmlns:a16="http://schemas.microsoft.com/office/drawing/2014/main" id="{400F6B95-9BFE-455C-9425-815272F2112A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81" name="Text Placeholder 2">
            <a:extLst>
              <a:ext uri="{FF2B5EF4-FFF2-40B4-BE49-F238E27FC236}">
                <a16:creationId xmlns:a16="http://schemas.microsoft.com/office/drawing/2014/main" id="{D21C4E99-E950-4B57-BC7D-F153105623FB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82" name="Text Placeholder 2">
            <a:extLst>
              <a:ext uri="{FF2B5EF4-FFF2-40B4-BE49-F238E27FC236}">
                <a16:creationId xmlns:a16="http://schemas.microsoft.com/office/drawing/2014/main" id="{CCF4A23C-F3CC-486C-8963-9003369C9156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83" name="Text Placeholder 2">
            <a:extLst>
              <a:ext uri="{FF2B5EF4-FFF2-40B4-BE49-F238E27FC236}">
                <a16:creationId xmlns:a16="http://schemas.microsoft.com/office/drawing/2014/main" id="{2376DC1C-9216-4992-8FAE-A37D214CFF67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84" name="Text Placeholder 2">
            <a:extLst>
              <a:ext uri="{FF2B5EF4-FFF2-40B4-BE49-F238E27FC236}">
                <a16:creationId xmlns:a16="http://schemas.microsoft.com/office/drawing/2014/main" id="{21F5589E-0FD4-41EF-AEFB-FA22B4DCC634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85" name="Text Placeholder 2">
            <a:extLst>
              <a:ext uri="{FF2B5EF4-FFF2-40B4-BE49-F238E27FC236}">
                <a16:creationId xmlns:a16="http://schemas.microsoft.com/office/drawing/2014/main" id="{7B6D6FDB-091E-4679-ACA2-E798181DE852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86" name="Text Placeholder 2">
            <a:extLst>
              <a:ext uri="{FF2B5EF4-FFF2-40B4-BE49-F238E27FC236}">
                <a16:creationId xmlns:a16="http://schemas.microsoft.com/office/drawing/2014/main" id="{48BA0477-BE3E-4BB1-8F3D-7B7B30F870DA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87" name="Text Placeholder 2">
            <a:extLst>
              <a:ext uri="{FF2B5EF4-FFF2-40B4-BE49-F238E27FC236}">
                <a16:creationId xmlns:a16="http://schemas.microsoft.com/office/drawing/2014/main" id="{C263EE95-B7CF-4E94-95CC-DB39468926E5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88" name="Text Placeholder 2">
            <a:extLst>
              <a:ext uri="{FF2B5EF4-FFF2-40B4-BE49-F238E27FC236}">
                <a16:creationId xmlns:a16="http://schemas.microsoft.com/office/drawing/2014/main" id="{66F07BF1-09EE-4D90-9D9C-EF1E3BD7735C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89" name="Text Placeholder 2">
            <a:extLst>
              <a:ext uri="{FF2B5EF4-FFF2-40B4-BE49-F238E27FC236}">
                <a16:creationId xmlns:a16="http://schemas.microsoft.com/office/drawing/2014/main" id="{8065E72F-9889-41B6-82D5-443C789C721C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90" name="Text Placeholder 2">
            <a:extLst>
              <a:ext uri="{FF2B5EF4-FFF2-40B4-BE49-F238E27FC236}">
                <a16:creationId xmlns:a16="http://schemas.microsoft.com/office/drawing/2014/main" id="{9379765C-FED4-4440-8B01-BCB34C81789E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91" name="Text Placeholder 2">
            <a:extLst>
              <a:ext uri="{FF2B5EF4-FFF2-40B4-BE49-F238E27FC236}">
                <a16:creationId xmlns:a16="http://schemas.microsoft.com/office/drawing/2014/main" id="{82A39CCF-7662-4814-AB75-DF86BA59A1AD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92" name="Text Placeholder 2">
            <a:extLst>
              <a:ext uri="{FF2B5EF4-FFF2-40B4-BE49-F238E27FC236}">
                <a16:creationId xmlns:a16="http://schemas.microsoft.com/office/drawing/2014/main" id="{CCCAEF16-E1DE-4A0B-8C05-1A099614B281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93" name="Text Placeholder 2">
            <a:extLst>
              <a:ext uri="{FF2B5EF4-FFF2-40B4-BE49-F238E27FC236}">
                <a16:creationId xmlns:a16="http://schemas.microsoft.com/office/drawing/2014/main" id="{DF654CC3-3016-47B9-8BE8-50FF4B96A61B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94" name="Text Placeholder 2">
            <a:extLst>
              <a:ext uri="{FF2B5EF4-FFF2-40B4-BE49-F238E27FC236}">
                <a16:creationId xmlns:a16="http://schemas.microsoft.com/office/drawing/2014/main" id="{72800FB0-A061-4D41-AF0F-FEA838814FEE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95" name="Text Placeholder 2">
            <a:extLst>
              <a:ext uri="{FF2B5EF4-FFF2-40B4-BE49-F238E27FC236}">
                <a16:creationId xmlns:a16="http://schemas.microsoft.com/office/drawing/2014/main" id="{673E1CF6-6508-4859-974E-7E8841432A23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96" name="Text Placeholder 2">
            <a:extLst>
              <a:ext uri="{FF2B5EF4-FFF2-40B4-BE49-F238E27FC236}">
                <a16:creationId xmlns:a16="http://schemas.microsoft.com/office/drawing/2014/main" id="{ADB246A9-49DB-4859-91A6-4EF57D4F1E73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97" name="Text Placeholder 2">
            <a:extLst>
              <a:ext uri="{FF2B5EF4-FFF2-40B4-BE49-F238E27FC236}">
                <a16:creationId xmlns:a16="http://schemas.microsoft.com/office/drawing/2014/main" id="{A5E44B12-E922-4C28-BD17-DC9D8AB4298A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98" name="Text Placeholder 2">
            <a:extLst>
              <a:ext uri="{FF2B5EF4-FFF2-40B4-BE49-F238E27FC236}">
                <a16:creationId xmlns:a16="http://schemas.microsoft.com/office/drawing/2014/main" id="{47C344FB-4A1E-4AC4-9CDC-C2647ACFDACC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099" name="Text Placeholder 2">
            <a:extLst>
              <a:ext uri="{FF2B5EF4-FFF2-40B4-BE49-F238E27FC236}">
                <a16:creationId xmlns:a16="http://schemas.microsoft.com/office/drawing/2014/main" id="{CE245109-9763-480B-BE2D-253D9D23225D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00" name="Text Placeholder 2">
            <a:extLst>
              <a:ext uri="{FF2B5EF4-FFF2-40B4-BE49-F238E27FC236}">
                <a16:creationId xmlns:a16="http://schemas.microsoft.com/office/drawing/2014/main" id="{DE2B16AA-965C-4FFF-97C6-4ECD20B29BC6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01" name="Text Placeholder 2">
            <a:extLst>
              <a:ext uri="{FF2B5EF4-FFF2-40B4-BE49-F238E27FC236}">
                <a16:creationId xmlns:a16="http://schemas.microsoft.com/office/drawing/2014/main" id="{9C2265CA-487A-44AC-9AFB-A9B2FAC341FB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02" name="Text Placeholder 2">
            <a:extLst>
              <a:ext uri="{FF2B5EF4-FFF2-40B4-BE49-F238E27FC236}">
                <a16:creationId xmlns:a16="http://schemas.microsoft.com/office/drawing/2014/main" id="{21B3994A-E051-4185-B4DA-A8985A8F8616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03" name="Text Placeholder 2">
            <a:extLst>
              <a:ext uri="{FF2B5EF4-FFF2-40B4-BE49-F238E27FC236}">
                <a16:creationId xmlns:a16="http://schemas.microsoft.com/office/drawing/2014/main" id="{C8F24DD9-D2FA-408C-A97E-DEBB5293E47F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04" name="Text Placeholder 2">
            <a:extLst>
              <a:ext uri="{FF2B5EF4-FFF2-40B4-BE49-F238E27FC236}">
                <a16:creationId xmlns:a16="http://schemas.microsoft.com/office/drawing/2014/main" id="{CE666D32-2029-4AF9-96AD-65F83C00C2C1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05" name="Text Placeholder 2">
            <a:extLst>
              <a:ext uri="{FF2B5EF4-FFF2-40B4-BE49-F238E27FC236}">
                <a16:creationId xmlns:a16="http://schemas.microsoft.com/office/drawing/2014/main" id="{BF9E13D6-98C4-4558-BA6B-96AA902ED47F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06" name="Text Placeholder 2">
            <a:extLst>
              <a:ext uri="{FF2B5EF4-FFF2-40B4-BE49-F238E27FC236}">
                <a16:creationId xmlns:a16="http://schemas.microsoft.com/office/drawing/2014/main" id="{F0839155-E787-4154-BA0E-77471E642A66}"/>
              </a:ext>
            </a:extLst>
          </p:cNvPr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07" name="Text Placeholder 2">
            <a:extLst>
              <a:ext uri="{FF2B5EF4-FFF2-40B4-BE49-F238E27FC236}">
                <a16:creationId xmlns:a16="http://schemas.microsoft.com/office/drawing/2014/main" id="{96A56CBE-DA2D-4567-B24C-A395EC253C09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08" name="Text Placeholder 2">
            <a:extLst>
              <a:ext uri="{FF2B5EF4-FFF2-40B4-BE49-F238E27FC236}">
                <a16:creationId xmlns:a16="http://schemas.microsoft.com/office/drawing/2014/main" id="{FA253BE8-2EB8-44AA-9F48-1539D0CCC9F0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09" name="Text Placeholder 2">
            <a:extLst>
              <a:ext uri="{FF2B5EF4-FFF2-40B4-BE49-F238E27FC236}">
                <a16:creationId xmlns:a16="http://schemas.microsoft.com/office/drawing/2014/main" id="{F56FCCFE-07EF-42BC-8312-E0952115A79B}"/>
              </a:ext>
            </a:extLst>
          </p:cNvPr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10" name="Text Placeholder 2">
            <a:extLst>
              <a:ext uri="{FF2B5EF4-FFF2-40B4-BE49-F238E27FC236}">
                <a16:creationId xmlns:a16="http://schemas.microsoft.com/office/drawing/2014/main" id="{5EFE4C30-74ED-4BB2-B3A1-FD989DC8D0F1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11" name="Text Placeholder 2">
            <a:extLst>
              <a:ext uri="{FF2B5EF4-FFF2-40B4-BE49-F238E27FC236}">
                <a16:creationId xmlns:a16="http://schemas.microsoft.com/office/drawing/2014/main" id="{0DE61884-E999-4F63-878B-F481901B4BCD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12" name="Text Placeholder 2">
            <a:extLst>
              <a:ext uri="{FF2B5EF4-FFF2-40B4-BE49-F238E27FC236}">
                <a16:creationId xmlns:a16="http://schemas.microsoft.com/office/drawing/2014/main" id="{8E72E242-84E6-42A9-B967-BCCFE3D71ABA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13" name="Text Placeholder 2">
            <a:extLst>
              <a:ext uri="{FF2B5EF4-FFF2-40B4-BE49-F238E27FC236}">
                <a16:creationId xmlns:a16="http://schemas.microsoft.com/office/drawing/2014/main" id="{7C6710BE-BDA3-4A7D-87D8-FBD119882E7D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14" name="Text Placeholder 2">
            <a:extLst>
              <a:ext uri="{FF2B5EF4-FFF2-40B4-BE49-F238E27FC236}">
                <a16:creationId xmlns:a16="http://schemas.microsoft.com/office/drawing/2014/main" id="{E469971B-1FA2-43D9-9A5A-B40BCE8749FC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15" name="Text Placeholder 2">
            <a:extLst>
              <a:ext uri="{FF2B5EF4-FFF2-40B4-BE49-F238E27FC236}">
                <a16:creationId xmlns:a16="http://schemas.microsoft.com/office/drawing/2014/main" id="{0EEE8A24-9659-4BF6-B84D-029CD0DAF098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16" name="Text Placeholder 2">
            <a:extLst>
              <a:ext uri="{FF2B5EF4-FFF2-40B4-BE49-F238E27FC236}">
                <a16:creationId xmlns:a16="http://schemas.microsoft.com/office/drawing/2014/main" id="{171824D5-00F6-44BD-B948-038FBFD1A929}"/>
              </a:ext>
            </a:extLst>
          </p:cNvPr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17" name="Text Placeholder 2">
            <a:extLst>
              <a:ext uri="{FF2B5EF4-FFF2-40B4-BE49-F238E27FC236}">
                <a16:creationId xmlns:a16="http://schemas.microsoft.com/office/drawing/2014/main" id="{DEF7C368-20F4-4A76-97BC-317A21AF7864}"/>
              </a:ext>
            </a:extLst>
          </p:cNvPr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1118" name="TextBox 1117">
            <a:extLst>
              <a:ext uri="{FF2B5EF4-FFF2-40B4-BE49-F238E27FC236}">
                <a16:creationId xmlns:a16="http://schemas.microsoft.com/office/drawing/2014/main" id="{2921B85D-3524-4B98-A933-5E3BB055BF26}"/>
              </a:ext>
            </a:extLst>
          </p:cNvPr>
          <p:cNvSpPr txBox="1"/>
          <p:nvPr userDrawn="1"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1119" name="TextBox 1118">
            <a:extLst>
              <a:ext uri="{FF2B5EF4-FFF2-40B4-BE49-F238E27FC236}">
                <a16:creationId xmlns:a16="http://schemas.microsoft.com/office/drawing/2014/main" id="{810A9EA5-06CA-4F42-89B3-E10F8FF30523}"/>
              </a:ext>
            </a:extLst>
          </p:cNvPr>
          <p:cNvSpPr txBox="1"/>
          <p:nvPr userDrawn="1"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1120" name="TextBox 1119">
            <a:extLst>
              <a:ext uri="{FF2B5EF4-FFF2-40B4-BE49-F238E27FC236}">
                <a16:creationId xmlns:a16="http://schemas.microsoft.com/office/drawing/2014/main" id="{84F49105-746B-408D-8B32-4ABAD7B3AECF}"/>
              </a:ext>
            </a:extLst>
          </p:cNvPr>
          <p:cNvSpPr txBox="1"/>
          <p:nvPr userDrawn="1"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1121" name="TextBox 1120">
            <a:extLst>
              <a:ext uri="{FF2B5EF4-FFF2-40B4-BE49-F238E27FC236}">
                <a16:creationId xmlns:a16="http://schemas.microsoft.com/office/drawing/2014/main" id="{4713C46C-B7B3-4259-8A99-F1DF3AE5D0DB}"/>
              </a:ext>
            </a:extLst>
          </p:cNvPr>
          <p:cNvSpPr txBox="1"/>
          <p:nvPr userDrawn="1"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1122" name="TextBox 1121">
            <a:extLst>
              <a:ext uri="{FF2B5EF4-FFF2-40B4-BE49-F238E27FC236}">
                <a16:creationId xmlns:a16="http://schemas.microsoft.com/office/drawing/2014/main" id="{70814A6E-027D-4E6D-A2BE-34A43204B87E}"/>
              </a:ext>
            </a:extLst>
          </p:cNvPr>
          <p:cNvSpPr txBox="1"/>
          <p:nvPr userDrawn="1"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1123" name="TextBox 1122">
            <a:extLst>
              <a:ext uri="{FF2B5EF4-FFF2-40B4-BE49-F238E27FC236}">
                <a16:creationId xmlns:a16="http://schemas.microsoft.com/office/drawing/2014/main" id="{94D808A2-C99C-45C5-A254-98D71097EEE0}"/>
              </a:ext>
            </a:extLst>
          </p:cNvPr>
          <p:cNvSpPr txBox="1"/>
          <p:nvPr userDrawn="1"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1124" name="TextBox 1123">
            <a:extLst>
              <a:ext uri="{FF2B5EF4-FFF2-40B4-BE49-F238E27FC236}">
                <a16:creationId xmlns:a16="http://schemas.microsoft.com/office/drawing/2014/main" id="{C661821E-9704-4693-8774-F1556BEE6E8F}"/>
              </a:ext>
            </a:extLst>
          </p:cNvPr>
          <p:cNvSpPr txBox="1"/>
          <p:nvPr userDrawn="1"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1125" name="Straight Connector 1124">
            <a:extLst>
              <a:ext uri="{FF2B5EF4-FFF2-40B4-BE49-F238E27FC236}">
                <a16:creationId xmlns:a16="http://schemas.microsoft.com/office/drawing/2014/main" id="{7919D016-482F-4E80-BE37-A4896A8A7ADA}"/>
              </a:ext>
            </a:extLst>
          </p:cNvPr>
          <p:cNvCxnSpPr/>
          <p:nvPr userDrawn="1"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6" name="Straight Connector 1125">
            <a:extLst>
              <a:ext uri="{FF2B5EF4-FFF2-40B4-BE49-F238E27FC236}">
                <a16:creationId xmlns:a16="http://schemas.microsoft.com/office/drawing/2014/main" id="{15381281-8D02-4900-9182-657F0C0C5235}"/>
              </a:ext>
            </a:extLst>
          </p:cNvPr>
          <p:cNvCxnSpPr/>
          <p:nvPr userDrawn="1"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7" name="Straight Connector 1126">
            <a:extLst>
              <a:ext uri="{FF2B5EF4-FFF2-40B4-BE49-F238E27FC236}">
                <a16:creationId xmlns:a16="http://schemas.microsoft.com/office/drawing/2014/main" id="{D138B1BA-1FF7-49EC-AC4D-0628364CEEB5}"/>
              </a:ext>
            </a:extLst>
          </p:cNvPr>
          <p:cNvCxnSpPr/>
          <p:nvPr userDrawn="1"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8" name="Straight Connector 1127">
            <a:extLst>
              <a:ext uri="{FF2B5EF4-FFF2-40B4-BE49-F238E27FC236}">
                <a16:creationId xmlns:a16="http://schemas.microsoft.com/office/drawing/2014/main" id="{9BEAD42F-08F9-483C-BEF9-9B4A1A9FAA55}"/>
              </a:ext>
            </a:extLst>
          </p:cNvPr>
          <p:cNvCxnSpPr/>
          <p:nvPr userDrawn="1"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9" name="Straight Connector 1128">
            <a:extLst>
              <a:ext uri="{FF2B5EF4-FFF2-40B4-BE49-F238E27FC236}">
                <a16:creationId xmlns:a16="http://schemas.microsoft.com/office/drawing/2014/main" id="{F6E2A737-B2FA-4726-8E88-DFBD6719C74E}"/>
              </a:ext>
            </a:extLst>
          </p:cNvPr>
          <p:cNvCxnSpPr/>
          <p:nvPr userDrawn="1"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0" name="Straight Connector 1129">
            <a:extLst>
              <a:ext uri="{FF2B5EF4-FFF2-40B4-BE49-F238E27FC236}">
                <a16:creationId xmlns:a16="http://schemas.microsoft.com/office/drawing/2014/main" id="{92238FA9-5B27-4F76-AD98-029044585428}"/>
              </a:ext>
            </a:extLst>
          </p:cNvPr>
          <p:cNvCxnSpPr/>
          <p:nvPr userDrawn="1"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1" name="Straight Connector 1130">
            <a:extLst>
              <a:ext uri="{FF2B5EF4-FFF2-40B4-BE49-F238E27FC236}">
                <a16:creationId xmlns:a16="http://schemas.microsoft.com/office/drawing/2014/main" id="{3B96CC2A-B7DE-42A5-9725-7FEC0E95E5D6}"/>
              </a:ext>
            </a:extLst>
          </p:cNvPr>
          <p:cNvCxnSpPr/>
          <p:nvPr userDrawn="1"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2" name="Straight Connector 1131">
            <a:extLst>
              <a:ext uri="{FF2B5EF4-FFF2-40B4-BE49-F238E27FC236}">
                <a16:creationId xmlns:a16="http://schemas.microsoft.com/office/drawing/2014/main" id="{73CBC6F0-DCE6-406C-96C3-AB024174E2EC}"/>
              </a:ext>
            </a:extLst>
          </p:cNvPr>
          <p:cNvCxnSpPr/>
          <p:nvPr userDrawn="1"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3" name="Straight Connector 1132">
            <a:extLst>
              <a:ext uri="{FF2B5EF4-FFF2-40B4-BE49-F238E27FC236}">
                <a16:creationId xmlns:a16="http://schemas.microsoft.com/office/drawing/2014/main" id="{A2240366-6748-46EE-BFCC-A83299D62A81}"/>
              </a:ext>
            </a:extLst>
          </p:cNvPr>
          <p:cNvCxnSpPr/>
          <p:nvPr userDrawn="1"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4" name="Straight Connector 1133">
            <a:extLst>
              <a:ext uri="{FF2B5EF4-FFF2-40B4-BE49-F238E27FC236}">
                <a16:creationId xmlns:a16="http://schemas.microsoft.com/office/drawing/2014/main" id="{5C6A320C-0CE8-47DB-9370-A85F696F0577}"/>
              </a:ext>
            </a:extLst>
          </p:cNvPr>
          <p:cNvCxnSpPr/>
          <p:nvPr userDrawn="1"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5" name="Straight Connector 1134">
            <a:extLst>
              <a:ext uri="{FF2B5EF4-FFF2-40B4-BE49-F238E27FC236}">
                <a16:creationId xmlns:a16="http://schemas.microsoft.com/office/drawing/2014/main" id="{B87AE698-CAEB-4A13-B08D-EB2D965F37B2}"/>
              </a:ext>
            </a:extLst>
          </p:cNvPr>
          <p:cNvCxnSpPr/>
          <p:nvPr userDrawn="1"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6" name="Straight Connector 1135">
            <a:extLst>
              <a:ext uri="{FF2B5EF4-FFF2-40B4-BE49-F238E27FC236}">
                <a16:creationId xmlns:a16="http://schemas.microsoft.com/office/drawing/2014/main" id="{63A48DF2-B558-4026-9D67-531752714DAA}"/>
              </a:ext>
            </a:extLst>
          </p:cNvPr>
          <p:cNvCxnSpPr/>
          <p:nvPr userDrawn="1"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7" name="Straight Connector 1136">
            <a:extLst>
              <a:ext uri="{FF2B5EF4-FFF2-40B4-BE49-F238E27FC236}">
                <a16:creationId xmlns:a16="http://schemas.microsoft.com/office/drawing/2014/main" id="{E5A9FF52-0025-4415-843A-536770F37DD9}"/>
              </a:ext>
            </a:extLst>
          </p:cNvPr>
          <p:cNvCxnSpPr/>
          <p:nvPr userDrawn="1"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4056839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ece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27BABB59-16BC-4E7E-B2F0-02DDEC6B4224}"/>
              </a:ext>
            </a:extLst>
          </p:cNvPr>
          <p:cNvGrpSpPr/>
          <p:nvPr userDrawn="1"/>
        </p:nvGrpSpPr>
        <p:grpSpPr>
          <a:xfrm>
            <a:off x="1588" y="0"/>
            <a:ext cx="9140825" cy="6858000"/>
            <a:chOff x="1588" y="0"/>
            <a:chExt cx="9140825" cy="6858000"/>
          </a:xfrm>
        </p:grpSpPr>
        <p:sp>
          <p:nvSpPr>
            <p:cNvPr id="1034" name="AutoShape 3"/>
            <p:cNvSpPr>
              <a:spLocks noChangeAspect="1" noChangeArrowheads="1" noTextEdit="1"/>
            </p:cNvSpPr>
            <p:nvPr/>
          </p:nvSpPr>
          <p:spPr bwMode="auto">
            <a:xfrm>
              <a:off x="1588" y="0"/>
              <a:ext cx="9140825" cy="6858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35" name="Freeform 5"/>
            <p:cNvSpPr>
              <a:spLocks/>
            </p:cNvSpPr>
            <p:nvPr/>
          </p:nvSpPr>
          <p:spPr bwMode="auto">
            <a:xfrm>
              <a:off x="5838826" y="4403725"/>
              <a:ext cx="1198563" cy="1546225"/>
            </a:xfrm>
            <a:custGeom>
              <a:avLst/>
              <a:gdLst>
                <a:gd name="T0" fmla="*/ 279 w 378"/>
                <a:gd name="T1" fmla="*/ 419 h 487"/>
                <a:gd name="T2" fmla="*/ 372 w 378"/>
                <a:gd name="T3" fmla="*/ 396 h 487"/>
                <a:gd name="T4" fmla="*/ 247 w 378"/>
                <a:gd name="T5" fmla="*/ 341 h 487"/>
                <a:gd name="T6" fmla="*/ 363 w 378"/>
                <a:gd name="T7" fmla="*/ 318 h 487"/>
                <a:gd name="T8" fmla="*/ 232 w 378"/>
                <a:gd name="T9" fmla="*/ 243 h 487"/>
                <a:gd name="T10" fmla="*/ 332 w 378"/>
                <a:gd name="T11" fmla="*/ 226 h 487"/>
                <a:gd name="T12" fmla="*/ 184 w 378"/>
                <a:gd name="T13" fmla="*/ 0 h 487"/>
                <a:gd name="T14" fmla="*/ 38 w 378"/>
                <a:gd name="T15" fmla="*/ 212 h 487"/>
                <a:gd name="T16" fmla="*/ 130 w 378"/>
                <a:gd name="T17" fmla="*/ 246 h 487"/>
                <a:gd name="T18" fmla="*/ 15 w 378"/>
                <a:gd name="T19" fmla="*/ 312 h 487"/>
                <a:gd name="T20" fmla="*/ 127 w 378"/>
                <a:gd name="T21" fmla="*/ 347 h 487"/>
                <a:gd name="T22" fmla="*/ 0 w 378"/>
                <a:gd name="T23" fmla="*/ 396 h 487"/>
                <a:gd name="T24" fmla="*/ 96 w 378"/>
                <a:gd name="T25" fmla="*/ 415 h 487"/>
                <a:gd name="T26" fmla="*/ 0 w 378"/>
                <a:gd name="T27" fmla="*/ 484 h 487"/>
                <a:gd name="T28" fmla="*/ 378 w 378"/>
                <a:gd name="T29" fmla="*/ 487 h 487"/>
                <a:gd name="T30" fmla="*/ 279 w 378"/>
                <a:gd name="T31" fmla="*/ 419 h 4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78" h="487">
                  <a:moveTo>
                    <a:pt x="279" y="419"/>
                  </a:moveTo>
                  <a:cubicBezTo>
                    <a:pt x="317" y="430"/>
                    <a:pt x="349" y="419"/>
                    <a:pt x="372" y="396"/>
                  </a:cubicBezTo>
                  <a:cubicBezTo>
                    <a:pt x="300" y="393"/>
                    <a:pt x="247" y="341"/>
                    <a:pt x="247" y="341"/>
                  </a:cubicBezTo>
                  <a:cubicBezTo>
                    <a:pt x="247" y="341"/>
                    <a:pt x="323" y="359"/>
                    <a:pt x="363" y="318"/>
                  </a:cubicBezTo>
                  <a:cubicBezTo>
                    <a:pt x="306" y="307"/>
                    <a:pt x="252" y="275"/>
                    <a:pt x="232" y="243"/>
                  </a:cubicBezTo>
                  <a:cubicBezTo>
                    <a:pt x="274" y="259"/>
                    <a:pt x="335" y="249"/>
                    <a:pt x="332" y="226"/>
                  </a:cubicBezTo>
                  <a:cubicBezTo>
                    <a:pt x="181" y="190"/>
                    <a:pt x="201" y="25"/>
                    <a:pt x="184" y="0"/>
                  </a:cubicBezTo>
                  <a:cubicBezTo>
                    <a:pt x="158" y="14"/>
                    <a:pt x="183" y="192"/>
                    <a:pt x="38" y="212"/>
                  </a:cubicBezTo>
                  <a:cubicBezTo>
                    <a:pt x="72" y="252"/>
                    <a:pt x="130" y="246"/>
                    <a:pt x="130" y="246"/>
                  </a:cubicBezTo>
                  <a:cubicBezTo>
                    <a:pt x="130" y="246"/>
                    <a:pt x="86" y="312"/>
                    <a:pt x="15" y="312"/>
                  </a:cubicBezTo>
                  <a:cubicBezTo>
                    <a:pt x="61" y="354"/>
                    <a:pt x="127" y="347"/>
                    <a:pt x="127" y="347"/>
                  </a:cubicBezTo>
                  <a:cubicBezTo>
                    <a:pt x="127" y="347"/>
                    <a:pt x="58" y="388"/>
                    <a:pt x="0" y="396"/>
                  </a:cubicBezTo>
                  <a:cubicBezTo>
                    <a:pt x="35" y="426"/>
                    <a:pt x="69" y="430"/>
                    <a:pt x="96" y="415"/>
                  </a:cubicBezTo>
                  <a:cubicBezTo>
                    <a:pt x="108" y="442"/>
                    <a:pt x="0" y="484"/>
                    <a:pt x="0" y="484"/>
                  </a:cubicBezTo>
                  <a:cubicBezTo>
                    <a:pt x="378" y="487"/>
                    <a:pt x="378" y="487"/>
                    <a:pt x="378" y="487"/>
                  </a:cubicBezTo>
                  <a:cubicBezTo>
                    <a:pt x="378" y="487"/>
                    <a:pt x="269" y="447"/>
                    <a:pt x="279" y="41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36" name="Freeform 6"/>
            <p:cNvSpPr>
              <a:spLocks/>
            </p:cNvSpPr>
            <p:nvPr/>
          </p:nvSpPr>
          <p:spPr bwMode="auto">
            <a:xfrm>
              <a:off x="8335963" y="4994275"/>
              <a:ext cx="806450" cy="1095375"/>
            </a:xfrm>
            <a:custGeom>
              <a:avLst/>
              <a:gdLst>
                <a:gd name="T0" fmla="*/ 164 w 254"/>
                <a:gd name="T1" fmla="*/ 173 h 345"/>
                <a:gd name="T2" fmla="*/ 234 w 254"/>
                <a:gd name="T3" fmla="*/ 160 h 345"/>
                <a:gd name="T4" fmla="*/ 129 w 254"/>
                <a:gd name="T5" fmla="*/ 0 h 345"/>
                <a:gd name="T6" fmla="*/ 26 w 254"/>
                <a:gd name="T7" fmla="*/ 150 h 345"/>
                <a:gd name="T8" fmla="*/ 91 w 254"/>
                <a:gd name="T9" fmla="*/ 175 h 345"/>
                <a:gd name="T10" fmla="*/ 10 w 254"/>
                <a:gd name="T11" fmla="*/ 221 h 345"/>
                <a:gd name="T12" fmla="*/ 89 w 254"/>
                <a:gd name="T13" fmla="*/ 246 h 345"/>
                <a:gd name="T14" fmla="*/ 0 w 254"/>
                <a:gd name="T15" fmla="*/ 280 h 345"/>
                <a:gd name="T16" fmla="*/ 67 w 254"/>
                <a:gd name="T17" fmla="*/ 293 h 345"/>
                <a:gd name="T18" fmla="*/ 0 w 254"/>
                <a:gd name="T19" fmla="*/ 342 h 345"/>
                <a:gd name="T20" fmla="*/ 254 w 254"/>
                <a:gd name="T21" fmla="*/ 345 h 345"/>
                <a:gd name="T22" fmla="*/ 254 w 254"/>
                <a:gd name="T23" fmla="*/ 340 h 345"/>
                <a:gd name="T24" fmla="*/ 197 w 254"/>
                <a:gd name="T25" fmla="*/ 296 h 345"/>
                <a:gd name="T26" fmla="*/ 254 w 254"/>
                <a:gd name="T27" fmla="*/ 288 h 345"/>
                <a:gd name="T28" fmla="*/ 254 w 254"/>
                <a:gd name="T29" fmla="*/ 279 h 345"/>
                <a:gd name="T30" fmla="*/ 174 w 254"/>
                <a:gd name="T31" fmla="*/ 241 h 345"/>
                <a:gd name="T32" fmla="*/ 254 w 254"/>
                <a:gd name="T33" fmla="*/ 228 h 345"/>
                <a:gd name="T34" fmla="*/ 254 w 254"/>
                <a:gd name="T35" fmla="*/ 225 h 345"/>
                <a:gd name="T36" fmla="*/ 164 w 254"/>
                <a:gd name="T37" fmla="*/ 173 h 3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54" h="345">
                  <a:moveTo>
                    <a:pt x="164" y="173"/>
                  </a:moveTo>
                  <a:cubicBezTo>
                    <a:pt x="193" y="183"/>
                    <a:pt x="237" y="176"/>
                    <a:pt x="234" y="160"/>
                  </a:cubicBezTo>
                  <a:cubicBezTo>
                    <a:pt x="127" y="134"/>
                    <a:pt x="141" y="18"/>
                    <a:pt x="129" y="0"/>
                  </a:cubicBezTo>
                  <a:cubicBezTo>
                    <a:pt x="111" y="10"/>
                    <a:pt x="129" y="136"/>
                    <a:pt x="26" y="150"/>
                  </a:cubicBezTo>
                  <a:cubicBezTo>
                    <a:pt x="50" y="179"/>
                    <a:pt x="91" y="175"/>
                    <a:pt x="91" y="175"/>
                  </a:cubicBezTo>
                  <a:cubicBezTo>
                    <a:pt x="91" y="175"/>
                    <a:pt x="60" y="221"/>
                    <a:pt x="10" y="221"/>
                  </a:cubicBezTo>
                  <a:cubicBezTo>
                    <a:pt x="42" y="251"/>
                    <a:pt x="89" y="246"/>
                    <a:pt x="89" y="246"/>
                  </a:cubicBezTo>
                  <a:cubicBezTo>
                    <a:pt x="89" y="246"/>
                    <a:pt x="40" y="275"/>
                    <a:pt x="0" y="280"/>
                  </a:cubicBezTo>
                  <a:cubicBezTo>
                    <a:pt x="24" y="301"/>
                    <a:pt x="48" y="304"/>
                    <a:pt x="67" y="293"/>
                  </a:cubicBezTo>
                  <a:cubicBezTo>
                    <a:pt x="75" y="312"/>
                    <a:pt x="0" y="342"/>
                    <a:pt x="0" y="342"/>
                  </a:cubicBezTo>
                  <a:cubicBezTo>
                    <a:pt x="170" y="344"/>
                    <a:pt x="231" y="345"/>
                    <a:pt x="254" y="345"/>
                  </a:cubicBezTo>
                  <a:cubicBezTo>
                    <a:pt x="254" y="340"/>
                    <a:pt x="254" y="340"/>
                    <a:pt x="254" y="340"/>
                  </a:cubicBezTo>
                  <a:cubicBezTo>
                    <a:pt x="232" y="331"/>
                    <a:pt x="192" y="311"/>
                    <a:pt x="197" y="296"/>
                  </a:cubicBezTo>
                  <a:cubicBezTo>
                    <a:pt x="219" y="303"/>
                    <a:pt x="239" y="299"/>
                    <a:pt x="254" y="288"/>
                  </a:cubicBezTo>
                  <a:cubicBezTo>
                    <a:pt x="254" y="279"/>
                    <a:pt x="254" y="279"/>
                    <a:pt x="254" y="279"/>
                  </a:cubicBezTo>
                  <a:cubicBezTo>
                    <a:pt x="208" y="273"/>
                    <a:pt x="174" y="241"/>
                    <a:pt x="174" y="241"/>
                  </a:cubicBezTo>
                  <a:cubicBezTo>
                    <a:pt x="174" y="241"/>
                    <a:pt x="225" y="253"/>
                    <a:pt x="254" y="228"/>
                  </a:cubicBezTo>
                  <a:cubicBezTo>
                    <a:pt x="254" y="225"/>
                    <a:pt x="254" y="225"/>
                    <a:pt x="254" y="225"/>
                  </a:cubicBezTo>
                  <a:cubicBezTo>
                    <a:pt x="214" y="216"/>
                    <a:pt x="177" y="194"/>
                    <a:pt x="164" y="173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37" name="Freeform 7"/>
            <p:cNvSpPr>
              <a:spLocks/>
            </p:cNvSpPr>
            <p:nvPr/>
          </p:nvSpPr>
          <p:spPr bwMode="auto">
            <a:xfrm>
              <a:off x="7745413" y="3213100"/>
              <a:ext cx="336550" cy="327025"/>
            </a:xfrm>
            <a:custGeom>
              <a:avLst/>
              <a:gdLst>
                <a:gd name="T0" fmla="*/ 103 w 106"/>
                <a:gd name="T1" fmla="*/ 0 h 103"/>
                <a:gd name="T2" fmla="*/ 8 w 106"/>
                <a:gd name="T3" fmla="*/ 91 h 103"/>
                <a:gd name="T4" fmla="*/ 10 w 106"/>
                <a:gd name="T5" fmla="*/ 103 h 103"/>
                <a:gd name="T6" fmla="*/ 106 w 106"/>
                <a:gd name="T7" fmla="*/ 5 h 103"/>
                <a:gd name="T8" fmla="*/ 103 w 106"/>
                <a:gd name="T9" fmla="*/ 0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6" h="103">
                  <a:moveTo>
                    <a:pt x="103" y="0"/>
                  </a:moveTo>
                  <a:cubicBezTo>
                    <a:pt x="94" y="0"/>
                    <a:pt x="14" y="86"/>
                    <a:pt x="8" y="91"/>
                  </a:cubicBezTo>
                  <a:cubicBezTo>
                    <a:pt x="0" y="98"/>
                    <a:pt x="3" y="101"/>
                    <a:pt x="10" y="103"/>
                  </a:cubicBezTo>
                  <a:cubicBezTo>
                    <a:pt x="16" y="103"/>
                    <a:pt x="106" y="5"/>
                    <a:pt x="106" y="5"/>
                  </a:cubicBezTo>
                  <a:cubicBezTo>
                    <a:pt x="106" y="5"/>
                    <a:pt x="106" y="0"/>
                    <a:pt x="103" y="0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38" name="Freeform 8"/>
            <p:cNvSpPr>
              <a:spLocks/>
            </p:cNvSpPr>
            <p:nvPr/>
          </p:nvSpPr>
          <p:spPr bwMode="auto">
            <a:xfrm>
              <a:off x="7758113" y="3190875"/>
              <a:ext cx="342900" cy="358775"/>
            </a:xfrm>
            <a:custGeom>
              <a:avLst/>
              <a:gdLst>
                <a:gd name="T0" fmla="*/ 6 w 108"/>
                <a:gd name="T1" fmla="*/ 0 h 113"/>
                <a:gd name="T2" fmla="*/ 1 w 108"/>
                <a:gd name="T3" fmla="*/ 8 h 113"/>
                <a:gd name="T4" fmla="*/ 93 w 108"/>
                <a:gd name="T5" fmla="*/ 107 h 113"/>
                <a:gd name="T6" fmla="*/ 107 w 108"/>
                <a:gd name="T7" fmla="*/ 106 h 113"/>
                <a:gd name="T8" fmla="*/ 6 w 108"/>
                <a:gd name="T9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8" h="113">
                  <a:moveTo>
                    <a:pt x="6" y="0"/>
                  </a:moveTo>
                  <a:cubicBezTo>
                    <a:pt x="6" y="0"/>
                    <a:pt x="0" y="2"/>
                    <a:pt x="1" y="8"/>
                  </a:cubicBezTo>
                  <a:cubicBezTo>
                    <a:pt x="2" y="12"/>
                    <a:pt x="89" y="100"/>
                    <a:pt x="93" y="107"/>
                  </a:cubicBezTo>
                  <a:cubicBezTo>
                    <a:pt x="97" y="113"/>
                    <a:pt x="105" y="113"/>
                    <a:pt x="107" y="106"/>
                  </a:cubicBezTo>
                  <a:cubicBezTo>
                    <a:pt x="108" y="99"/>
                    <a:pt x="6" y="0"/>
                    <a:pt x="6" y="0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39" name="Freeform 9"/>
            <p:cNvSpPr>
              <a:spLocks/>
            </p:cNvSpPr>
            <p:nvPr/>
          </p:nvSpPr>
          <p:spPr bwMode="auto">
            <a:xfrm>
              <a:off x="7910513" y="3152775"/>
              <a:ext cx="44450" cy="422275"/>
            </a:xfrm>
            <a:custGeom>
              <a:avLst/>
              <a:gdLst>
                <a:gd name="T0" fmla="*/ 7 w 14"/>
                <a:gd name="T1" fmla="*/ 4 h 133"/>
                <a:gd name="T2" fmla="*/ 3 w 14"/>
                <a:gd name="T3" fmla="*/ 121 h 133"/>
                <a:gd name="T4" fmla="*/ 6 w 14"/>
                <a:gd name="T5" fmla="*/ 129 h 133"/>
                <a:gd name="T6" fmla="*/ 10 w 14"/>
                <a:gd name="T7" fmla="*/ 2 h 133"/>
                <a:gd name="T8" fmla="*/ 7 w 14"/>
                <a:gd name="T9" fmla="*/ 4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33">
                  <a:moveTo>
                    <a:pt x="7" y="4"/>
                  </a:moveTo>
                  <a:cubicBezTo>
                    <a:pt x="0" y="7"/>
                    <a:pt x="4" y="115"/>
                    <a:pt x="3" y="121"/>
                  </a:cubicBezTo>
                  <a:cubicBezTo>
                    <a:pt x="1" y="127"/>
                    <a:pt x="2" y="133"/>
                    <a:pt x="6" y="129"/>
                  </a:cubicBezTo>
                  <a:cubicBezTo>
                    <a:pt x="11" y="126"/>
                    <a:pt x="10" y="2"/>
                    <a:pt x="10" y="2"/>
                  </a:cubicBezTo>
                  <a:cubicBezTo>
                    <a:pt x="10" y="2"/>
                    <a:pt x="14" y="0"/>
                    <a:pt x="7" y="4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40" name="Freeform 10"/>
            <p:cNvSpPr>
              <a:spLocks/>
            </p:cNvSpPr>
            <p:nvPr/>
          </p:nvSpPr>
          <p:spPr bwMode="auto">
            <a:xfrm>
              <a:off x="7739063" y="3352800"/>
              <a:ext cx="0" cy="6350"/>
            </a:xfrm>
            <a:custGeom>
              <a:avLst/>
              <a:gdLst>
                <a:gd name="T0" fmla="*/ 2 h 2"/>
                <a:gd name="T1" fmla="*/ 2 h 2"/>
                <a:gd name="T2" fmla="*/ 2 h 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">
                  <a:moveTo>
                    <a:pt x="0" y="2"/>
                  </a:moveTo>
                  <a:cubicBezTo>
                    <a:pt x="0" y="2"/>
                    <a:pt x="0" y="2"/>
                    <a:pt x="0" y="2"/>
                  </a:cubicBezTo>
                  <a:cubicBezTo>
                    <a:pt x="0" y="0"/>
                    <a:pt x="0" y="2"/>
                    <a:pt x="0" y="2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41" name="Freeform 11"/>
            <p:cNvSpPr>
              <a:spLocks/>
            </p:cNvSpPr>
            <p:nvPr/>
          </p:nvSpPr>
          <p:spPr bwMode="auto">
            <a:xfrm>
              <a:off x="7739063" y="3359150"/>
              <a:ext cx="396875" cy="31750"/>
            </a:xfrm>
            <a:custGeom>
              <a:avLst/>
              <a:gdLst>
                <a:gd name="T0" fmla="*/ 0 w 125"/>
                <a:gd name="T1" fmla="*/ 0 h 10"/>
                <a:gd name="T2" fmla="*/ 1 w 125"/>
                <a:gd name="T3" fmla="*/ 4 h 10"/>
                <a:gd name="T4" fmla="*/ 117 w 125"/>
                <a:gd name="T5" fmla="*/ 9 h 10"/>
                <a:gd name="T6" fmla="*/ 122 w 125"/>
                <a:gd name="T7" fmla="*/ 5 h 10"/>
                <a:gd name="T8" fmla="*/ 0 w 125"/>
                <a:gd name="T9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5" h="10">
                  <a:moveTo>
                    <a:pt x="0" y="0"/>
                  </a:moveTo>
                  <a:cubicBezTo>
                    <a:pt x="0" y="1"/>
                    <a:pt x="1" y="2"/>
                    <a:pt x="1" y="4"/>
                  </a:cubicBezTo>
                  <a:cubicBezTo>
                    <a:pt x="2" y="8"/>
                    <a:pt x="111" y="8"/>
                    <a:pt x="117" y="9"/>
                  </a:cubicBezTo>
                  <a:cubicBezTo>
                    <a:pt x="123" y="10"/>
                    <a:pt x="125" y="10"/>
                    <a:pt x="122" y="5"/>
                  </a:cubicBezTo>
                  <a:cubicBezTo>
                    <a:pt x="118" y="1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42" name="Oval 13"/>
            <p:cNvSpPr>
              <a:spLocks noChangeArrowheads="1"/>
            </p:cNvSpPr>
            <p:nvPr/>
          </p:nvSpPr>
          <p:spPr bwMode="auto">
            <a:xfrm>
              <a:off x="6562726" y="454025"/>
              <a:ext cx="104775" cy="107950"/>
            </a:xfrm>
            <a:prstGeom prst="ellipse">
              <a:avLst/>
            </a:pr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43" name="Oval 14"/>
            <p:cNvSpPr>
              <a:spLocks noChangeArrowheads="1"/>
            </p:cNvSpPr>
            <p:nvPr/>
          </p:nvSpPr>
          <p:spPr bwMode="auto">
            <a:xfrm>
              <a:off x="5943601" y="492125"/>
              <a:ext cx="85725" cy="85725"/>
            </a:xfrm>
            <a:prstGeom prst="ellipse">
              <a:avLst/>
            </a:pr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44" name="Oval 15"/>
            <p:cNvSpPr>
              <a:spLocks noChangeArrowheads="1"/>
            </p:cNvSpPr>
            <p:nvPr/>
          </p:nvSpPr>
          <p:spPr bwMode="auto">
            <a:xfrm>
              <a:off x="6213476" y="1282700"/>
              <a:ext cx="88900" cy="85725"/>
            </a:xfrm>
            <a:prstGeom prst="ellipse">
              <a:avLst/>
            </a:pr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45" name="Oval 16"/>
            <p:cNvSpPr>
              <a:spLocks noChangeArrowheads="1"/>
            </p:cNvSpPr>
            <p:nvPr/>
          </p:nvSpPr>
          <p:spPr bwMode="auto">
            <a:xfrm>
              <a:off x="5549901" y="2333625"/>
              <a:ext cx="104775" cy="104775"/>
            </a:xfrm>
            <a:prstGeom prst="ellipse">
              <a:avLst/>
            </a:pr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46" name="Freeform 17"/>
            <p:cNvSpPr>
              <a:spLocks/>
            </p:cNvSpPr>
            <p:nvPr/>
          </p:nvSpPr>
          <p:spPr bwMode="auto">
            <a:xfrm>
              <a:off x="7310438" y="53975"/>
              <a:ext cx="130175" cy="130175"/>
            </a:xfrm>
            <a:custGeom>
              <a:avLst/>
              <a:gdLst>
                <a:gd name="T0" fmla="*/ 17 w 41"/>
                <a:gd name="T1" fmla="*/ 1 h 41"/>
                <a:gd name="T2" fmla="*/ 2 w 41"/>
                <a:gd name="T3" fmla="*/ 24 h 41"/>
                <a:gd name="T4" fmla="*/ 24 w 41"/>
                <a:gd name="T5" fmla="*/ 40 h 41"/>
                <a:gd name="T6" fmla="*/ 39 w 41"/>
                <a:gd name="T7" fmla="*/ 17 h 41"/>
                <a:gd name="T8" fmla="*/ 17 w 41"/>
                <a:gd name="T9" fmla="*/ 1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" h="41">
                  <a:moveTo>
                    <a:pt x="17" y="1"/>
                  </a:moveTo>
                  <a:cubicBezTo>
                    <a:pt x="7" y="3"/>
                    <a:pt x="0" y="13"/>
                    <a:pt x="2" y="24"/>
                  </a:cubicBezTo>
                  <a:cubicBezTo>
                    <a:pt x="3" y="35"/>
                    <a:pt x="13" y="41"/>
                    <a:pt x="24" y="40"/>
                  </a:cubicBezTo>
                  <a:cubicBezTo>
                    <a:pt x="34" y="38"/>
                    <a:pt x="41" y="28"/>
                    <a:pt x="39" y="17"/>
                  </a:cubicBezTo>
                  <a:cubicBezTo>
                    <a:pt x="38" y="6"/>
                    <a:pt x="27" y="0"/>
                    <a:pt x="17" y="1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47" name="Freeform 18"/>
            <p:cNvSpPr>
              <a:spLocks/>
            </p:cNvSpPr>
            <p:nvPr/>
          </p:nvSpPr>
          <p:spPr bwMode="auto">
            <a:xfrm>
              <a:off x="8247063" y="0"/>
              <a:ext cx="171450" cy="92075"/>
            </a:xfrm>
            <a:custGeom>
              <a:avLst/>
              <a:gdLst>
                <a:gd name="T0" fmla="*/ 32 w 54"/>
                <a:gd name="T1" fmla="*/ 27 h 29"/>
                <a:gd name="T2" fmla="*/ 53 w 54"/>
                <a:gd name="T3" fmla="*/ 0 h 29"/>
                <a:gd name="T4" fmla="*/ 0 w 54"/>
                <a:gd name="T5" fmla="*/ 0 h 29"/>
                <a:gd name="T6" fmla="*/ 1 w 54"/>
                <a:gd name="T7" fmla="*/ 5 h 29"/>
                <a:gd name="T8" fmla="*/ 32 w 54"/>
                <a:gd name="T9" fmla="*/ 27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4" h="29">
                  <a:moveTo>
                    <a:pt x="32" y="27"/>
                  </a:moveTo>
                  <a:cubicBezTo>
                    <a:pt x="45" y="24"/>
                    <a:pt x="54" y="13"/>
                    <a:pt x="53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"/>
                    <a:pt x="0" y="3"/>
                    <a:pt x="1" y="5"/>
                  </a:cubicBezTo>
                  <a:cubicBezTo>
                    <a:pt x="4" y="19"/>
                    <a:pt x="17" y="29"/>
                    <a:pt x="32" y="27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48" name="Freeform 19"/>
            <p:cNvSpPr>
              <a:spLocks/>
            </p:cNvSpPr>
            <p:nvPr/>
          </p:nvSpPr>
          <p:spPr bwMode="auto">
            <a:xfrm>
              <a:off x="8199438" y="679450"/>
              <a:ext cx="114300" cy="114300"/>
            </a:xfrm>
            <a:custGeom>
              <a:avLst/>
              <a:gdLst>
                <a:gd name="T0" fmla="*/ 16 w 36"/>
                <a:gd name="T1" fmla="*/ 2 h 36"/>
                <a:gd name="T2" fmla="*/ 2 w 36"/>
                <a:gd name="T3" fmla="*/ 22 h 36"/>
                <a:gd name="T4" fmla="*/ 21 w 36"/>
                <a:gd name="T5" fmla="*/ 35 h 36"/>
                <a:gd name="T6" fmla="*/ 35 w 36"/>
                <a:gd name="T7" fmla="*/ 16 h 36"/>
                <a:gd name="T8" fmla="*/ 16 w 36"/>
                <a:gd name="T9" fmla="*/ 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6" h="36">
                  <a:moveTo>
                    <a:pt x="16" y="2"/>
                  </a:moveTo>
                  <a:cubicBezTo>
                    <a:pt x="6" y="4"/>
                    <a:pt x="0" y="12"/>
                    <a:pt x="2" y="22"/>
                  </a:cubicBezTo>
                  <a:cubicBezTo>
                    <a:pt x="3" y="31"/>
                    <a:pt x="12" y="36"/>
                    <a:pt x="21" y="35"/>
                  </a:cubicBezTo>
                  <a:cubicBezTo>
                    <a:pt x="30" y="34"/>
                    <a:pt x="36" y="25"/>
                    <a:pt x="35" y="16"/>
                  </a:cubicBezTo>
                  <a:cubicBezTo>
                    <a:pt x="33" y="7"/>
                    <a:pt x="25" y="0"/>
                    <a:pt x="16" y="2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49" name="Freeform 20"/>
            <p:cNvSpPr>
              <a:spLocks/>
            </p:cNvSpPr>
            <p:nvPr/>
          </p:nvSpPr>
          <p:spPr bwMode="auto">
            <a:xfrm>
              <a:off x="7751763" y="685800"/>
              <a:ext cx="92075" cy="95250"/>
            </a:xfrm>
            <a:custGeom>
              <a:avLst/>
              <a:gdLst>
                <a:gd name="T0" fmla="*/ 12 w 29"/>
                <a:gd name="T1" fmla="*/ 2 h 30"/>
                <a:gd name="T2" fmla="*/ 0 w 29"/>
                <a:gd name="T3" fmla="*/ 18 h 30"/>
                <a:gd name="T4" fmla="*/ 17 w 29"/>
                <a:gd name="T5" fmla="*/ 29 h 30"/>
                <a:gd name="T6" fmla="*/ 28 w 29"/>
                <a:gd name="T7" fmla="*/ 13 h 30"/>
                <a:gd name="T8" fmla="*/ 12 w 29"/>
                <a:gd name="T9" fmla="*/ 2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" h="30">
                  <a:moveTo>
                    <a:pt x="12" y="2"/>
                  </a:moveTo>
                  <a:cubicBezTo>
                    <a:pt x="4" y="3"/>
                    <a:pt x="0" y="10"/>
                    <a:pt x="0" y="18"/>
                  </a:cubicBezTo>
                  <a:cubicBezTo>
                    <a:pt x="2" y="25"/>
                    <a:pt x="9" y="30"/>
                    <a:pt x="17" y="29"/>
                  </a:cubicBezTo>
                  <a:cubicBezTo>
                    <a:pt x="24" y="27"/>
                    <a:pt x="29" y="20"/>
                    <a:pt x="28" y="13"/>
                  </a:cubicBezTo>
                  <a:cubicBezTo>
                    <a:pt x="26" y="6"/>
                    <a:pt x="20" y="0"/>
                    <a:pt x="12" y="2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50" name="Freeform 21"/>
            <p:cNvSpPr>
              <a:spLocks/>
            </p:cNvSpPr>
            <p:nvPr/>
          </p:nvSpPr>
          <p:spPr bwMode="auto">
            <a:xfrm>
              <a:off x="6457951" y="1819275"/>
              <a:ext cx="133350" cy="133350"/>
            </a:xfrm>
            <a:custGeom>
              <a:avLst/>
              <a:gdLst>
                <a:gd name="T0" fmla="*/ 17 w 42"/>
                <a:gd name="T1" fmla="*/ 2 h 42"/>
                <a:gd name="T2" fmla="*/ 2 w 42"/>
                <a:gd name="T3" fmla="*/ 24 h 42"/>
                <a:gd name="T4" fmla="*/ 24 w 42"/>
                <a:gd name="T5" fmla="*/ 40 h 42"/>
                <a:gd name="T6" fmla="*/ 39 w 42"/>
                <a:gd name="T7" fmla="*/ 18 h 42"/>
                <a:gd name="T8" fmla="*/ 17 w 42"/>
                <a:gd name="T9" fmla="*/ 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" h="42">
                  <a:moveTo>
                    <a:pt x="17" y="2"/>
                  </a:moveTo>
                  <a:cubicBezTo>
                    <a:pt x="7" y="4"/>
                    <a:pt x="0" y="14"/>
                    <a:pt x="2" y="24"/>
                  </a:cubicBezTo>
                  <a:cubicBezTo>
                    <a:pt x="3" y="34"/>
                    <a:pt x="14" y="42"/>
                    <a:pt x="24" y="40"/>
                  </a:cubicBezTo>
                  <a:cubicBezTo>
                    <a:pt x="34" y="38"/>
                    <a:pt x="42" y="28"/>
                    <a:pt x="39" y="18"/>
                  </a:cubicBezTo>
                  <a:cubicBezTo>
                    <a:pt x="38" y="7"/>
                    <a:pt x="28" y="0"/>
                    <a:pt x="17" y="2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51" name="Freeform 22"/>
            <p:cNvSpPr>
              <a:spLocks/>
            </p:cNvSpPr>
            <p:nvPr/>
          </p:nvSpPr>
          <p:spPr bwMode="auto">
            <a:xfrm>
              <a:off x="6778626" y="1600200"/>
              <a:ext cx="179388" cy="180975"/>
            </a:xfrm>
            <a:custGeom>
              <a:avLst/>
              <a:gdLst>
                <a:gd name="T0" fmla="*/ 24 w 57"/>
                <a:gd name="T1" fmla="*/ 3 h 57"/>
                <a:gd name="T2" fmla="*/ 2 w 57"/>
                <a:gd name="T3" fmla="*/ 33 h 57"/>
                <a:gd name="T4" fmla="*/ 33 w 57"/>
                <a:gd name="T5" fmla="*/ 55 h 57"/>
                <a:gd name="T6" fmla="*/ 55 w 57"/>
                <a:gd name="T7" fmla="*/ 24 h 57"/>
                <a:gd name="T8" fmla="*/ 24 w 57"/>
                <a:gd name="T9" fmla="*/ 3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7">
                  <a:moveTo>
                    <a:pt x="24" y="3"/>
                  </a:moveTo>
                  <a:cubicBezTo>
                    <a:pt x="10" y="5"/>
                    <a:pt x="0" y="19"/>
                    <a:pt x="2" y="33"/>
                  </a:cubicBezTo>
                  <a:cubicBezTo>
                    <a:pt x="5" y="47"/>
                    <a:pt x="19" y="57"/>
                    <a:pt x="33" y="55"/>
                  </a:cubicBezTo>
                  <a:cubicBezTo>
                    <a:pt x="48" y="53"/>
                    <a:pt x="57" y="38"/>
                    <a:pt x="55" y="24"/>
                  </a:cubicBezTo>
                  <a:cubicBezTo>
                    <a:pt x="52" y="10"/>
                    <a:pt x="39" y="0"/>
                    <a:pt x="24" y="3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52" name="Freeform 23"/>
            <p:cNvSpPr>
              <a:spLocks/>
            </p:cNvSpPr>
            <p:nvPr/>
          </p:nvSpPr>
          <p:spPr bwMode="auto">
            <a:xfrm>
              <a:off x="7662863" y="2355850"/>
              <a:ext cx="117475" cy="114300"/>
            </a:xfrm>
            <a:custGeom>
              <a:avLst/>
              <a:gdLst>
                <a:gd name="T0" fmla="*/ 16 w 37"/>
                <a:gd name="T1" fmla="*/ 2 h 36"/>
                <a:gd name="T2" fmla="*/ 2 w 37"/>
                <a:gd name="T3" fmla="*/ 21 h 36"/>
                <a:gd name="T4" fmla="*/ 22 w 37"/>
                <a:gd name="T5" fmla="*/ 35 h 36"/>
                <a:gd name="T6" fmla="*/ 35 w 37"/>
                <a:gd name="T7" fmla="*/ 16 h 36"/>
                <a:gd name="T8" fmla="*/ 16 w 37"/>
                <a:gd name="T9" fmla="*/ 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36">
                  <a:moveTo>
                    <a:pt x="16" y="2"/>
                  </a:moveTo>
                  <a:cubicBezTo>
                    <a:pt x="6" y="3"/>
                    <a:pt x="0" y="12"/>
                    <a:pt x="2" y="21"/>
                  </a:cubicBezTo>
                  <a:cubicBezTo>
                    <a:pt x="3" y="31"/>
                    <a:pt x="12" y="36"/>
                    <a:pt x="22" y="35"/>
                  </a:cubicBezTo>
                  <a:cubicBezTo>
                    <a:pt x="31" y="34"/>
                    <a:pt x="37" y="25"/>
                    <a:pt x="35" y="16"/>
                  </a:cubicBezTo>
                  <a:cubicBezTo>
                    <a:pt x="34" y="6"/>
                    <a:pt x="25" y="0"/>
                    <a:pt x="16" y="2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53" name="Freeform 24"/>
            <p:cNvSpPr>
              <a:spLocks/>
            </p:cNvSpPr>
            <p:nvPr/>
          </p:nvSpPr>
          <p:spPr bwMode="auto">
            <a:xfrm>
              <a:off x="6454776" y="2263775"/>
              <a:ext cx="95250" cy="95250"/>
            </a:xfrm>
            <a:custGeom>
              <a:avLst/>
              <a:gdLst>
                <a:gd name="T0" fmla="*/ 13 w 30"/>
                <a:gd name="T1" fmla="*/ 2 h 30"/>
                <a:gd name="T2" fmla="*/ 1 w 30"/>
                <a:gd name="T3" fmla="*/ 17 h 30"/>
                <a:gd name="T4" fmla="*/ 17 w 30"/>
                <a:gd name="T5" fmla="*/ 28 h 30"/>
                <a:gd name="T6" fmla="*/ 28 w 30"/>
                <a:gd name="T7" fmla="*/ 13 h 30"/>
                <a:gd name="T8" fmla="*/ 13 w 30"/>
                <a:gd name="T9" fmla="*/ 2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30">
                  <a:moveTo>
                    <a:pt x="13" y="2"/>
                  </a:moveTo>
                  <a:cubicBezTo>
                    <a:pt x="5" y="3"/>
                    <a:pt x="0" y="10"/>
                    <a:pt x="1" y="17"/>
                  </a:cubicBezTo>
                  <a:cubicBezTo>
                    <a:pt x="2" y="25"/>
                    <a:pt x="10" y="30"/>
                    <a:pt x="17" y="28"/>
                  </a:cubicBezTo>
                  <a:cubicBezTo>
                    <a:pt x="24" y="27"/>
                    <a:pt x="30" y="20"/>
                    <a:pt x="28" y="13"/>
                  </a:cubicBezTo>
                  <a:cubicBezTo>
                    <a:pt x="27" y="5"/>
                    <a:pt x="20" y="0"/>
                    <a:pt x="13" y="2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54" name="Freeform 25"/>
            <p:cNvSpPr>
              <a:spLocks/>
            </p:cNvSpPr>
            <p:nvPr/>
          </p:nvSpPr>
          <p:spPr bwMode="auto">
            <a:xfrm>
              <a:off x="6083301" y="2641600"/>
              <a:ext cx="92075" cy="95250"/>
            </a:xfrm>
            <a:custGeom>
              <a:avLst/>
              <a:gdLst>
                <a:gd name="T0" fmla="*/ 12 w 29"/>
                <a:gd name="T1" fmla="*/ 0 h 30"/>
                <a:gd name="T2" fmla="*/ 1 w 29"/>
                <a:gd name="T3" fmla="*/ 17 h 30"/>
                <a:gd name="T4" fmla="*/ 17 w 29"/>
                <a:gd name="T5" fmla="*/ 28 h 30"/>
                <a:gd name="T6" fmla="*/ 28 w 29"/>
                <a:gd name="T7" fmla="*/ 12 h 30"/>
                <a:gd name="T8" fmla="*/ 12 w 29"/>
                <a:gd name="T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" h="30">
                  <a:moveTo>
                    <a:pt x="12" y="0"/>
                  </a:moveTo>
                  <a:cubicBezTo>
                    <a:pt x="5" y="2"/>
                    <a:pt x="0" y="9"/>
                    <a:pt x="1" y="17"/>
                  </a:cubicBezTo>
                  <a:cubicBezTo>
                    <a:pt x="3" y="24"/>
                    <a:pt x="9" y="30"/>
                    <a:pt x="17" y="28"/>
                  </a:cubicBezTo>
                  <a:cubicBezTo>
                    <a:pt x="25" y="27"/>
                    <a:pt x="29" y="20"/>
                    <a:pt x="28" y="12"/>
                  </a:cubicBezTo>
                  <a:cubicBezTo>
                    <a:pt x="27" y="4"/>
                    <a:pt x="19" y="0"/>
                    <a:pt x="12" y="0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55" name="Freeform 26"/>
            <p:cNvSpPr>
              <a:spLocks noEditPoints="1"/>
            </p:cNvSpPr>
            <p:nvPr/>
          </p:nvSpPr>
          <p:spPr bwMode="auto">
            <a:xfrm>
              <a:off x="5778501" y="2349500"/>
              <a:ext cx="850900" cy="939800"/>
            </a:xfrm>
            <a:custGeom>
              <a:avLst/>
              <a:gdLst>
                <a:gd name="T0" fmla="*/ 440 w 536"/>
                <a:gd name="T1" fmla="*/ 346 h 592"/>
                <a:gd name="T2" fmla="*/ 424 w 536"/>
                <a:gd name="T3" fmla="*/ 338 h 592"/>
                <a:gd name="T4" fmla="*/ 488 w 536"/>
                <a:gd name="T5" fmla="*/ 232 h 592"/>
                <a:gd name="T6" fmla="*/ 432 w 536"/>
                <a:gd name="T7" fmla="*/ 168 h 592"/>
                <a:gd name="T8" fmla="*/ 444 w 536"/>
                <a:gd name="T9" fmla="*/ 154 h 592"/>
                <a:gd name="T10" fmla="*/ 420 w 536"/>
                <a:gd name="T11" fmla="*/ 146 h 592"/>
                <a:gd name="T12" fmla="*/ 408 w 536"/>
                <a:gd name="T13" fmla="*/ 158 h 592"/>
                <a:gd name="T14" fmla="*/ 350 w 536"/>
                <a:gd name="T15" fmla="*/ 100 h 592"/>
                <a:gd name="T16" fmla="*/ 330 w 536"/>
                <a:gd name="T17" fmla="*/ 70 h 592"/>
                <a:gd name="T18" fmla="*/ 242 w 536"/>
                <a:gd name="T19" fmla="*/ 80 h 592"/>
                <a:gd name="T20" fmla="*/ 238 w 536"/>
                <a:gd name="T21" fmla="*/ 64 h 592"/>
                <a:gd name="T22" fmla="*/ 216 w 536"/>
                <a:gd name="T23" fmla="*/ 72 h 592"/>
                <a:gd name="T24" fmla="*/ 218 w 536"/>
                <a:gd name="T25" fmla="*/ 90 h 592"/>
                <a:gd name="T26" fmla="*/ 142 w 536"/>
                <a:gd name="T27" fmla="*/ 102 h 592"/>
                <a:gd name="T28" fmla="*/ 138 w 536"/>
                <a:gd name="T29" fmla="*/ 216 h 592"/>
                <a:gd name="T30" fmla="*/ 122 w 536"/>
                <a:gd name="T31" fmla="*/ 212 h 592"/>
                <a:gd name="T32" fmla="*/ 68 w 536"/>
                <a:gd name="T33" fmla="*/ 118 h 592"/>
                <a:gd name="T34" fmla="*/ 0 w 536"/>
                <a:gd name="T35" fmla="*/ 188 h 592"/>
                <a:gd name="T36" fmla="*/ 22 w 536"/>
                <a:gd name="T37" fmla="*/ 282 h 592"/>
                <a:gd name="T38" fmla="*/ 46 w 536"/>
                <a:gd name="T39" fmla="*/ 290 h 592"/>
                <a:gd name="T40" fmla="*/ 138 w 536"/>
                <a:gd name="T41" fmla="*/ 366 h 592"/>
                <a:gd name="T42" fmla="*/ 126 w 536"/>
                <a:gd name="T43" fmla="*/ 378 h 592"/>
                <a:gd name="T44" fmla="*/ 14 w 536"/>
                <a:gd name="T45" fmla="*/ 386 h 592"/>
                <a:gd name="T46" fmla="*/ 46 w 536"/>
                <a:gd name="T47" fmla="*/ 480 h 592"/>
                <a:gd name="T48" fmla="*/ 142 w 536"/>
                <a:gd name="T49" fmla="*/ 500 h 592"/>
                <a:gd name="T50" fmla="*/ 160 w 536"/>
                <a:gd name="T51" fmla="*/ 478 h 592"/>
                <a:gd name="T52" fmla="*/ 270 w 536"/>
                <a:gd name="T53" fmla="*/ 438 h 592"/>
                <a:gd name="T54" fmla="*/ 284 w 536"/>
                <a:gd name="T55" fmla="*/ 450 h 592"/>
                <a:gd name="T56" fmla="*/ 226 w 536"/>
                <a:gd name="T57" fmla="*/ 550 h 592"/>
                <a:gd name="T58" fmla="*/ 328 w 536"/>
                <a:gd name="T59" fmla="*/ 584 h 592"/>
                <a:gd name="T60" fmla="*/ 390 w 536"/>
                <a:gd name="T61" fmla="*/ 502 h 592"/>
                <a:gd name="T62" fmla="*/ 382 w 536"/>
                <a:gd name="T63" fmla="*/ 476 h 592"/>
                <a:gd name="T64" fmla="*/ 400 w 536"/>
                <a:gd name="T65" fmla="*/ 354 h 592"/>
                <a:gd name="T66" fmla="*/ 430 w 536"/>
                <a:gd name="T67" fmla="*/ 470 h 592"/>
                <a:gd name="T68" fmla="*/ 458 w 536"/>
                <a:gd name="T69" fmla="*/ 462 h 592"/>
                <a:gd name="T70" fmla="*/ 524 w 536"/>
                <a:gd name="T71" fmla="*/ 412 h 592"/>
                <a:gd name="T72" fmla="*/ 536 w 536"/>
                <a:gd name="T73" fmla="*/ 318 h 592"/>
                <a:gd name="T74" fmla="*/ 318 w 536"/>
                <a:gd name="T75" fmla="*/ 246 h 592"/>
                <a:gd name="T76" fmla="*/ 358 w 536"/>
                <a:gd name="T77" fmla="*/ 206 h 592"/>
                <a:gd name="T78" fmla="*/ 222 w 536"/>
                <a:gd name="T79" fmla="*/ 256 h 592"/>
                <a:gd name="T80" fmla="*/ 154 w 536"/>
                <a:gd name="T81" fmla="*/ 254 h 592"/>
                <a:gd name="T82" fmla="*/ 214 w 536"/>
                <a:gd name="T83" fmla="*/ 310 h 592"/>
                <a:gd name="T84" fmla="*/ 182 w 536"/>
                <a:gd name="T85" fmla="*/ 364 h 592"/>
                <a:gd name="T86" fmla="*/ 276 w 536"/>
                <a:gd name="T87" fmla="*/ 406 h 592"/>
                <a:gd name="T88" fmla="*/ 238 w 536"/>
                <a:gd name="T89" fmla="*/ 316 h 592"/>
                <a:gd name="T90" fmla="*/ 312 w 536"/>
                <a:gd name="T91" fmla="*/ 268 h 592"/>
                <a:gd name="T92" fmla="*/ 302 w 536"/>
                <a:gd name="T93" fmla="*/ 402 h 592"/>
                <a:gd name="T94" fmla="*/ 370 w 536"/>
                <a:gd name="T95" fmla="*/ 340 h 592"/>
                <a:gd name="T96" fmla="*/ 334 w 536"/>
                <a:gd name="T97" fmla="*/ 262 h 592"/>
                <a:gd name="T98" fmla="*/ 340 w 536"/>
                <a:gd name="T99" fmla="*/ 298 h 5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536" h="592">
                  <a:moveTo>
                    <a:pt x="528" y="308"/>
                  </a:moveTo>
                  <a:lnTo>
                    <a:pt x="462" y="356"/>
                  </a:lnTo>
                  <a:lnTo>
                    <a:pt x="440" y="346"/>
                  </a:lnTo>
                  <a:lnTo>
                    <a:pt x="502" y="298"/>
                  </a:lnTo>
                  <a:lnTo>
                    <a:pt x="490" y="286"/>
                  </a:lnTo>
                  <a:lnTo>
                    <a:pt x="424" y="338"/>
                  </a:lnTo>
                  <a:lnTo>
                    <a:pt x="414" y="332"/>
                  </a:lnTo>
                  <a:lnTo>
                    <a:pt x="398" y="206"/>
                  </a:lnTo>
                  <a:lnTo>
                    <a:pt x="488" y="232"/>
                  </a:lnTo>
                  <a:lnTo>
                    <a:pt x="502" y="218"/>
                  </a:lnTo>
                  <a:lnTo>
                    <a:pt x="410" y="190"/>
                  </a:lnTo>
                  <a:lnTo>
                    <a:pt x="432" y="168"/>
                  </a:lnTo>
                  <a:lnTo>
                    <a:pt x="502" y="188"/>
                  </a:lnTo>
                  <a:lnTo>
                    <a:pt x="514" y="176"/>
                  </a:lnTo>
                  <a:lnTo>
                    <a:pt x="444" y="154"/>
                  </a:lnTo>
                  <a:lnTo>
                    <a:pt x="510" y="86"/>
                  </a:lnTo>
                  <a:lnTo>
                    <a:pt x="490" y="74"/>
                  </a:lnTo>
                  <a:lnTo>
                    <a:pt x="420" y="146"/>
                  </a:lnTo>
                  <a:lnTo>
                    <a:pt x="394" y="66"/>
                  </a:lnTo>
                  <a:lnTo>
                    <a:pt x="380" y="72"/>
                  </a:lnTo>
                  <a:lnTo>
                    <a:pt x="408" y="158"/>
                  </a:lnTo>
                  <a:lnTo>
                    <a:pt x="392" y="174"/>
                  </a:lnTo>
                  <a:lnTo>
                    <a:pt x="364" y="92"/>
                  </a:lnTo>
                  <a:lnTo>
                    <a:pt x="350" y="100"/>
                  </a:lnTo>
                  <a:lnTo>
                    <a:pt x="376" y="182"/>
                  </a:lnTo>
                  <a:lnTo>
                    <a:pt x="250" y="130"/>
                  </a:lnTo>
                  <a:lnTo>
                    <a:pt x="330" y="70"/>
                  </a:lnTo>
                  <a:lnTo>
                    <a:pt x="328" y="50"/>
                  </a:lnTo>
                  <a:lnTo>
                    <a:pt x="248" y="112"/>
                  </a:lnTo>
                  <a:lnTo>
                    <a:pt x="242" y="80"/>
                  </a:lnTo>
                  <a:lnTo>
                    <a:pt x="306" y="32"/>
                  </a:lnTo>
                  <a:lnTo>
                    <a:pt x="302" y="16"/>
                  </a:lnTo>
                  <a:lnTo>
                    <a:pt x="238" y="64"/>
                  </a:lnTo>
                  <a:lnTo>
                    <a:pt x="226" y="0"/>
                  </a:lnTo>
                  <a:lnTo>
                    <a:pt x="204" y="6"/>
                  </a:lnTo>
                  <a:lnTo>
                    <a:pt x="216" y="72"/>
                  </a:lnTo>
                  <a:lnTo>
                    <a:pt x="142" y="46"/>
                  </a:lnTo>
                  <a:lnTo>
                    <a:pt x="138" y="62"/>
                  </a:lnTo>
                  <a:lnTo>
                    <a:pt x="218" y="90"/>
                  </a:lnTo>
                  <a:lnTo>
                    <a:pt x="222" y="114"/>
                  </a:lnTo>
                  <a:lnTo>
                    <a:pt x="144" y="86"/>
                  </a:lnTo>
                  <a:lnTo>
                    <a:pt x="142" y="102"/>
                  </a:lnTo>
                  <a:lnTo>
                    <a:pt x="226" y="132"/>
                  </a:lnTo>
                  <a:lnTo>
                    <a:pt x="226" y="134"/>
                  </a:lnTo>
                  <a:lnTo>
                    <a:pt x="138" y="216"/>
                  </a:lnTo>
                  <a:lnTo>
                    <a:pt x="130" y="124"/>
                  </a:lnTo>
                  <a:lnTo>
                    <a:pt x="112" y="116"/>
                  </a:lnTo>
                  <a:lnTo>
                    <a:pt x="122" y="212"/>
                  </a:lnTo>
                  <a:lnTo>
                    <a:pt x="92" y="200"/>
                  </a:lnTo>
                  <a:lnTo>
                    <a:pt x="84" y="126"/>
                  </a:lnTo>
                  <a:lnTo>
                    <a:pt x="68" y="118"/>
                  </a:lnTo>
                  <a:lnTo>
                    <a:pt x="76" y="194"/>
                  </a:lnTo>
                  <a:lnTo>
                    <a:pt x="6" y="166"/>
                  </a:lnTo>
                  <a:lnTo>
                    <a:pt x="0" y="188"/>
                  </a:lnTo>
                  <a:lnTo>
                    <a:pt x="74" y="220"/>
                  </a:lnTo>
                  <a:lnTo>
                    <a:pt x="12" y="274"/>
                  </a:lnTo>
                  <a:lnTo>
                    <a:pt x="22" y="282"/>
                  </a:lnTo>
                  <a:lnTo>
                    <a:pt x="90" y="228"/>
                  </a:lnTo>
                  <a:lnTo>
                    <a:pt x="110" y="236"/>
                  </a:lnTo>
                  <a:lnTo>
                    <a:pt x="46" y="290"/>
                  </a:lnTo>
                  <a:lnTo>
                    <a:pt x="58" y="302"/>
                  </a:lnTo>
                  <a:lnTo>
                    <a:pt x="124" y="248"/>
                  </a:lnTo>
                  <a:lnTo>
                    <a:pt x="138" y="366"/>
                  </a:lnTo>
                  <a:lnTo>
                    <a:pt x="46" y="332"/>
                  </a:lnTo>
                  <a:lnTo>
                    <a:pt x="30" y="346"/>
                  </a:lnTo>
                  <a:lnTo>
                    <a:pt x="126" y="378"/>
                  </a:lnTo>
                  <a:lnTo>
                    <a:pt x="100" y="400"/>
                  </a:lnTo>
                  <a:lnTo>
                    <a:pt x="28" y="376"/>
                  </a:lnTo>
                  <a:lnTo>
                    <a:pt x="14" y="386"/>
                  </a:lnTo>
                  <a:lnTo>
                    <a:pt x="86" y="412"/>
                  </a:lnTo>
                  <a:lnTo>
                    <a:pt x="28" y="466"/>
                  </a:lnTo>
                  <a:lnTo>
                    <a:pt x="46" y="480"/>
                  </a:lnTo>
                  <a:lnTo>
                    <a:pt x="108" y="426"/>
                  </a:lnTo>
                  <a:lnTo>
                    <a:pt x="130" y="504"/>
                  </a:lnTo>
                  <a:lnTo>
                    <a:pt x="142" y="500"/>
                  </a:lnTo>
                  <a:lnTo>
                    <a:pt x="122" y="416"/>
                  </a:lnTo>
                  <a:lnTo>
                    <a:pt x="140" y="398"/>
                  </a:lnTo>
                  <a:lnTo>
                    <a:pt x="160" y="478"/>
                  </a:lnTo>
                  <a:lnTo>
                    <a:pt x="176" y="472"/>
                  </a:lnTo>
                  <a:lnTo>
                    <a:pt x="154" y="388"/>
                  </a:lnTo>
                  <a:lnTo>
                    <a:pt x="270" y="438"/>
                  </a:lnTo>
                  <a:lnTo>
                    <a:pt x="196" y="496"/>
                  </a:lnTo>
                  <a:lnTo>
                    <a:pt x="200" y="514"/>
                  </a:lnTo>
                  <a:lnTo>
                    <a:pt x="284" y="450"/>
                  </a:lnTo>
                  <a:lnTo>
                    <a:pt x="288" y="482"/>
                  </a:lnTo>
                  <a:lnTo>
                    <a:pt x="222" y="532"/>
                  </a:lnTo>
                  <a:lnTo>
                    <a:pt x="226" y="550"/>
                  </a:lnTo>
                  <a:lnTo>
                    <a:pt x="290" y="498"/>
                  </a:lnTo>
                  <a:lnTo>
                    <a:pt x="306" y="592"/>
                  </a:lnTo>
                  <a:lnTo>
                    <a:pt x="328" y="584"/>
                  </a:lnTo>
                  <a:lnTo>
                    <a:pt x="314" y="492"/>
                  </a:lnTo>
                  <a:lnTo>
                    <a:pt x="386" y="516"/>
                  </a:lnTo>
                  <a:lnTo>
                    <a:pt x="390" y="502"/>
                  </a:lnTo>
                  <a:lnTo>
                    <a:pt x="312" y="476"/>
                  </a:lnTo>
                  <a:lnTo>
                    <a:pt x="308" y="452"/>
                  </a:lnTo>
                  <a:lnTo>
                    <a:pt x="382" y="476"/>
                  </a:lnTo>
                  <a:lnTo>
                    <a:pt x="386" y="462"/>
                  </a:lnTo>
                  <a:lnTo>
                    <a:pt x="306" y="434"/>
                  </a:lnTo>
                  <a:lnTo>
                    <a:pt x="400" y="354"/>
                  </a:lnTo>
                  <a:lnTo>
                    <a:pt x="406" y="356"/>
                  </a:lnTo>
                  <a:lnTo>
                    <a:pt x="412" y="462"/>
                  </a:lnTo>
                  <a:lnTo>
                    <a:pt x="430" y="470"/>
                  </a:lnTo>
                  <a:lnTo>
                    <a:pt x="424" y="364"/>
                  </a:lnTo>
                  <a:lnTo>
                    <a:pt x="454" y="378"/>
                  </a:lnTo>
                  <a:lnTo>
                    <a:pt x="458" y="462"/>
                  </a:lnTo>
                  <a:lnTo>
                    <a:pt x="474" y="468"/>
                  </a:lnTo>
                  <a:lnTo>
                    <a:pt x="468" y="386"/>
                  </a:lnTo>
                  <a:lnTo>
                    <a:pt x="524" y="412"/>
                  </a:lnTo>
                  <a:lnTo>
                    <a:pt x="530" y="390"/>
                  </a:lnTo>
                  <a:lnTo>
                    <a:pt x="476" y="364"/>
                  </a:lnTo>
                  <a:lnTo>
                    <a:pt x="536" y="318"/>
                  </a:lnTo>
                  <a:lnTo>
                    <a:pt x="528" y="308"/>
                  </a:lnTo>
                  <a:close/>
                  <a:moveTo>
                    <a:pt x="358" y="206"/>
                  </a:moveTo>
                  <a:lnTo>
                    <a:pt x="318" y="246"/>
                  </a:lnTo>
                  <a:lnTo>
                    <a:pt x="268" y="220"/>
                  </a:lnTo>
                  <a:lnTo>
                    <a:pt x="256" y="162"/>
                  </a:lnTo>
                  <a:lnTo>
                    <a:pt x="358" y="206"/>
                  </a:lnTo>
                  <a:close/>
                  <a:moveTo>
                    <a:pt x="234" y="170"/>
                  </a:moveTo>
                  <a:lnTo>
                    <a:pt x="246" y="228"/>
                  </a:lnTo>
                  <a:lnTo>
                    <a:pt x="222" y="256"/>
                  </a:lnTo>
                  <a:lnTo>
                    <a:pt x="160" y="232"/>
                  </a:lnTo>
                  <a:lnTo>
                    <a:pt x="234" y="170"/>
                  </a:lnTo>
                  <a:close/>
                  <a:moveTo>
                    <a:pt x="154" y="254"/>
                  </a:moveTo>
                  <a:lnTo>
                    <a:pt x="214" y="280"/>
                  </a:lnTo>
                  <a:lnTo>
                    <a:pt x="216" y="312"/>
                  </a:lnTo>
                  <a:lnTo>
                    <a:pt x="214" y="310"/>
                  </a:lnTo>
                  <a:lnTo>
                    <a:pt x="162" y="346"/>
                  </a:lnTo>
                  <a:lnTo>
                    <a:pt x="154" y="254"/>
                  </a:lnTo>
                  <a:close/>
                  <a:moveTo>
                    <a:pt x="182" y="364"/>
                  </a:moveTo>
                  <a:lnTo>
                    <a:pt x="228" y="330"/>
                  </a:lnTo>
                  <a:lnTo>
                    <a:pt x="268" y="354"/>
                  </a:lnTo>
                  <a:lnTo>
                    <a:pt x="276" y="406"/>
                  </a:lnTo>
                  <a:lnTo>
                    <a:pt x="182" y="364"/>
                  </a:lnTo>
                  <a:close/>
                  <a:moveTo>
                    <a:pt x="278" y="336"/>
                  </a:moveTo>
                  <a:lnTo>
                    <a:pt x="238" y="316"/>
                  </a:lnTo>
                  <a:lnTo>
                    <a:pt x="234" y="274"/>
                  </a:lnTo>
                  <a:lnTo>
                    <a:pt x="264" y="242"/>
                  </a:lnTo>
                  <a:lnTo>
                    <a:pt x="312" y="268"/>
                  </a:lnTo>
                  <a:lnTo>
                    <a:pt x="318" y="308"/>
                  </a:lnTo>
                  <a:lnTo>
                    <a:pt x="278" y="336"/>
                  </a:lnTo>
                  <a:close/>
                  <a:moveTo>
                    <a:pt x="302" y="402"/>
                  </a:moveTo>
                  <a:lnTo>
                    <a:pt x="294" y="348"/>
                  </a:lnTo>
                  <a:lnTo>
                    <a:pt x="332" y="322"/>
                  </a:lnTo>
                  <a:lnTo>
                    <a:pt x="370" y="340"/>
                  </a:lnTo>
                  <a:lnTo>
                    <a:pt x="302" y="402"/>
                  </a:lnTo>
                  <a:close/>
                  <a:moveTo>
                    <a:pt x="340" y="298"/>
                  </a:moveTo>
                  <a:lnTo>
                    <a:pt x="334" y="262"/>
                  </a:lnTo>
                  <a:lnTo>
                    <a:pt x="374" y="226"/>
                  </a:lnTo>
                  <a:lnTo>
                    <a:pt x="382" y="318"/>
                  </a:lnTo>
                  <a:lnTo>
                    <a:pt x="340" y="298"/>
                  </a:ln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56" name="Freeform 27"/>
            <p:cNvSpPr>
              <a:spLocks/>
            </p:cNvSpPr>
            <p:nvPr/>
          </p:nvSpPr>
          <p:spPr bwMode="auto">
            <a:xfrm>
              <a:off x="1246188" y="1038225"/>
              <a:ext cx="1227138" cy="1806575"/>
            </a:xfrm>
            <a:custGeom>
              <a:avLst/>
              <a:gdLst>
                <a:gd name="T0" fmla="*/ 387 w 387"/>
                <a:gd name="T1" fmla="*/ 462 h 569"/>
                <a:gd name="T2" fmla="*/ 258 w 387"/>
                <a:gd name="T3" fmla="*/ 404 h 569"/>
                <a:gd name="T4" fmla="*/ 372 w 387"/>
                <a:gd name="T5" fmla="*/ 365 h 569"/>
                <a:gd name="T6" fmla="*/ 255 w 387"/>
                <a:gd name="T7" fmla="*/ 288 h 569"/>
                <a:gd name="T8" fmla="*/ 348 w 387"/>
                <a:gd name="T9" fmla="*/ 247 h 569"/>
                <a:gd name="T10" fmla="*/ 199 w 387"/>
                <a:gd name="T11" fmla="*/ 0 h 569"/>
                <a:gd name="T12" fmla="*/ 46 w 387"/>
                <a:gd name="T13" fmla="*/ 264 h 569"/>
                <a:gd name="T14" fmla="*/ 149 w 387"/>
                <a:gd name="T15" fmla="*/ 285 h 569"/>
                <a:gd name="T16" fmla="*/ 15 w 387"/>
                <a:gd name="T17" fmla="*/ 371 h 569"/>
                <a:gd name="T18" fmla="*/ 134 w 387"/>
                <a:gd name="T19" fmla="*/ 398 h 569"/>
                <a:gd name="T20" fmla="*/ 5 w 387"/>
                <a:gd name="T21" fmla="*/ 462 h 569"/>
                <a:gd name="T22" fmla="*/ 101 w 387"/>
                <a:gd name="T23" fmla="*/ 489 h 569"/>
                <a:gd name="T24" fmla="*/ 0 w 387"/>
                <a:gd name="T25" fmla="*/ 569 h 569"/>
                <a:gd name="T26" fmla="*/ 387 w 387"/>
                <a:gd name="T27" fmla="*/ 565 h 569"/>
                <a:gd name="T28" fmla="*/ 288 w 387"/>
                <a:gd name="T29" fmla="*/ 484 h 569"/>
                <a:gd name="T30" fmla="*/ 387 w 387"/>
                <a:gd name="T31" fmla="*/ 462 h 5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87" h="569">
                  <a:moveTo>
                    <a:pt x="387" y="462"/>
                  </a:moveTo>
                  <a:cubicBezTo>
                    <a:pt x="328" y="452"/>
                    <a:pt x="258" y="404"/>
                    <a:pt x="258" y="404"/>
                  </a:cubicBezTo>
                  <a:cubicBezTo>
                    <a:pt x="258" y="404"/>
                    <a:pt x="325" y="414"/>
                    <a:pt x="372" y="365"/>
                  </a:cubicBezTo>
                  <a:cubicBezTo>
                    <a:pt x="299" y="365"/>
                    <a:pt x="255" y="288"/>
                    <a:pt x="255" y="288"/>
                  </a:cubicBezTo>
                  <a:cubicBezTo>
                    <a:pt x="255" y="288"/>
                    <a:pt x="314" y="294"/>
                    <a:pt x="348" y="247"/>
                  </a:cubicBezTo>
                  <a:cubicBezTo>
                    <a:pt x="200" y="224"/>
                    <a:pt x="226" y="17"/>
                    <a:pt x="199" y="0"/>
                  </a:cubicBezTo>
                  <a:cubicBezTo>
                    <a:pt x="181" y="29"/>
                    <a:pt x="202" y="221"/>
                    <a:pt x="46" y="264"/>
                  </a:cubicBezTo>
                  <a:cubicBezTo>
                    <a:pt x="44" y="290"/>
                    <a:pt x="106" y="302"/>
                    <a:pt x="149" y="285"/>
                  </a:cubicBezTo>
                  <a:cubicBezTo>
                    <a:pt x="129" y="320"/>
                    <a:pt x="73" y="358"/>
                    <a:pt x="15" y="371"/>
                  </a:cubicBezTo>
                  <a:cubicBezTo>
                    <a:pt x="56" y="418"/>
                    <a:pt x="134" y="398"/>
                    <a:pt x="134" y="398"/>
                  </a:cubicBezTo>
                  <a:cubicBezTo>
                    <a:pt x="134" y="398"/>
                    <a:pt x="79" y="459"/>
                    <a:pt x="5" y="462"/>
                  </a:cubicBezTo>
                  <a:cubicBezTo>
                    <a:pt x="29" y="489"/>
                    <a:pt x="61" y="502"/>
                    <a:pt x="101" y="489"/>
                  </a:cubicBezTo>
                  <a:cubicBezTo>
                    <a:pt x="111" y="522"/>
                    <a:pt x="0" y="569"/>
                    <a:pt x="0" y="569"/>
                  </a:cubicBezTo>
                  <a:cubicBezTo>
                    <a:pt x="0" y="569"/>
                    <a:pt x="0" y="569"/>
                    <a:pt x="387" y="565"/>
                  </a:cubicBezTo>
                  <a:cubicBezTo>
                    <a:pt x="387" y="565"/>
                    <a:pt x="277" y="515"/>
                    <a:pt x="288" y="484"/>
                  </a:cubicBezTo>
                  <a:cubicBezTo>
                    <a:pt x="317" y="502"/>
                    <a:pt x="351" y="497"/>
                    <a:pt x="387" y="462"/>
                  </a:cubicBezTo>
                  <a:close/>
                </a:path>
              </a:pathLst>
            </a:custGeom>
            <a:solidFill>
              <a:srgbClr val="F0FAF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57" name="Freeform 28"/>
            <p:cNvSpPr>
              <a:spLocks noEditPoints="1"/>
            </p:cNvSpPr>
            <p:nvPr/>
          </p:nvSpPr>
          <p:spPr bwMode="auto">
            <a:xfrm>
              <a:off x="4765676" y="0"/>
              <a:ext cx="2179638" cy="1200150"/>
            </a:xfrm>
            <a:custGeom>
              <a:avLst/>
              <a:gdLst>
                <a:gd name="T0" fmla="*/ 28 w 1373"/>
                <a:gd name="T1" fmla="*/ 210 h 756"/>
                <a:gd name="T2" fmla="*/ 202 w 1373"/>
                <a:gd name="T3" fmla="*/ 356 h 756"/>
                <a:gd name="T4" fmla="*/ 280 w 1373"/>
                <a:gd name="T5" fmla="*/ 134 h 756"/>
                <a:gd name="T6" fmla="*/ 304 w 1373"/>
                <a:gd name="T7" fmla="*/ 328 h 756"/>
                <a:gd name="T8" fmla="*/ 386 w 1373"/>
                <a:gd name="T9" fmla="*/ 108 h 756"/>
                <a:gd name="T10" fmla="*/ 374 w 1373"/>
                <a:gd name="T11" fmla="*/ 404 h 756"/>
                <a:gd name="T12" fmla="*/ 626 w 1373"/>
                <a:gd name="T13" fmla="*/ 388 h 756"/>
                <a:gd name="T14" fmla="*/ 396 w 1373"/>
                <a:gd name="T15" fmla="*/ 520 h 756"/>
                <a:gd name="T16" fmla="*/ 594 w 1373"/>
                <a:gd name="T17" fmla="*/ 512 h 756"/>
                <a:gd name="T18" fmla="*/ 590 w 1373"/>
                <a:gd name="T19" fmla="*/ 756 h 756"/>
                <a:gd name="T20" fmla="*/ 802 w 1373"/>
                <a:gd name="T21" fmla="*/ 656 h 756"/>
                <a:gd name="T22" fmla="*/ 668 w 1373"/>
                <a:gd name="T23" fmla="*/ 480 h 756"/>
                <a:gd name="T24" fmla="*/ 834 w 1373"/>
                <a:gd name="T25" fmla="*/ 556 h 756"/>
                <a:gd name="T26" fmla="*/ 702 w 1373"/>
                <a:gd name="T27" fmla="*/ 376 h 756"/>
                <a:gd name="T28" fmla="*/ 1020 w 1373"/>
                <a:gd name="T29" fmla="*/ 296 h 756"/>
                <a:gd name="T30" fmla="*/ 956 w 1373"/>
                <a:gd name="T31" fmla="*/ 594 h 756"/>
                <a:gd name="T32" fmla="*/ 1110 w 1373"/>
                <a:gd name="T33" fmla="*/ 400 h 756"/>
                <a:gd name="T34" fmla="*/ 1062 w 1373"/>
                <a:gd name="T35" fmla="*/ 638 h 756"/>
                <a:gd name="T36" fmla="*/ 1248 w 1373"/>
                <a:gd name="T37" fmla="*/ 558 h 756"/>
                <a:gd name="T38" fmla="*/ 1184 w 1373"/>
                <a:gd name="T39" fmla="*/ 390 h 756"/>
                <a:gd name="T40" fmla="*/ 1363 w 1373"/>
                <a:gd name="T41" fmla="*/ 308 h 756"/>
                <a:gd name="T42" fmla="*/ 1114 w 1373"/>
                <a:gd name="T43" fmla="*/ 308 h 756"/>
                <a:gd name="T44" fmla="*/ 1298 w 1373"/>
                <a:gd name="T45" fmla="*/ 222 h 756"/>
                <a:gd name="T46" fmla="*/ 1062 w 1373"/>
                <a:gd name="T47" fmla="*/ 248 h 756"/>
                <a:gd name="T48" fmla="*/ 1064 w 1373"/>
                <a:gd name="T49" fmla="*/ 0 h 756"/>
                <a:gd name="T50" fmla="*/ 924 w 1373"/>
                <a:gd name="T51" fmla="*/ 88 h 756"/>
                <a:gd name="T52" fmla="*/ 886 w 1373"/>
                <a:gd name="T53" fmla="*/ 0 h 756"/>
                <a:gd name="T54" fmla="*/ 734 w 1373"/>
                <a:gd name="T55" fmla="*/ 110 h 756"/>
                <a:gd name="T56" fmla="*/ 670 w 1373"/>
                <a:gd name="T57" fmla="*/ 0 h 756"/>
                <a:gd name="T58" fmla="*/ 448 w 1373"/>
                <a:gd name="T59" fmla="*/ 12 h 756"/>
                <a:gd name="T60" fmla="*/ 382 w 1373"/>
                <a:gd name="T61" fmla="*/ 0 h 756"/>
                <a:gd name="T62" fmla="*/ 334 w 1373"/>
                <a:gd name="T63" fmla="*/ 0 h 756"/>
                <a:gd name="T64" fmla="*/ 324 w 1373"/>
                <a:gd name="T65" fmla="*/ 52 h 756"/>
                <a:gd name="T66" fmla="*/ 160 w 1373"/>
                <a:gd name="T67" fmla="*/ 0 h 756"/>
                <a:gd name="T68" fmla="*/ 200 w 1373"/>
                <a:gd name="T69" fmla="*/ 92 h 756"/>
                <a:gd name="T70" fmla="*/ 760 w 1373"/>
                <a:gd name="T71" fmla="*/ 160 h 756"/>
                <a:gd name="T72" fmla="*/ 952 w 1373"/>
                <a:gd name="T73" fmla="*/ 218 h 756"/>
                <a:gd name="T74" fmla="*/ 760 w 1373"/>
                <a:gd name="T75" fmla="*/ 160 h 756"/>
                <a:gd name="T76" fmla="*/ 692 w 1373"/>
                <a:gd name="T77" fmla="*/ 140 h 756"/>
                <a:gd name="T78" fmla="*/ 472 w 1373"/>
                <a:gd name="T79" fmla="*/ 78 h 7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373" h="756">
                  <a:moveTo>
                    <a:pt x="0" y="156"/>
                  </a:moveTo>
                  <a:lnTo>
                    <a:pt x="28" y="210"/>
                  </a:lnTo>
                  <a:lnTo>
                    <a:pt x="238" y="148"/>
                  </a:lnTo>
                  <a:lnTo>
                    <a:pt x="202" y="356"/>
                  </a:lnTo>
                  <a:lnTo>
                    <a:pt x="240" y="358"/>
                  </a:lnTo>
                  <a:lnTo>
                    <a:pt x="280" y="134"/>
                  </a:lnTo>
                  <a:lnTo>
                    <a:pt x="340" y="118"/>
                  </a:lnTo>
                  <a:lnTo>
                    <a:pt x="304" y="328"/>
                  </a:lnTo>
                  <a:lnTo>
                    <a:pt x="346" y="332"/>
                  </a:lnTo>
                  <a:lnTo>
                    <a:pt x="386" y="108"/>
                  </a:lnTo>
                  <a:lnTo>
                    <a:pt x="610" y="346"/>
                  </a:lnTo>
                  <a:lnTo>
                    <a:pt x="374" y="404"/>
                  </a:lnTo>
                  <a:lnTo>
                    <a:pt x="360" y="454"/>
                  </a:lnTo>
                  <a:lnTo>
                    <a:pt x="626" y="388"/>
                  </a:lnTo>
                  <a:lnTo>
                    <a:pt x="604" y="468"/>
                  </a:lnTo>
                  <a:lnTo>
                    <a:pt x="396" y="520"/>
                  </a:lnTo>
                  <a:lnTo>
                    <a:pt x="384" y="566"/>
                  </a:lnTo>
                  <a:lnTo>
                    <a:pt x="594" y="512"/>
                  </a:lnTo>
                  <a:lnTo>
                    <a:pt x="530" y="750"/>
                  </a:lnTo>
                  <a:lnTo>
                    <a:pt x="590" y="756"/>
                  </a:lnTo>
                  <a:lnTo>
                    <a:pt x="656" y="524"/>
                  </a:lnTo>
                  <a:lnTo>
                    <a:pt x="802" y="656"/>
                  </a:lnTo>
                  <a:lnTo>
                    <a:pt x="824" y="626"/>
                  </a:lnTo>
                  <a:lnTo>
                    <a:pt x="668" y="480"/>
                  </a:lnTo>
                  <a:lnTo>
                    <a:pt x="686" y="422"/>
                  </a:lnTo>
                  <a:lnTo>
                    <a:pt x="834" y="556"/>
                  </a:lnTo>
                  <a:lnTo>
                    <a:pt x="860" y="524"/>
                  </a:lnTo>
                  <a:lnTo>
                    <a:pt x="702" y="376"/>
                  </a:lnTo>
                  <a:lnTo>
                    <a:pt x="1008" y="284"/>
                  </a:lnTo>
                  <a:lnTo>
                    <a:pt x="1020" y="296"/>
                  </a:lnTo>
                  <a:lnTo>
                    <a:pt x="924" y="554"/>
                  </a:lnTo>
                  <a:lnTo>
                    <a:pt x="956" y="594"/>
                  </a:lnTo>
                  <a:lnTo>
                    <a:pt x="1054" y="336"/>
                  </a:lnTo>
                  <a:lnTo>
                    <a:pt x="1110" y="400"/>
                  </a:lnTo>
                  <a:lnTo>
                    <a:pt x="1032" y="602"/>
                  </a:lnTo>
                  <a:lnTo>
                    <a:pt x="1062" y="638"/>
                  </a:lnTo>
                  <a:lnTo>
                    <a:pt x="1138" y="432"/>
                  </a:lnTo>
                  <a:lnTo>
                    <a:pt x="1248" y="558"/>
                  </a:lnTo>
                  <a:lnTo>
                    <a:pt x="1284" y="510"/>
                  </a:lnTo>
                  <a:lnTo>
                    <a:pt x="1184" y="390"/>
                  </a:lnTo>
                  <a:lnTo>
                    <a:pt x="1373" y="344"/>
                  </a:lnTo>
                  <a:lnTo>
                    <a:pt x="1363" y="308"/>
                  </a:lnTo>
                  <a:lnTo>
                    <a:pt x="1154" y="356"/>
                  </a:lnTo>
                  <a:lnTo>
                    <a:pt x="1114" y="308"/>
                  </a:lnTo>
                  <a:lnTo>
                    <a:pt x="1312" y="262"/>
                  </a:lnTo>
                  <a:lnTo>
                    <a:pt x="1298" y="222"/>
                  </a:lnTo>
                  <a:lnTo>
                    <a:pt x="1082" y="270"/>
                  </a:lnTo>
                  <a:lnTo>
                    <a:pt x="1062" y="248"/>
                  </a:lnTo>
                  <a:lnTo>
                    <a:pt x="1136" y="0"/>
                  </a:lnTo>
                  <a:lnTo>
                    <a:pt x="1064" y="0"/>
                  </a:lnTo>
                  <a:lnTo>
                    <a:pt x="1004" y="180"/>
                  </a:lnTo>
                  <a:lnTo>
                    <a:pt x="924" y="88"/>
                  </a:lnTo>
                  <a:lnTo>
                    <a:pt x="946" y="0"/>
                  </a:lnTo>
                  <a:lnTo>
                    <a:pt x="886" y="0"/>
                  </a:lnTo>
                  <a:lnTo>
                    <a:pt x="856" y="88"/>
                  </a:lnTo>
                  <a:lnTo>
                    <a:pt x="734" y="110"/>
                  </a:lnTo>
                  <a:lnTo>
                    <a:pt x="662" y="22"/>
                  </a:lnTo>
                  <a:lnTo>
                    <a:pt x="670" y="0"/>
                  </a:lnTo>
                  <a:lnTo>
                    <a:pt x="512" y="0"/>
                  </a:lnTo>
                  <a:lnTo>
                    <a:pt x="448" y="12"/>
                  </a:lnTo>
                  <a:lnTo>
                    <a:pt x="452" y="0"/>
                  </a:lnTo>
                  <a:lnTo>
                    <a:pt x="382" y="0"/>
                  </a:lnTo>
                  <a:lnTo>
                    <a:pt x="372" y="36"/>
                  </a:lnTo>
                  <a:lnTo>
                    <a:pt x="334" y="0"/>
                  </a:lnTo>
                  <a:lnTo>
                    <a:pt x="270" y="0"/>
                  </a:lnTo>
                  <a:lnTo>
                    <a:pt x="324" y="52"/>
                  </a:lnTo>
                  <a:lnTo>
                    <a:pt x="242" y="78"/>
                  </a:lnTo>
                  <a:lnTo>
                    <a:pt x="160" y="0"/>
                  </a:lnTo>
                  <a:lnTo>
                    <a:pt x="104" y="0"/>
                  </a:lnTo>
                  <a:lnTo>
                    <a:pt x="200" y="92"/>
                  </a:lnTo>
                  <a:lnTo>
                    <a:pt x="0" y="156"/>
                  </a:lnTo>
                  <a:close/>
                  <a:moveTo>
                    <a:pt x="760" y="160"/>
                  </a:moveTo>
                  <a:lnTo>
                    <a:pt x="880" y="138"/>
                  </a:lnTo>
                  <a:lnTo>
                    <a:pt x="952" y="218"/>
                  </a:lnTo>
                  <a:lnTo>
                    <a:pt x="722" y="294"/>
                  </a:lnTo>
                  <a:lnTo>
                    <a:pt x="760" y="160"/>
                  </a:lnTo>
                  <a:close/>
                  <a:moveTo>
                    <a:pt x="622" y="44"/>
                  </a:moveTo>
                  <a:lnTo>
                    <a:pt x="692" y="140"/>
                  </a:lnTo>
                  <a:lnTo>
                    <a:pt x="656" y="276"/>
                  </a:lnTo>
                  <a:lnTo>
                    <a:pt x="472" y="78"/>
                  </a:lnTo>
                  <a:lnTo>
                    <a:pt x="622" y="44"/>
                  </a:lnTo>
                  <a:close/>
                </a:path>
              </a:pathLst>
            </a:custGeom>
            <a:solidFill>
              <a:srgbClr val="F0FAF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58" name="Freeform 29"/>
            <p:cNvSpPr>
              <a:spLocks/>
            </p:cNvSpPr>
            <p:nvPr/>
          </p:nvSpPr>
          <p:spPr bwMode="auto">
            <a:xfrm>
              <a:off x="6746876" y="0"/>
              <a:ext cx="233363" cy="136525"/>
            </a:xfrm>
            <a:custGeom>
              <a:avLst/>
              <a:gdLst>
                <a:gd name="T0" fmla="*/ 99 w 147"/>
                <a:gd name="T1" fmla="*/ 86 h 86"/>
                <a:gd name="T2" fmla="*/ 147 w 147"/>
                <a:gd name="T3" fmla="*/ 66 h 86"/>
                <a:gd name="T4" fmla="*/ 68 w 147"/>
                <a:gd name="T5" fmla="*/ 0 h 86"/>
                <a:gd name="T6" fmla="*/ 0 w 147"/>
                <a:gd name="T7" fmla="*/ 0 h 86"/>
                <a:gd name="T8" fmla="*/ 99 w 147"/>
                <a:gd name="T9" fmla="*/ 86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7" h="86">
                  <a:moveTo>
                    <a:pt x="99" y="86"/>
                  </a:moveTo>
                  <a:lnTo>
                    <a:pt x="147" y="66"/>
                  </a:lnTo>
                  <a:lnTo>
                    <a:pt x="68" y="0"/>
                  </a:lnTo>
                  <a:lnTo>
                    <a:pt x="0" y="0"/>
                  </a:lnTo>
                  <a:lnTo>
                    <a:pt x="99" y="86"/>
                  </a:lnTo>
                  <a:close/>
                </a:path>
              </a:pathLst>
            </a:custGeom>
            <a:solidFill>
              <a:srgbClr val="F0FAF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59" name="Freeform 30"/>
            <p:cNvSpPr>
              <a:spLocks/>
            </p:cNvSpPr>
            <p:nvPr/>
          </p:nvSpPr>
          <p:spPr bwMode="auto">
            <a:xfrm>
              <a:off x="2311401" y="1476375"/>
              <a:ext cx="1054100" cy="1711325"/>
            </a:xfrm>
            <a:custGeom>
              <a:avLst/>
              <a:gdLst>
                <a:gd name="T0" fmla="*/ 332 w 332"/>
                <a:gd name="T1" fmla="*/ 437 h 539"/>
                <a:gd name="T2" fmla="*/ 221 w 332"/>
                <a:gd name="T3" fmla="*/ 384 h 539"/>
                <a:gd name="T4" fmla="*/ 319 w 332"/>
                <a:gd name="T5" fmla="*/ 345 h 539"/>
                <a:gd name="T6" fmla="*/ 219 w 332"/>
                <a:gd name="T7" fmla="*/ 272 h 539"/>
                <a:gd name="T8" fmla="*/ 299 w 332"/>
                <a:gd name="T9" fmla="*/ 234 h 539"/>
                <a:gd name="T10" fmla="*/ 171 w 332"/>
                <a:gd name="T11" fmla="*/ 0 h 539"/>
                <a:gd name="T12" fmla="*/ 40 w 332"/>
                <a:gd name="T13" fmla="*/ 250 h 539"/>
                <a:gd name="T14" fmla="*/ 129 w 332"/>
                <a:gd name="T15" fmla="*/ 269 h 539"/>
                <a:gd name="T16" fmla="*/ 12 w 332"/>
                <a:gd name="T17" fmla="*/ 352 h 539"/>
                <a:gd name="T18" fmla="*/ 115 w 332"/>
                <a:gd name="T19" fmla="*/ 377 h 539"/>
                <a:gd name="T20" fmla="*/ 5 w 332"/>
                <a:gd name="T21" fmla="*/ 437 h 539"/>
                <a:gd name="T22" fmla="*/ 87 w 332"/>
                <a:gd name="T23" fmla="*/ 462 h 539"/>
                <a:gd name="T24" fmla="*/ 0 w 332"/>
                <a:gd name="T25" fmla="*/ 539 h 539"/>
                <a:gd name="T26" fmla="*/ 332 w 332"/>
                <a:gd name="T27" fmla="*/ 535 h 539"/>
                <a:gd name="T28" fmla="*/ 248 w 332"/>
                <a:gd name="T29" fmla="*/ 459 h 539"/>
                <a:gd name="T30" fmla="*/ 332 w 332"/>
                <a:gd name="T31" fmla="*/ 437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32" h="539">
                  <a:moveTo>
                    <a:pt x="332" y="437"/>
                  </a:moveTo>
                  <a:cubicBezTo>
                    <a:pt x="281" y="429"/>
                    <a:pt x="221" y="384"/>
                    <a:pt x="221" y="384"/>
                  </a:cubicBezTo>
                  <a:cubicBezTo>
                    <a:pt x="221" y="384"/>
                    <a:pt x="279" y="391"/>
                    <a:pt x="319" y="345"/>
                  </a:cubicBezTo>
                  <a:cubicBezTo>
                    <a:pt x="257" y="345"/>
                    <a:pt x="219" y="272"/>
                    <a:pt x="219" y="272"/>
                  </a:cubicBezTo>
                  <a:cubicBezTo>
                    <a:pt x="219" y="272"/>
                    <a:pt x="269" y="279"/>
                    <a:pt x="299" y="234"/>
                  </a:cubicBezTo>
                  <a:cubicBezTo>
                    <a:pt x="171" y="212"/>
                    <a:pt x="194" y="16"/>
                    <a:pt x="171" y="0"/>
                  </a:cubicBezTo>
                  <a:cubicBezTo>
                    <a:pt x="156" y="28"/>
                    <a:pt x="174" y="209"/>
                    <a:pt x="40" y="250"/>
                  </a:cubicBezTo>
                  <a:cubicBezTo>
                    <a:pt x="37" y="275"/>
                    <a:pt x="92" y="286"/>
                    <a:pt x="129" y="269"/>
                  </a:cubicBezTo>
                  <a:cubicBezTo>
                    <a:pt x="110" y="303"/>
                    <a:pt x="62" y="339"/>
                    <a:pt x="12" y="352"/>
                  </a:cubicBezTo>
                  <a:cubicBezTo>
                    <a:pt x="47" y="396"/>
                    <a:pt x="115" y="377"/>
                    <a:pt x="115" y="377"/>
                  </a:cubicBezTo>
                  <a:cubicBezTo>
                    <a:pt x="115" y="377"/>
                    <a:pt x="68" y="434"/>
                    <a:pt x="5" y="437"/>
                  </a:cubicBezTo>
                  <a:cubicBezTo>
                    <a:pt x="24" y="462"/>
                    <a:pt x="53" y="475"/>
                    <a:pt x="87" y="462"/>
                  </a:cubicBezTo>
                  <a:cubicBezTo>
                    <a:pt x="95" y="495"/>
                    <a:pt x="0" y="539"/>
                    <a:pt x="0" y="539"/>
                  </a:cubicBezTo>
                  <a:cubicBezTo>
                    <a:pt x="0" y="539"/>
                    <a:pt x="0" y="539"/>
                    <a:pt x="332" y="535"/>
                  </a:cubicBezTo>
                  <a:cubicBezTo>
                    <a:pt x="332" y="535"/>
                    <a:pt x="238" y="489"/>
                    <a:pt x="248" y="459"/>
                  </a:cubicBezTo>
                  <a:cubicBezTo>
                    <a:pt x="272" y="475"/>
                    <a:pt x="302" y="471"/>
                    <a:pt x="332" y="437"/>
                  </a:cubicBezTo>
                  <a:close/>
                </a:path>
              </a:pathLst>
            </a:custGeom>
            <a:solidFill>
              <a:srgbClr val="F0FAF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60" name="Freeform 31"/>
            <p:cNvSpPr>
              <a:spLocks/>
            </p:cNvSpPr>
            <p:nvPr/>
          </p:nvSpPr>
          <p:spPr bwMode="auto">
            <a:xfrm>
              <a:off x="1588" y="1641475"/>
              <a:ext cx="9140825" cy="5143500"/>
            </a:xfrm>
            <a:custGeom>
              <a:avLst/>
              <a:gdLst>
                <a:gd name="T0" fmla="*/ 2509 w 2880"/>
                <a:gd name="T1" fmla="*/ 14 h 1620"/>
                <a:gd name="T2" fmla="*/ 708 w 2880"/>
                <a:gd name="T3" fmla="*/ 529 h 1620"/>
                <a:gd name="T4" fmla="*/ 0 w 2880"/>
                <a:gd name="T5" fmla="*/ 175 h 1620"/>
                <a:gd name="T6" fmla="*/ 0 w 2880"/>
                <a:gd name="T7" fmla="*/ 1620 h 1620"/>
                <a:gd name="T8" fmla="*/ 2880 w 2880"/>
                <a:gd name="T9" fmla="*/ 1620 h 1620"/>
                <a:gd name="T10" fmla="*/ 2880 w 2880"/>
                <a:gd name="T11" fmla="*/ 25 h 1620"/>
                <a:gd name="T12" fmla="*/ 2509 w 2880"/>
                <a:gd name="T13" fmla="*/ 14 h 16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80" h="1620">
                  <a:moveTo>
                    <a:pt x="2509" y="14"/>
                  </a:moveTo>
                  <a:cubicBezTo>
                    <a:pt x="2049" y="59"/>
                    <a:pt x="1632" y="585"/>
                    <a:pt x="708" y="529"/>
                  </a:cubicBezTo>
                  <a:cubicBezTo>
                    <a:pt x="436" y="512"/>
                    <a:pt x="265" y="198"/>
                    <a:pt x="0" y="175"/>
                  </a:cubicBezTo>
                  <a:cubicBezTo>
                    <a:pt x="0" y="1620"/>
                    <a:pt x="0" y="1620"/>
                    <a:pt x="0" y="1620"/>
                  </a:cubicBezTo>
                  <a:cubicBezTo>
                    <a:pt x="268" y="1620"/>
                    <a:pt x="982" y="1620"/>
                    <a:pt x="2880" y="1620"/>
                  </a:cubicBezTo>
                  <a:cubicBezTo>
                    <a:pt x="2880" y="25"/>
                    <a:pt x="2880" y="25"/>
                    <a:pt x="2880" y="25"/>
                  </a:cubicBezTo>
                  <a:cubicBezTo>
                    <a:pt x="2780" y="6"/>
                    <a:pt x="2658" y="0"/>
                    <a:pt x="2509" y="14"/>
                  </a:cubicBezTo>
                  <a:close/>
                </a:path>
              </a:pathLst>
            </a:custGeom>
            <a:solidFill>
              <a:srgbClr val="7ED7F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61" name="Freeform 32"/>
            <p:cNvSpPr>
              <a:spLocks/>
            </p:cNvSpPr>
            <p:nvPr/>
          </p:nvSpPr>
          <p:spPr bwMode="auto">
            <a:xfrm>
              <a:off x="1588" y="2076450"/>
              <a:ext cx="9140825" cy="4781550"/>
            </a:xfrm>
            <a:custGeom>
              <a:avLst/>
              <a:gdLst>
                <a:gd name="T0" fmla="*/ 2880 w 2880"/>
                <a:gd name="T1" fmla="*/ 1506 h 1506"/>
                <a:gd name="T2" fmla="*/ 2880 w 2880"/>
                <a:gd name="T3" fmla="*/ 1037 h 1506"/>
                <a:gd name="T4" fmla="*/ 1208 w 2880"/>
                <a:gd name="T5" fmla="*/ 422 h 1506"/>
                <a:gd name="T6" fmla="*/ 0 w 2880"/>
                <a:gd name="T7" fmla="*/ 0 h 1506"/>
                <a:gd name="T8" fmla="*/ 0 w 2880"/>
                <a:gd name="T9" fmla="*/ 1506 h 1506"/>
                <a:gd name="T10" fmla="*/ 2880 w 2880"/>
                <a:gd name="T11" fmla="*/ 1506 h 15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80" h="1506">
                  <a:moveTo>
                    <a:pt x="2880" y="1506"/>
                  </a:moveTo>
                  <a:cubicBezTo>
                    <a:pt x="2880" y="1037"/>
                    <a:pt x="2880" y="1037"/>
                    <a:pt x="2880" y="1037"/>
                  </a:cubicBezTo>
                  <a:cubicBezTo>
                    <a:pt x="2462" y="1120"/>
                    <a:pt x="1893" y="1045"/>
                    <a:pt x="1208" y="422"/>
                  </a:cubicBezTo>
                  <a:cubicBezTo>
                    <a:pt x="850" y="97"/>
                    <a:pt x="334" y="15"/>
                    <a:pt x="0" y="0"/>
                  </a:cubicBezTo>
                  <a:cubicBezTo>
                    <a:pt x="0" y="1506"/>
                    <a:pt x="0" y="1506"/>
                    <a:pt x="0" y="1506"/>
                  </a:cubicBezTo>
                  <a:lnTo>
                    <a:pt x="2880" y="1506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DCF4FC"/>
                </a:gs>
                <a:gs pos="100000">
                  <a:srgbClr val="F0FAFE"/>
                </a:gs>
              </a:gsLst>
              <a:lin ang="1620000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62" name="Freeform 33"/>
            <p:cNvSpPr>
              <a:spLocks/>
            </p:cNvSpPr>
            <p:nvPr/>
          </p:nvSpPr>
          <p:spPr bwMode="auto">
            <a:xfrm>
              <a:off x="1588" y="317500"/>
              <a:ext cx="1104900" cy="2165350"/>
            </a:xfrm>
            <a:custGeom>
              <a:avLst/>
              <a:gdLst>
                <a:gd name="T0" fmla="*/ 213 w 348"/>
                <a:gd name="T1" fmla="*/ 582 h 682"/>
                <a:gd name="T2" fmla="*/ 348 w 348"/>
                <a:gd name="T3" fmla="*/ 556 h 682"/>
                <a:gd name="T4" fmla="*/ 169 w 348"/>
                <a:gd name="T5" fmla="*/ 487 h 682"/>
                <a:gd name="T6" fmla="*/ 327 w 348"/>
                <a:gd name="T7" fmla="*/ 439 h 682"/>
                <a:gd name="T8" fmla="*/ 166 w 348"/>
                <a:gd name="T9" fmla="*/ 346 h 682"/>
                <a:gd name="T10" fmla="*/ 295 w 348"/>
                <a:gd name="T11" fmla="*/ 298 h 682"/>
                <a:gd name="T12" fmla="*/ 89 w 348"/>
                <a:gd name="T13" fmla="*/ 0 h 682"/>
                <a:gd name="T14" fmla="*/ 0 w 348"/>
                <a:gd name="T15" fmla="*/ 251 h 682"/>
                <a:gd name="T16" fmla="*/ 0 w 348"/>
                <a:gd name="T17" fmla="*/ 348 h 682"/>
                <a:gd name="T18" fmla="*/ 21 w 348"/>
                <a:gd name="T19" fmla="*/ 342 h 682"/>
                <a:gd name="T20" fmla="*/ 0 w 348"/>
                <a:gd name="T21" fmla="*/ 366 h 682"/>
                <a:gd name="T22" fmla="*/ 0 w 348"/>
                <a:gd name="T23" fmla="*/ 480 h 682"/>
                <a:gd name="T24" fmla="*/ 1 w 348"/>
                <a:gd name="T25" fmla="*/ 479 h 682"/>
                <a:gd name="T26" fmla="*/ 0 w 348"/>
                <a:gd name="T27" fmla="*/ 480 h 682"/>
                <a:gd name="T28" fmla="*/ 0 w 348"/>
                <a:gd name="T29" fmla="*/ 682 h 682"/>
                <a:gd name="T30" fmla="*/ 348 w 348"/>
                <a:gd name="T31" fmla="*/ 679 h 682"/>
                <a:gd name="T32" fmla="*/ 213 w 348"/>
                <a:gd name="T33" fmla="*/ 582 h 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48" h="682">
                  <a:moveTo>
                    <a:pt x="213" y="582"/>
                  </a:moveTo>
                  <a:cubicBezTo>
                    <a:pt x="251" y="604"/>
                    <a:pt x="299" y="598"/>
                    <a:pt x="348" y="556"/>
                  </a:cubicBezTo>
                  <a:cubicBezTo>
                    <a:pt x="267" y="545"/>
                    <a:pt x="169" y="487"/>
                    <a:pt x="169" y="487"/>
                  </a:cubicBezTo>
                  <a:cubicBezTo>
                    <a:pt x="169" y="487"/>
                    <a:pt x="262" y="498"/>
                    <a:pt x="327" y="439"/>
                  </a:cubicBezTo>
                  <a:cubicBezTo>
                    <a:pt x="227" y="439"/>
                    <a:pt x="166" y="346"/>
                    <a:pt x="166" y="346"/>
                  </a:cubicBezTo>
                  <a:cubicBezTo>
                    <a:pt x="166" y="346"/>
                    <a:pt x="247" y="355"/>
                    <a:pt x="295" y="298"/>
                  </a:cubicBezTo>
                  <a:cubicBezTo>
                    <a:pt x="90" y="270"/>
                    <a:pt x="126" y="20"/>
                    <a:pt x="89" y="0"/>
                  </a:cubicBezTo>
                  <a:cubicBezTo>
                    <a:pt x="71" y="27"/>
                    <a:pt x="83" y="162"/>
                    <a:pt x="0" y="251"/>
                  </a:cubicBezTo>
                  <a:cubicBezTo>
                    <a:pt x="0" y="348"/>
                    <a:pt x="0" y="348"/>
                    <a:pt x="0" y="348"/>
                  </a:cubicBezTo>
                  <a:cubicBezTo>
                    <a:pt x="7" y="346"/>
                    <a:pt x="14" y="344"/>
                    <a:pt x="21" y="342"/>
                  </a:cubicBezTo>
                  <a:cubicBezTo>
                    <a:pt x="15" y="350"/>
                    <a:pt x="8" y="358"/>
                    <a:pt x="0" y="366"/>
                  </a:cubicBezTo>
                  <a:cubicBezTo>
                    <a:pt x="0" y="480"/>
                    <a:pt x="0" y="480"/>
                    <a:pt x="0" y="480"/>
                  </a:cubicBezTo>
                  <a:cubicBezTo>
                    <a:pt x="0" y="480"/>
                    <a:pt x="1" y="479"/>
                    <a:pt x="1" y="479"/>
                  </a:cubicBezTo>
                  <a:cubicBezTo>
                    <a:pt x="1" y="479"/>
                    <a:pt x="0" y="480"/>
                    <a:pt x="0" y="480"/>
                  </a:cubicBezTo>
                  <a:cubicBezTo>
                    <a:pt x="0" y="682"/>
                    <a:pt x="0" y="682"/>
                    <a:pt x="0" y="682"/>
                  </a:cubicBezTo>
                  <a:cubicBezTo>
                    <a:pt x="78" y="682"/>
                    <a:pt x="189" y="681"/>
                    <a:pt x="348" y="679"/>
                  </a:cubicBezTo>
                  <a:cubicBezTo>
                    <a:pt x="348" y="679"/>
                    <a:pt x="197" y="621"/>
                    <a:pt x="213" y="582"/>
                  </a:cubicBezTo>
                  <a:close/>
                </a:path>
              </a:pathLst>
            </a:custGeom>
            <a:solidFill>
              <a:srgbClr val="F0FAF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63" name="Freeform 34"/>
            <p:cNvSpPr>
              <a:spLocks/>
            </p:cNvSpPr>
            <p:nvPr/>
          </p:nvSpPr>
          <p:spPr bwMode="auto">
            <a:xfrm>
              <a:off x="4235451" y="3251200"/>
              <a:ext cx="987425" cy="1549400"/>
            </a:xfrm>
            <a:custGeom>
              <a:avLst/>
              <a:gdLst>
                <a:gd name="T0" fmla="*/ 311 w 311"/>
                <a:gd name="T1" fmla="*/ 309 h 488"/>
                <a:gd name="T2" fmla="*/ 213 w 311"/>
                <a:gd name="T3" fmla="*/ 267 h 488"/>
                <a:gd name="T4" fmla="*/ 305 w 311"/>
                <a:gd name="T5" fmla="*/ 248 h 488"/>
                <a:gd name="T6" fmla="*/ 202 w 311"/>
                <a:gd name="T7" fmla="*/ 190 h 488"/>
                <a:gd name="T8" fmla="*/ 280 w 311"/>
                <a:gd name="T9" fmla="*/ 177 h 488"/>
                <a:gd name="T10" fmla="*/ 164 w 311"/>
                <a:gd name="T11" fmla="*/ 0 h 488"/>
                <a:gd name="T12" fmla="*/ 49 w 311"/>
                <a:gd name="T13" fmla="*/ 166 h 488"/>
                <a:gd name="T14" fmla="*/ 121 w 311"/>
                <a:gd name="T15" fmla="*/ 193 h 488"/>
                <a:gd name="T16" fmla="*/ 31 w 311"/>
                <a:gd name="T17" fmla="*/ 244 h 488"/>
                <a:gd name="T18" fmla="*/ 119 w 311"/>
                <a:gd name="T19" fmla="*/ 271 h 488"/>
                <a:gd name="T20" fmla="*/ 20 w 311"/>
                <a:gd name="T21" fmla="*/ 309 h 488"/>
                <a:gd name="T22" fmla="*/ 95 w 311"/>
                <a:gd name="T23" fmla="*/ 323 h 488"/>
                <a:gd name="T24" fmla="*/ 0 w 311"/>
                <a:gd name="T25" fmla="*/ 441 h 488"/>
                <a:gd name="T26" fmla="*/ 288 w 311"/>
                <a:gd name="T27" fmla="*/ 488 h 488"/>
                <a:gd name="T28" fmla="*/ 220 w 311"/>
                <a:gd name="T29" fmla="*/ 357 h 488"/>
                <a:gd name="T30" fmla="*/ 311 w 311"/>
                <a:gd name="T31" fmla="*/ 309 h 4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11" h="488">
                  <a:moveTo>
                    <a:pt x="311" y="309"/>
                  </a:moveTo>
                  <a:cubicBezTo>
                    <a:pt x="256" y="306"/>
                    <a:pt x="213" y="267"/>
                    <a:pt x="213" y="267"/>
                  </a:cubicBezTo>
                  <a:cubicBezTo>
                    <a:pt x="213" y="267"/>
                    <a:pt x="274" y="280"/>
                    <a:pt x="305" y="248"/>
                  </a:cubicBezTo>
                  <a:cubicBezTo>
                    <a:pt x="260" y="239"/>
                    <a:pt x="217" y="214"/>
                    <a:pt x="202" y="190"/>
                  </a:cubicBezTo>
                  <a:cubicBezTo>
                    <a:pt x="234" y="202"/>
                    <a:pt x="283" y="194"/>
                    <a:pt x="280" y="177"/>
                  </a:cubicBezTo>
                  <a:cubicBezTo>
                    <a:pt x="161" y="148"/>
                    <a:pt x="177" y="20"/>
                    <a:pt x="164" y="0"/>
                  </a:cubicBezTo>
                  <a:cubicBezTo>
                    <a:pt x="143" y="11"/>
                    <a:pt x="163" y="150"/>
                    <a:pt x="49" y="166"/>
                  </a:cubicBezTo>
                  <a:cubicBezTo>
                    <a:pt x="76" y="197"/>
                    <a:pt x="121" y="193"/>
                    <a:pt x="121" y="193"/>
                  </a:cubicBezTo>
                  <a:cubicBezTo>
                    <a:pt x="121" y="193"/>
                    <a:pt x="87" y="244"/>
                    <a:pt x="31" y="244"/>
                  </a:cubicBezTo>
                  <a:cubicBezTo>
                    <a:pt x="68" y="277"/>
                    <a:pt x="119" y="271"/>
                    <a:pt x="119" y="271"/>
                  </a:cubicBezTo>
                  <a:cubicBezTo>
                    <a:pt x="119" y="271"/>
                    <a:pt x="65" y="303"/>
                    <a:pt x="20" y="309"/>
                  </a:cubicBezTo>
                  <a:cubicBezTo>
                    <a:pt x="47" y="332"/>
                    <a:pt x="74" y="335"/>
                    <a:pt x="95" y="323"/>
                  </a:cubicBezTo>
                  <a:cubicBezTo>
                    <a:pt x="104" y="345"/>
                    <a:pt x="0" y="441"/>
                    <a:pt x="0" y="441"/>
                  </a:cubicBezTo>
                  <a:cubicBezTo>
                    <a:pt x="288" y="488"/>
                    <a:pt x="288" y="488"/>
                    <a:pt x="288" y="488"/>
                  </a:cubicBezTo>
                  <a:cubicBezTo>
                    <a:pt x="288" y="488"/>
                    <a:pt x="213" y="380"/>
                    <a:pt x="220" y="357"/>
                  </a:cubicBezTo>
                  <a:cubicBezTo>
                    <a:pt x="251" y="366"/>
                    <a:pt x="294" y="326"/>
                    <a:pt x="311" y="309"/>
                  </a:cubicBezTo>
                  <a:close/>
                </a:path>
              </a:pathLst>
            </a:custGeom>
            <a:solidFill>
              <a:srgbClr val="F0FAF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64" name="Freeform 35"/>
            <p:cNvSpPr>
              <a:spLocks/>
            </p:cNvSpPr>
            <p:nvPr/>
          </p:nvSpPr>
          <p:spPr bwMode="auto">
            <a:xfrm>
              <a:off x="3073401" y="2422525"/>
              <a:ext cx="955675" cy="1146175"/>
            </a:xfrm>
            <a:custGeom>
              <a:avLst/>
              <a:gdLst>
                <a:gd name="T0" fmla="*/ 170 w 301"/>
                <a:gd name="T1" fmla="*/ 280 h 361"/>
                <a:gd name="T2" fmla="*/ 238 w 301"/>
                <a:gd name="T3" fmla="*/ 249 h 361"/>
                <a:gd name="T4" fmla="*/ 159 w 301"/>
                <a:gd name="T5" fmla="*/ 219 h 361"/>
                <a:gd name="T6" fmla="*/ 229 w 301"/>
                <a:gd name="T7" fmla="*/ 197 h 361"/>
                <a:gd name="T8" fmla="*/ 157 w 301"/>
                <a:gd name="T9" fmla="*/ 156 h 361"/>
                <a:gd name="T10" fmla="*/ 215 w 301"/>
                <a:gd name="T11" fmla="*/ 134 h 361"/>
                <a:gd name="T12" fmla="*/ 123 w 301"/>
                <a:gd name="T13" fmla="*/ 0 h 361"/>
                <a:gd name="T14" fmla="*/ 29 w 301"/>
                <a:gd name="T15" fmla="*/ 143 h 361"/>
                <a:gd name="T16" fmla="*/ 92 w 301"/>
                <a:gd name="T17" fmla="*/ 153 h 361"/>
                <a:gd name="T18" fmla="*/ 9 w 301"/>
                <a:gd name="T19" fmla="*/ 200 h 361"/>
                <a:gd name="T20" fmla="*/ 83 w 301"/>
                <a:gd name="T21" fmla="*/ 215 h 361"/>
                <a:gd name="T22" fmla="*/ 3 w 301"/>
                <a:gd name="T23" fmla="*/ 249 h 361"/>
                <a:gd name="T24" fmla="*/ 63 w 301"/>
                <a:gd name="T25" fmla="*/ 264 h 361"/>
                <a:gd name="T26" fmla="*/ 0 w 301"/>
                <a:gd name="T27" fmla="*/ 307 h 361"/>
                <a:gd name="T28" fmla="*/ 301 w 301"/>
                <a:gd name="T29" fmla="*/ 361 h 361"/>
                <a:gd name="T30" fmla="*/ 170 w 301"/>
                <a:gd name="T31" fmla="*/ 280 h 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1" h="361">
                  <a:moveTo>
                    <a:pt x="170" y="280"/>
                  </a:moveTo>
                  <a:cubicBezTo>
                    <a:pt x="187" y="290"/>
                    <a:pt x="217" y="269"/>
                    <a:pt x="238" y="249"/>
                  </a:cubicBezTo>
                  <a:cubicBezTo>
                    <a:pt x="202" y="245"/>
                    <a:pt x="159" y="219"/>
                    <a:pt x="159" y="219"/>
                  </a:cubicBezTo>
                  <a:cubicBezTo>
                    <a:pt x="159" y="219"/>
                    <a:pt x="200" y="223"/>
                    <a:pt x="229" y="197"/>
                  </a:cubicBezTo>
                  <a:cubicBezTo>
                    <a:pt x="184" y="197"/>
                    <a:pt x="157" y="156"/>
                    <a:pt x="157" y="156"/>
                  </a:cubicBezTo>
                  <a:cubicBezTo>
                    <a:pt x="157" y="156"/>
                    <a:pt x="193" y="159"/>
                    <a:pt x="215" y="134"/>
                  </a:cubicBezTo>
                  <a:cubicBezTo>
                    <a:pt x="123" y="121"/>
                    <a:pt x="139" y="9"/>
                    <a:pt x="123" y="0"/>
                  </a:cubicBezTo>
                  <a:cubicBezTo>
                    <a:pt x="112" y="17"/>
                    <a:pt x="125" y="120"/>
                    <a:pt x="29" y="143"/>
                  </a:cubicBezTo>
                  <a:cubicBezTo>
                    <a:pt x="27" y="157"/>
                    <a:pt x="66" y="163"/>
                    <a:pt x="92" y="153"/>
                  </a:cubicBezTo>
                  <a:cubicBezTo>
                    <a:pt x="79" y="173"/>
                    <a:pt x="45" y="193"/>
                    <a:pt x="9" y="200"/>
                  </a:cubicBezTo>
                  <a:cubicBezTo>
                    <a:pt x="34" y="226"/>
                    <a:pt x="83" y="215"/>
                    <a:pt x="83" y="215"/>
                  </a:cubicBezTo>
                  <a:cubicBezTo>
                    <a:pt x="83" y="215"/>
                    <a:pt x="49" y="247"/>
                    <a:pt x="3" y="249"/>
                  </a:cubicBezTo>
                  <a:cubicBezTo>
                    <a:pt x="18" y="264"/>
                    <a:pt x="38" y="271"/>
                    <a:pt x="63" y="264"/>
                  </a:cubicBezTo>
                  <a:cubicBezTo>
                    <a:pt x="68" y="282"/>
                    <a:pt x="0" y="307"/>
                    <a:pt x="0" y="307"/>
                  </a:cubicBezTo>
                  <a:cubicBezTo>
                    <a:pt x="0" y="307"/>
                    <a:pt x="0" y="307"/>
                    <a:pt x="301" y="361"/>
                  </a:cubicBezTo>
                  <a:cubicBezTo>
                    <a:pt x="301" y="361"/>
                    <a:pt x="163" y="297"/>
                    <a:pt x="170" y="280"/>
                  </a:cubicBezTo>
                  <a:close/>
                </a:path>
              </a:pathLst>
            </a:custGeom>
            <a:solidFill>
              <a:srgbClr val="F0FAF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65" name="Freeform 36"/>
            <p:cNvSpPr>
              <a:spLocks/>
            </p:cNvSpPr>
            <p:nvPr/>
          </p:nvSpPr>
          <p:spPr bwMode="auto">
            <a:xfrm>
              <a:off x="1503363" y="723900"/>
              <a:ext cx="0" cy="3175"/>
            </a:xfrm>
            <a:custGeom>
              <a:avLst/>
              <a:gdLst>
                <a:gd name="T0" fmla="*/ 1 h 1"/>
                <a:gd name="T1" fmla="*/ 1 h 1"/>
                <a:gd name="T2" fmla="*/ 1 h 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">
                  <a:moveTo>
                    <a:pt x="0" y="1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1"/>
                    <a:pt x="0" y="1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66" name="Freeform 37"/>
            <p:cNvSpPr>
              <a:spLocks/>
            </p:cNvSpPr>
            <p:nvPr/>
          </p:nvSpPr>
          <p:spPr bwMode="auto">
            <a:xfrm>
              <a:off x="1503363" y="619125"/>
              <a:ext cx="209550" cy="222250"/>
            </a:xfrm>
            <a:custGeom>
              <a:avLst/>
              <a:gdLst>
                <a:gd name="T0" fmla="*/ 37 w 66"/>
                <a:gd name="T1" fmla="*/ 35 h 70"/>
                <a:gd name="T2" fmla="*/ 58 w 66"/>
                <a:gd name="T3" fmla="*/ 13 h 70"/>
                <a:gd name="T4" fmla="*/ 56 w 66"/>
                <a:gd name="T5" fmla="*/ 10 h 70"/>
                <a:gd name="T6" fmla="*/ 34 w 66"/>
                <a:gd name="T7" fmla="*/ 29 h 70"/>
                <a:gd name="T8" fmla="*/ 34 w 66"/>
                <a:gd name="T9" fmla="*/ 1 h 70"/>
                <a:gd name="T10" fmla="*/ 32 w 66"/>
                <a:gd name="T11" fmla="*/ 2 h 70"/>
                <a:gd name="T12" fmla="*/ 30 w 66"/>
                <a:gd name="T13" fmla="*/ 30 h 70"/>
                <a:gd name="T14" fmla="*/ 6 w 66"/>
                <a:gd name="T15" fmla="*/ 6 h 70"/>
                <a:gd name="T16" fmla="*/ 4 w 66"/>
                <a:gd name="T17" fmla="*/ 10 h 70"/>
                <a:gd name="T18" fmla="*/ 26 w 66"/>
                <a:gd name="T19" fmla="*/ 35 h 70"/>
                <a:gd name="T20" fmla="*/ 0 w 66"/>
                <a:gd name="T21" fmla="*/ 34 h 70"/>
                <a:gd name="T22" fmla="*/ 1 w 66"/>
                <a:gd name="T23" fmla="*/ 36 h 70"/>
                <a:gd name="T24" fmla="*/ 25 w 66"/>
                <a:gd name="T25" fmla="*/ 38 h 70"/>
                <a:gd name="T26" fmla="*/ 5 w 66"/>
                <a:gd name="T27" fmla="*/ 58 h 70"/>
                <a:gd name="T28" fmla="*/ 6 w 66"/>
                <a:gd name="T29" fmla="*/ 65 h 70"/>
                <a:gd name="T30" fmla="*/ 30 w 66"/>
                <a:gd name="T31" fmla="*/ 42 h 70"/>
                <a:gd name="T32" fmla="*/ 30 w 66"/>
                <a:gd name="T33" fmla="*/ 65 h 70"/>
                <a:gd name="T34" fmla="*/ 32 w 66"/>
                <a:gd name="T35" fmla="*/ 69 h 70"/>
                <a:gd name="T36" fmla="*/ 34 w 66"/>
                <a:gd name="T37" fmla="*/ 43 h 70"/>
                <a:gd name="T38" fmla="*/ 53 w 66"/>
                <a:gd name="T39" fmla="*/ 63 h 70"/>
                <a:gd name="T40" fmla="*/ 60 w 66"/>
                <a:gd name="T41" fmla="*/ 63 h 70"/>
                <a:gd name="T42" fmla="*/ 39 w 66"/>
                <a:gd name="T43" fmla="*/ 39 h 70"/>
                <a:gd name="T44" fmla="*/ 63 w 66"/>
                <a:gd name="T45" fmla="*/ 39 h 70"/>
                <a:gd name="T46" fmla="*/ 65 w 66"/>
                <a:gd name="T47" fmla="*/ 37 h 70"/>
                <a:gd name="T48" fmla="*/ 37 w 66"/>
                <a:gd name="T49" fmla="*/ 35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6" h="70">
                  <a:moveTo>
                    <a:pt x="37" y="35"/>
                  </a:moveTo>
                  <a:cubicBezTo>
                    <a:pt x="48" y="23"/>
                    <a:pt x="58" y="13"/>
                    <a:pt x="58" y="13"/>
                  </a:cubicBezTo>
                  <a:cubicBezTo>
                    <a:pt x="58" y="13"/>
                    <a:pt x="58" y="10"/>
                    <a:pt x="56" y="10"/>
                  </a:cubicBezTo>
                  <a:cubicBezTo>
                    <a:pt x="54" y="10"/>
                    <a:pt x="44" y="19"/>
                    <a:pt x="34" y="29"/>
                  </a:cubicBezTo>
                  <a:cubicBezTo>
                    <a:pt x="34" y="14"/>
                    <a:pt x="34" y="1"/>
                    <a:pt x="34" y="1"/>
                  </a:cubicBezTo>
                  <a:cubicBezTo>
                    <a:pt x="34" y="1"/>
                    <a:pt x="36" y="0"/>
                    <a:pt x="32" y="2"/>
                  </a:cubicBezTo>
                  <a:cubicBezTo>
                    <a:pt x="31" y="2"/>
                    <a:pt x="30" y="15"/>
                    <a:pt x="30" y="30"/>
                  </a:cubicBezTo>
                  <a:cubicBezTo>
                    <a:pt x="18" y="17"/>
                    <a:pt x="6" y="6"/>
                    <a:pt x="6" y="6"/>
                  </a:cubicBezTo>
                  <a:cubicBezTo>
                    <a:pt x="6" y="6"/>
                    <a:pt x="3" y="7"/>
                    <a:pt x="4" y="10"/>
                  </a:cubicBezTo>
                  <a:cubicBezTo>
                    <a:pt x="4" y="11"/>
                    <a:pt x="14" y="23"/>
                    <a:pt x="26" y="35"/>
                  </a:cubicBezTo>
                  <a:cubicBezTo>
                    <a:pt x="13" y="34"/>
                    <a:pt x="1" y="34"/>
                    <a:pt x="0" y="34"/>
                  </a:cubicBezTo>
                  <a:cubicBezTo>
                    <a:pt x="0" y="35"/>
                    <a:pt x="0" y="35"/>
                    <a:pt x="1" y="36"/>
                  </a:cubicBezTo>
                  <a:cubicBezTo>
                    <a:pt x="1" y="38"/>
                    <a:pt x="12" y="38"/>
                    <a:pt x="25" y="38"/>
                  </a:cubicBezTo>
                  <a:cubicBezTo>
                    <a:pt x="15" y="48"/>
                    <a:pt x="6" y="57"/>
                    <a:pt x="5" y="58"/>
                  </a:cubicBezTo>
                  <a:cubicBezTo>
                    <a:pt x="1" y="62"/>
                    <a:pt x="3" y="64"/>
                    <a:pt x="6" y="65"/>
                  </a:cubicBezTo>
                  <a:cubicBezTo>
                    <a:pt x="8" y="65"/>
                    <a:pt x="19" y="54"/>
                    <a:pt x="30" y="42"/>
                  </a:cubicBezTo>
                  <a:cubicBezTo>
                    <a:pt x="30" y="54"/>
                    <a:pt x="30" y="63"/>
                    <a:pt x="30" y="65"/>
                  </a:cubicBezTo>
                  <a:cubicBezTo>
                    <a:pt x="29" y="68"/>
                    <a:pt x="30" y="70"/>
                    <a:pt x="32" y="69"/>
                  </a:cubicBezTo>
                  <a:cubicBezTo>
                    <a:pt x="33" y="68"/>
                    <a:pt x="33" y="56"/>
                    <a:pt x="34" y="43"/>
                  </a:cubicBezTo>
                  <a:cubicBezTo>
                    <a:pt x="43" y="53"/>
                    <a:pt x="52" y="62"/>
                    <a:pt x="53" y="63"/>
                  </a:cubicBezTo>
                  <a:cubicBezTo>
                    <a:pt x="55" y="67"/>
                    <a:pt x="59" y="67"/>
                    <a:pt x="60" y="63"/>
                  </a:cubicBezTo>
                  <a:cubicBezTo>
                    <a:pt x="60" y="61"/>
                    <a:pt x="50" y="51"/>
                    <a:pt x="39" y="39"/>
                  </a:cubicBezTo>
                  <a:cubicBezTo>
                    <a:pt x="51" y="39"/>
                    <a:pt x="61" y="39"/>
                    <a:pt x="63" y="39"/>
                  </a:cubicBezTo>
                  <a:cubicBezTo>
                    <a:pt x="66" y="40"/>
                    <a:pt x="66" y="40"/>
                    <a:pt x="65" y="37"/>
                  </a:cubicBezTo>
                  <a:cubicBezTo>
                    <a:pt x="64" y="36"/>
                    <a:pt x="51" y="35"/>
                    <a:pt x="37" y="35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67" name="Oval 38"/>
            <p:cNvSpPr>
              <a:spLocks noChangeArrowheads="1"/>
            </p:cNvSpPr>
            <p:nvPr/>
          </p:nvSpPr>
          <p:spPr bwMode="auto">
            <a:xfrm>
              <a:off x="3663951" y="666750"/>
              <a:ext cx="107950" cy="107950"/>
            </a:xfrm>
            <a:prstGeom prst="ellipse">
              <a:avLst/>
            </a:pr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68" name="Oval 39"/>
            <p:cNvSpPr>
              <a:spLocks noChangeArrowheads="1"/>
            </p:cNvSpPr>
            <p:nvPr/>
          </p:nvSpPr>
          <p:spPr bwMode="auto">
            <a:xfrm>
              <a:off x="3276601" y="1479550"/>
              <a:ext cx="85725" cy="85725"/>
            </a:xfrm>
            <a:prstGeom prst="ellipse">
              <a:avLst/>
            </a:pr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69" name="Oval 40"/>
            <p:cNvSpPr>
              <a:spLocks noChangeArrowheads="1"/>
            </p:cNvSpPr>
            <p:nvPr/>
          </p:nvSpPr>
          <p:spPr bwMode="auto">
            <a:xfrm>
              <a:off x="5003801" y="1936750"/>
              <a:ext cx="123825" cy="120650"/>
            </a:xfrm>
            <a:prstGeom prst="ellipse">
              <a:avLst/>
            </a:pr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70" name="Oval 41"/>
            <p:cNvSpPr>
              <a:spLocks noChangeArrowheads="1"/>
            </p:cNvSpPr>
            <p:nvPr/>
          </p:nvSpPr>
          <p:spPr bwMode="auto">
            <a:xfrm>
              <a:off x="5435601" y="1546225"/>
              <a:ext cx="165100" cy="168275"/>
            </a:xfrm>
            <a:prstGeom prst="ellipse">
              <a:avLst/>
            </a:pr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71" name="Oval 42"/>
            <p:cNvSpPr>
              <a:spLocks noChangeArrowheads="1"/>
            </p:cNvSpPr>
            <p:nvPr/>
          </p:nvSpPr>
          <p:spPr bwMode="auto">
            <a:xfrm>
              <a:off x="4927601" y="2368550"/>
              <a:ext cx="88900" cy="88900"/>
            </a:xfrm>
            <a:prstGeom prst="ellipse">
              <a:avLst/>
            </a:pr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72" name="Oval 43"/>
            <p:cNvSpPr>
              <a:spLocks noChangeArrowheads="1"/>
            </p:cNvSpPr>
            <p:nvPr/>
          </p:nvSpPr>
          <p:spPr bwMode="auto">
            <a:xfrm>
              <a:off x="5203826" y="3159125"/>
              <a:ext cx="85725" cy="85725"/>
            </a:xfrm>
            <a:prstGeom prst="ellipse">
              <a:avLst/>
            </a:pr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73" name="Freeform 44"/>
            <p:cNvSpPr>
              <a:spLocks/>
            </p:cNvSpPr>
            <p:nvPr/>
          </p:nvSpPr>
          <p:spPr bwMode="auto">
            <a:xfrm>
              <a:off x="4416426" y="317500"/>
              <a:ext cx="66675" cy="69850"/>
            </a:xfrm>
            <a:custGeom>
              <a:avLst/>
              <a:gdLst>
                <a:gd name="T0" fmla="*/ 9 w 21"/>
                <a:gd name="T1" fmla="*/ 1 h 22"/>
                <a:gd name="T2" fmla="*/ 0 w 21"/>
                <a:gd name="T3" fmla="*/ 13 h 22"/>
                <a:gd name="T4" fmla="*/ 12 w 21"/>
                <a:gd name="T5" fmla="*/ 20 h 22"/>
                <a:gd name="T6" fmla="*/ 20 w 21"/>
                <a:gd name="T7" fmla="*/ 9 h 22"/>
                <a:gd name="T8" fmla="*/ 9 w 21"/>
                <a:gd name="T9" fmla="*/ 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22">
                  <a:moveTo>
                    <a:pt x="9" y="1"/>
                  </a:moveTo>
                  <a:cubicBezTo>
                    <a:pt x="3" y="2"/>
                    <a:pt x="0" y="7"/>
                    <a:pt x="0" y="13"/>
                  </a:cubicBezTo>
                  <a:cubicBezTo>
                    <a:pt x="1" y="18"/>
                    <a:pt x="6" y="22"/>
                    <a:pt x="12" y="20"/>
                  </a:cubicBezTo>
                  <a:cubicBezTo>
                    <a:pt x="17" y="20"/>
                    <a:pt x="21" y="14"/>
                    <a:pt x="20" y="9"/>
                  </a:cubicBezTo>
                  <a:cubicBezTo>
                    <a:pt x="19" y="4"/>
                    <a:pt x="14" y="0"/>
                    <a:pt x="9" y="1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74" name="Freeform 45"/>
            <p:cNvSpPr>
              <a:spLocks/>
            </p:cNvSpPr>
            <p:nvPr/>
          </p:nvSpPr>
          <p:spPr bwMode="auto">
            <a:xfrm>
              <a:off x="5413376" y="892175"/>
              <a:ext cx="114300" cy="114300"/>
            </a:xfrm>
            <a:custGeom>
              <a:avLst/>
              <a:gdLst>
                <a:gd name="T0" fmla="*/ 15 w 36"/>
                <a:gd name="T1" fmla="*/ 1 h 36"/>
                <a:gd name="T2" fmla="*/ 1 w 36"/>
                <a:gd name="T3" fmla="*/ 20 h 36"/>
                <a:gd name="T4" fmla="*/ 21 w 36"/>
                <a:gd name="T5" fmla="*/ 34 h 36"/>
                <a:gd name="T6" fmla="*/ 34 w 36"/>
                <a:gd name="T7" fmla="*/ 15 h 36"/>
                <a:gd name="T8" fmla="*/ 15 w 36"/>
                <a:gd name="T9" fmla="*/ 1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6" h="36">
                  <a:moveTo>
                    <a:pt x="15" y="1"/>
                  </a:moveTo>
                  <a:cubicBezTo>
                    <a:pt x="6" y="3"/>
                    <a:pt x="0" y="11"/>
                    <a:pt x="1" y="20"/>
                  </a:cubicBezTo>
                  <a:cubicBezTo>
                    <a:pt x="3" y="30"/>
                    <a:pt x="12" y="36"/>
                    <a:pt x="21" y="34"/>
                  </a:cubicBezTo>
                  <a:cubicBezTo>
                    <a:pt x="30" y="33"/>
                    <a:pt x="36" y="24"/>
                    <a:pt x="34" y="15"/>
                  </a:cubicBezTo>
                  <a:cubicBezTo>
                    <a:pt x="33" y="6"/>
                    <a:pt x="24" y="0"/>
                    <a:pt x="15" y="1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75" name="Freeform 46"/>
            <p:cNvSpPr>
              <a:spLocks/>
            </p:cNvSpPr>
            <p:nvPr/>
          </p:nvSpPr>
          <p:spPr bwMode="auto">
            <a:xfrm>
              <a:off x="4035426" y="1946275"/>
              <a:ext cx="92075" cy="95250"/>
            </a:xfrm>
            <a:custGeom>
              <a:avLst/>
              <a:gdLst>
                <a:gd name="T0" fmla="*/ 12 w 29"/>
                <a:gd name="T1" fmla="*/ 1 h 30"/>
                <a:gd name="T2" fmla="*/ 1 w 29"/>
                <a:gd name="T3" fmla="*/ 17 h 30"/>
                <a:gd name="T4" fmla="*/ 18 w 29"/>
                <a:gd name="T5" fmla="*/ 28 h 30"/>
                <a:gd name="T6" fmla="*/ 29 w 29"/>
                <a:gd name="T7" fmla="*/ 13 h 30"/>
                <a:gd name="T8" fmla="*/ 12 w 29"/>
                <a:gd name="T9" fmla="*/ 1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" h="30">
                  <a:moveTo>
                    <a:pt x="12" y="1"/>
                  </a:moveTo>
                  <a:cubicBezTo>
                    <a:pt x="5" y="2"/>
                    <a:pt x="0" y="10"/>
                    <a:pt x="1" y="17"/>
                  </a:cubicBezTo>
                  <a:cubicBezTo>
                    <a:pt x="3" y="24"/>
                    <a:pt x="10" y="30"/>
                    <a:pt x="18" y="28"/>
                  </a:cubicBezTo>
                  <a:cubicBezTo>
                    <a:pt x="25" y="27"/>
                    <a:pt x="29" y="20"/>
                    <a:pt x="29" y="13"/>
                  </a:cubicBezTo>
                  <a:cubicBezTo>
                    <a:pt x="27" y="4"/>
                    <a:pt x="20" y="0"/>
                    <a:pt x="12" y="1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76" name="Freeform 47"/>
            <p:cNvSpPr>
              <a:spLocks/>
            </p:cNvSpPr>
            <p:nvPr/>
          </p:nvSpPr>
          <p:spPr bwMode="auto">
            <a:xfrm>
              <a:off x="392113" y="107950"/>
              <a:ext cx="142875" cy="142875"/>
            </a:xfrm>
            <a:custGeom>
              <a:avLst/>
              <a:gdLst>
                <a:gd name="T0" fmla="*/ 19 w 45"/>
                <a:gd name="T1" fmla="*/ 2 h 45"/>
                <a:gd name="T2" fmla="*/ 2 w 45"/>
                <a:gd name="T3" fmla="*/ 27 h 45"/>
                <a:gd name="T4" fmla="*/ 26 w 45"/>
                <a:gd name="T5" fmla="*/ 44 h 45"/>
                <a:gd name="T6" fmla="*/ 43 w 45"/>
                <a:gd name="T7" fmla="*/ 19 h 45"/>
                <a:gd name="T8" fmla="*/ 19 w 45"/>
                <a:gd name="T9" fmla="*/ 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" h="45">
                  <a:moveTo>
                    <a:pt x="19" y="2"/>
                  </a:moveTo>
                  <a:cubicBezTo>
                    <a:pt x="8" y="4"/>
                    <a:pt x="0" y="15"/>
                    <a:pt x="2" y="27"/>
                  </a:cubicBezTo>
                  <a:cubicBezTo>
                    <a:pt x="4" y="38"/>
                    <a:pt x="15" y="45"/>
                    <a:pt x="26" y="44"/>
                  </a:cubicBezTo>
                  <a:cubicBezTo>
                    <a:pt x="38" y="42"/>
                    <a:pt x="45" y="31"/>
                    <a:pt x="43" y="19"/>
                  </a:cubicBezTo>
                  <a:cubicBezTo>
                    <a:pt x="41" y="8"/>
                    <a:pt x="31" y="0"/>
                    <a:pt x="19" y="2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77" name="Freeform 48"/>
            <p:cNvSpPr>
              <a:spLocks/>
            </p:cNvSpPr>
            <p:nvPr/>
          </p:nvSpPr>
          <p:spPr bwMode="auto">
            <a:xfrm>
              <a:off x="573088" y="95250"/>
              <a:ext cx="63500" cy="63500"/>
            </a:xfrm>
            <a:custGeom>
              <a:avLst/>
              <a:gdLst>
                <a:gd name="T0" fmla="*/ 9 w 20"/>
                <a:gd name="T1" fmla="*/ 1 h 20"/>
                <a:gd name="T2" fmla="*/ 1 w 20"/>
                <a:gd name="T3" fmla="*/ 12 h 20"/>
                <a:gd name="T4" fmla="*/ 12 w 20"/>
                <a:gd name="T5" fmla="*/ 19 h 20"/>
                <a:gd name="T6" fmla="*/ 19 w 20"/>
                <a:gd name="T7" fmla="*/ 8 h 20"/>
                <a:gd name="T8" fmla="*/ 9 w 20"/>
                <a:gd name="T9" fmla="*/ 1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20">
                  <a:moveTo>
                    <a:pt x="9" y="1"/>
                  </a:moveTo>
                  <a:cubicBezTo>
                    <a:pt x="3" y="2"/>
                    <a:pt x="0" y="6"/>
                    <a:pt x="1" y="12"/>
                  </a:cubicBezTo>
                  <a:cubicBezTo>
                    <a:pt x="1" y="16"/>
                    <a:pt x="6" y="20"/>
                    <a:pt x="12" y="19"/>
                  </a:cubicBezTo>
                  <a:cubicBezTo>
                    <a:pt x="16" y="18"/>
                    <a:pt x="20" y="13"/>
                    <a:pt x="19" y="8"/>
                  </a:cubicBezTo>
                  <a:cubicBezTo>
                    <a:pt x="18" y="3"/>
                    <a:pt x="13" y="0"/>
                    <a:pt x="9" y="1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78" name="Freeform 49"/>
            <p:cNvSpPr>
              <a:spLocks noEditPoints="1"/>
            </p:cNvSpPr>
            <p:nvPr/>
          </p:nvSpPr>
          <p:spPr bwMode="auto">
            <a:xfrm>
              <a:off x="1497013" y="0"/>
              <a:ext cx="723900" cy="527050"/>
            </a:xfrm>
            <a:custGeom>
              <a:avLst/>
              <a:gdLst>
                <a:gd name="T0" fmla="*/ 8 w 456"/>
                <a:gd name="T1" fmla="*/ 64 h 332"/>
                <a:gd name="T2" fmla="*/ 84 w 456"/>
                <a:gd name="T3" fmla="*/ 24 h 332"/>
                <a:gd name="T4" fmla="*/ 38 w 456"/>
                <a:gd name="T5" fmla="*/ 80 h 332"/>
                <a:gd name="T6" fmla="*/ 108 w 456"/>
                <a:gd name="T7" fmla="*/ 136 h 332"/>
                <a:gd name="T8" fmla="*/ 16 w 456"/>
                <a:gd name="T9" fmla="*/ 118 h 332"/>
                <a:gd name="T10" fmla="*/ 76 w 456"/>
                <a:gd name="T11" fmla="*/ 164 h 332"/>
                <a:gd name="T12" fmla="*/ 2 w 456"/>
                <a:gd name="T13" fmla="*/ 152 h 332"/>
                <a:gd name="T14" fmla="*/ 12 w 456"/>
                <a:gd name="T15" fmla="*/ 222 h 332"/>
                <a:gd name="T16" fmla="*/ 84 w 456"/>
                <a:gd name="T17" fmla="*/ 186 h 332"/>
                <a:gd name="T18" fmla="*/ 112 w 456"/>
                <a:gd name="T19" fmla="*/ 250 h 332"/>
                <a:gd name="T20" fmla="*/ 110 w 456"/>
                <a:gd name="T21" fmla="*/ 164 h 332"/>
                <a:gd name="T22" fmla="*/ 140 w 456"/>
                <a:gd name="T23" fmla="*/ 228 h 332"/>
                <a:gd name="T24" fmla="*/ 224 w 456"/>
                <a:gd name="T25" fmla="*/ 198 h 332"/>
                <a:gd name="T26" fmla="*/ 162 w 456"/>
                <a:gd name="T27" fmla="*/ 264 h 332"/>
                <a:gd name="T28" fmla="*/ 238 w 456"/>
                <a:gd name="T29" fmla="*/ 236 h 332"/>
                <a:gd name="T30" fmla="*/ 184 w 456"/>
                <a:gd name="T31" fmla="*/ 294 h 332"/>
                <a:gd name="T32" fmla="*/ 254 w 456"/>
                <a:gd name="T33" fmla="*/ 332 h 332"/>
                <a:gd name="T34" fmla="*/ 262 w 456"/>
                <a:gd name="T35" fmla="*/ 244 h 332"/>
                <a:gd name="T36" fmla="*/ 328 w 456"/>
                <a:gd name="T37" fmla="*/ 254 h 332"/>
                <a:gd name="T38" fmla="*/ 256 w 456"/>
                <a:gd name="T39" fmla="*/ 210 h 332"/>
                <a:gd name="T40" fmla="*/ 322 w 456"/>
                <a:gd name="T41" fmla="*/ 218 h 332"/>
                <a:gd name="T42" fmla="*/ 336 w 456"/>
                <a:gd name="T43" fmla="*/ 124 h 332"/>
                <a:gd name="T44" fmla="*/ 346 w 456"/>
                <a:gd name="T45" fmla="*/ 218 h 332"/>
                <a:gd name="T46" fmla="*/ 356 w 456"/>
                <a:gd name="T47" fmla="*/ 136 h 332"/>
                <a:gd name="T48" fmla="*/ 386 w 456"/>
                <a:gd name="T49" fmla="*/ 218 h 332"/>
                <a:gd name="T50" fmla="*/ 396 w 456"/>
                <a:gd name="T51" fmla="*/ 152 h 332"/>
                <a:gd name="T52" fmla="*/ 452 w 456"/>
                <a:gd name="T53" fmla="*/ 156 h 332"/>
                <a:gd name="T54" fmla="*/ 456 w 456"/>
                <a:gd name="T55" fmla="*/ 94 h 332"/>
                <a:gd name="T56" fmla="*/ 390 w 456"/>
                <a:gd name="T57" fmla="*/ 128 h 332"/>
                <a:gd name="T58" fmla="*/ 424 w 456"/>
                <a:gd name="T59" fmla="*/ 78 h 332"/>
                <a:gd name="T60" fmla="*/ 356 w 456"/>
                <a:gd name="T61" fmla="*/ 112 h 332"/>
                <a:gd name="T62" fmla="*/ 334 w 456"/>
                <a:gd name="T63" fmla="*/ 0 h 332"/>
                <a:gd name="T64" fmla="*/ 266 w 456"/>
                <a:gd name="T65" fmla="*/ 32 h 332"/>
                <a:gd name="T66" fmla="*/ 218 w 456"/>
                <a:gd name="T67" fmla="*/ 0 h 332"/>
                <a:gd name="T68" fmla="*/ 204 w 456"/>
                <a:gd name="T69" fmla="*/ 16 h 332"/>
                <a:gd name="T70" fmla="*/ 130 w 456"/>
                <a:gd name="T71" fmla="*/ 20 h 332"/>
                <a:gd name="T72" fmla="*/ 114 w 456"/>
                <a:gd name="T73" fmla="*/ 0 h 332"/>
                <a:gd name="T74" fmla="*/ 108 w 456"/>
                <a:gd name="T75" fmla="*/ 0 h 332"/>
                <a:gd name="T76" fmla="*/ 94 w 456"/>
                <a:gd name="T77" fmla="*/ 2 h 332"/>
                <a:gd name="T78" fmla="*/ 28 w 456"/>
                <a:gd name="T79" fmla="*/ 0 h 332"/>
                <a:gd name="T80" fmla="*/ 0 w 456"/>
                <a:gd name="T81" fmla="*/ 54 h 332"/>
                <a:gd name="T82" fmla="*/ 322 w 456"/>
                <a:gd name="T83" fmla="*/ 94 h 332"/>
                <a:gd name="T84" fmla="*/ 278 w 456"/>
                <a:gd name="T85" fmla="*/ 46 h 332"/>
                <a:gd name="T86" fmla="*/ 278 w 456"/>
                <a:gd name="T87" fmla="*/ 96 h 332"/>
                <a:gd name="T88" fmla="*/ 250 w 456"/>
                <a:gd name="T89" fmla="*/ 166 h 332"/>
                <a:gd name="T90" fmla="*/ 278 w 456"/>
                <a:gd name="T91" fmla="*/ 96 h 332"/>
                <a:gd name="T92" fmla="*/ 260 w 456"/>
                <a:gd name="T93" fmla="*/ 52 h 332"/>
                <a:gd name="T94" fmla="*/ 230 w 456"/>
                <a:gd name="T95" fmla="*/ 108 h 332"/>
                <a:gd name="T96" fmla="*/ 192 w 456"/>
                <a:gd name="T97" fmla="*/ 56 h 332"/>
                <a:gd name="T98" fmla="*/ 186 w 456"/>
                <a:gd name="T99" fmla="*/ 104 h 332"/>
                <a:gd name="T100" fmla="*/ 228 w 456"/>
                <a:gd name="T101" fmla="*/ 170 h 332"/>
                <a:gd name="T102" fmla="*/ 186 w 456"/>
                <a:gd name="T103" fmla="*/ 104 h 332"/>
                <a:gd name="T104" fmla="*/ 176 w 456"/>
                <a:gd name="T105" fmla="*/ 88 h 332"/>
                <a:gd name="T106" fmla="*/ 176 w 456"/>
                <a:gd name="T107" fmla="*/ 88 h 332"/>
                <a:gd name="T108" fmla="*/ 130 w 456"/>
                <a:gd name="T109" fmla="*/ 118 h 332"/>
                <a:gd name="T110" fmla="*/ 174 w 456"/>
                <a:gd name="T111" fmla="*/ 62 h 3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456" h="332">
                  <a:moveTo>
                    <a:pt x="0" y="54"/>
                  </a:moveTo>
                  <a:lnTo>
                    <a:pt x="8" y="64"/>
                  </a:lnTo>
                  <a:lnTo>
                    <a:pt x="66" y="16"/>
                  </a:lnTo>
                  <a:lnTo>
                    <a:pt x="84" y="24"/>
                  </a:lnTo>
                  <a:lnTo>
                    <a:pt x="30" y="70"/>
                  </a:lnTo>
                  <a:lnTo>
                    <a:pt x="38" y="80"/>
                  </a:lnTo>
                  <a:lnTo>
                    <a:pt x="96" y="34"/>
                  </a:lnTo>
                  <a:lnTo>
                    <a:pt x="108" y="136"/>
                  </a:lnTo>
                  <a:lnTo>
                    <a:pt x="28" y="106"/>
                  </a:lnTo>
                  <a:lnTo>
                    <a:pt x="16" y="118"/>
                  </a:lnTo>
                  <a:lnTo>
                    <a:pt x="96" y="146"/>
                  </a:lnTo>
                  <a:lnTo>
                    <a:pt x="76" y="164"/>
                  </a:lnTo>
                  <a:lnTo>
                    <a:pt x="12" y="142"/>
                  </a:lnTo>
                  <a:lnTo>
                    <a:pt x="2" y="152"/>
                  </a:lnTo>
                  <a:lnTo>
                    <a:pt x="64" y="174"/>
                  </a:lnTo>
                  <a:lnTo>
                    <a:pt x="12" y="222"/>
                  </a:lnTo>
                  <a:lnTo>
                    <a:pt x="28" y="234"/>
                  </a:lnTo>
                  <a:lnTo>
                    <a:pt x="84" y="186"/>
                  </a:lnTo>
                  <a:lnTo>
                    <a:pt x="102" y="254"/>
                  </a:lnTo>
                  <a:lnTo>
                    <a:pt x="112" y="250"/>
                  </a:lnTo>
                  <a:lnTo>
                    <a:pt x="96" y="178"/>
                  </a:lnTo>
                  <a:lnTo>
                    <a:pt x="110" y="164"/>
                  </a:lnTo>
                  <a:lnTo>
                    <a:pt x="128" y="232"/>
                  </a:lnTo>
                  <a:lnTo>
                    <a:pt x="140" y="228"/>
                  </a:lnTo>
                  <a:lnTo>
                    <a:pt x="124" y="156"/>
                  </a:lnTo>
                  <a:lnTo>
                    <a:pt x="224" y="198"/>
                  </a:lnTo>
                  <a:lnTo>
                    <a:pt x="158" y="248"/>
                  </a:lnTo>
                  <a:lnTo>
                    <a:pt x="162" y="264"/>
                  </a:lnTo>
                  <a:lnTo>
                    <a:pt x="234" y="208"/>
                  </a:lnTo>
                  <a:lnTo>
                    <a:pt x="238" y="236"/>
                  </a:lnTo>
                  <a:lnTo>
                    <a:pt x="182" y="280"/>
                  </a:lnTo>
                  <a:lnTo>
                    <a:pt x="184" y="294"/>
                  </a:lnTo>
                  <a:lnTo>
                    <a:pt x="242" y="250"/>
                  </a:lnTo>
                  <a:lnTo>
                    <a:pt x="254" y="332"/>
                  </a:lnTo>
                  <a:lnTo>
                    <a:pt x="272" y="324"/>
                  </a:lnTo>
                  <a:lnTo>
                    <a:pt x="262" y="244"/>
                  </a:lnTo>
                  <a:lnTo>
                    <a:pt x="324" y="266"/>
                  </a:lnTo>
                  <a:lnTo>
                    <a:pt x="328" y="254"/>
                  </a:lnTo>
                  <a:lnTo>
                    <a:pt x="260" y="230"/>
                  </a:lnTo>
                  <a:lnTo>
                    <a:pt x="256" y="210"/>
                  </a:lnTo>
                  <a:lnTo>
                    <a:pt x="320" y="232"/>
                  </a:lnTo>
                  <a:lnTo>
                    <a:pt x="322" y="218"/>
                  </a:lnTo>
                  <a:lnTo>
                    <a:pt x="254" y="194"/>
                  </a:lnTo>
                  <a:lnTo>
                    <a:pt x="336" y="124"/>
                  </a:lnTo>
                  <a:lnTo>
                    <a:pt x="342" y="128"/>
                  </a:lnTo>
                  <a:lnTo>
                    <a:pt x="346" y="218"/>
                  </a:lnTo>
                  <a:lnTo>
                    <a:pt x="362" y="226"/>
                  </a:lnTo>
                  <a:lnTo>
                    <a:pt x="356" y="136"/>
                  </a:lnTo>
                  <a:lnTo>
                    <a:pt x="382" y="146"/>
                  </a:lnTo>
                  <a:lnTo>
                    <a:pt x="386" y="218"/>
                  </a:lnTo>
                  <a:lnTo>
                    <a:pt x="400" y="226"/>
                  </a:lnTo>
                  <a:lnTo>
                    <a:pt x="396" y="152"/>
                  </a:lnTo>
                  <a:lnTo>
                    <a:pt x="446" y="174"/>
                  </a:lnTo>
                  <a:lnTo>
                    <a:pt x="452" y="156"/>
                  </a:lnTo>
                  <a:lnTo>
                    <a:pt x="402" y="134"/>
                  </a:lnTo>
                  <a:lnTo>
                    <a:pt x="456" y="94"/>
                  </a:lnTo>
                  <a:lnTo>
                    <a:pt x="448" y="86"/>
                  </a:lnTo>
                  <a:lnTo>
                    <a:pt x="390" y="128"/>
                  </a:lnTo>
                  <a:lnTo>
                    <a:pt x="372" y="118"/>
                  </a:lnTo>
                  <a:lnTo>
                    <a:pt x="424" y="78"/>
                  </a:lnTo>
                  <a:lnTo>
                    <a:pt x="416" y="68"/>
                  </a:lnTo>
                  <a:lnTo>
                    <a:pt x="356" y="112"/>
                  </a:lnTo>
                  <a:lnTo>
                    <a:pt x="348" y="106"/>
                  </a:lnTo>
                  <a:lnTo>
                    <a:pt x="334" y="0"/>
                  </a:lnTo>
                  <a:lnTo>
                    <a:pt x="298" y="0"/>
                  </a:lnTo>
                  <a:lnTo>
                    <a:pt x="266" y="32"/>
                  </a:lnTo>
                  <a:lnTo>
                    <a:pt x="220" y="10"/>
                  </a:lnTo>
                  <a:lnTo>
                    <a:pt x="218" y="0"/>
                  </a:lnTo>
                  <a:lnTo>
                    <a:pt x="200" y="0"/>
                  </a:lnTo>
                  <a:lnTo>
                    <a:pt x="204" y="16"/>
                  </a:lnTo>
                  <a:lnTo>
                    <a:pt x="180" y="42"/>
                  </a:lnTo>
                  <a:lnTo>
                    <a:pt x="130" y="20"/>
                  </a:lnTo>
                  <a:lnTo>
                    <a:pt x="152" y="0"/>
                  </a:lnTo>
                  <a:lnTo>
                    <a:pt x="114" y="0"/>
                  </a:lnTo>
                  <a:lnTo>
                    <a:pt x="110" y="4"/>
                  </a:lnTo>
                  <a:lnTo>
                    <a:pt x="108" y="0"/>
                  </a:lnTo>
                  <a:lnTo>
                    <a:pt x="94" y="0"/>
                  </a:lnTo>
                  <a:lnTo>
                    <a:pt x="94" y="2"/>
                  </a:lnTo>
                  <a:lnTo>
                    <a:pt x="88" y="0"/>
                  </a:lnTo>
                  <a:lnTo>
                    <a:pt x="28" y="0"/>
                  </a:lnTo>
                  <a:lnTo>
                    <a:pt x="52" y="10"/>
                  </a:lnTo>
                  <a:lnTo>
                    <a:pt x="0" y="54"/>
                  </a:lnTo>
                  <a:close/>
                  <a:moveTo>
                    <a:pt x="312" y="14"/>
                  </a:moveTo>
                  <a:lnTo>
                    <a:pt x="322" y="94"/>
                  </a:lnTo>
                  <a:lnTo>
                    <a:pt x="284" y="76"/>
                  </a:lnTo>
                  <a:lnTo>
                    <a:pt x="278" y="46"/>
                  </a:lnTo>
                  <a:lnTo>
                    <a:pt x="312" y="14"/>
                  </a:lnTo>
                  <a:close/>
                  <a:moveTo>
                    <a:pt x="278" y="96"/>
                  </a:moveTo>
                  <a:lnTo>
                    <a:pt x="310" y="112"/>
                  </a:lnTo>
                  <a:lnTo>
                    <a:pt x="250" y="166"/>
                  </a:lnTo>
                  <a:lnTo>
                    <a:pt x="244" y="120"/>
                  </a:lnTo>
                  <a:lnTo>
                    <a:pt x="278" y="96"/>
                  </a:lnTo>
                  <a:close/>
                  <a:moveTo>
                    <a:pt x="218" y="30"/>
                  </a:moveTo>
                  <a:lnTo>
                    <a:pt x="260" y="52"/>
                  </a:lnTo>
                  <a:lnTo>
                    <a:pt x="264" y="86"/>
                  </a:lnTo>
                  <a:lnTo>
                    <a:pt x="230" y="108"/>
                  </a:lnTo>
                  <a:lnTo>
                    <a:pt x="196" y="94"/>
                  </a:lnTo>
                  <a:lnTo>
                    <a:pt x="192" y="56"/>
                  </a:lnTo>
                  <a:lnTo>
                    <a:pt x="218" y="30"/>
                  </a:lnTo>
                  <a:close/>
                  <a:moveTo>
                    <a:pt x="186" y="104"/>
                  </a:moveTo>
                  <a:lnTo>
                    <a:pt x="220" y="124"/>
                  </a:lnTo>
                  <a:lnTo>
                    <a:pt x="228" y="170"/>
                  </a:lnTo>
                  <a:lnTo>
                    <a:pt x="146" y="136"/>
                  </a:lnTo>
                  <a:lnTo>
                    <a:pt x="186" y="104"/>
                  </a:lnTo>
                  <a:close/>
                  <a:moveTo>
                    <a:pt x="174" y="62"/>
                  </a:moveTo>
                  <a:lnTo>
                    <a:pt x="176" y="88"/>
                  </a:lnTo>
                  <a:lnTo>
                    <a:pt x="176" y="88"/>
                  </a:lnTo>
                  <a:lnTo>
                    <a:pt x="176" y="88"/>
                  </a:lnTo>
                  <a:lnTo>
                    <a:pt x="176" y="88"/>
                  </a:lnTo>
                  <a:lnTo>
                    <a:pt x="130" y="118"/>
                  </a:lnTo>
                  <a:lnTo>
                    <a:pt x="122" y="40"/>
                  </a:lnTo>
                  <a:lnTo>
                    <a:pt x="174" y="62"/>
                  </a:lnTo>
                  <a:close/>
                </a:path>
              </a:pathLst>
            </a:custGeom>
            <a:solidFill>
              <a:srgbClr val="F0FAF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79" name="Freeform 50"/>
            <p:cNvSpPr>
              <a:spLocks/>
            </p:cNvSpPr>
            <p:nvPr/>
          </p:nvSpPr>
          <p:spPr bwMode="auto">
            <a:xfrm>
              <a:off x="2043113" y="0"/>
              <a:ext cx="127000" cy="31750"/>
            </a:xfrm>
            <a:custGeom>
              <a:avLst/>
              <a:gdLst>
                <a:gd name="T0" fmla="*/ 70 w 80"/>
                <a:gd name="T1" fmla="*/ 20 h 20"/>
                <a:gd name="T2" fmla="*/ 80 w 80"/>
                <a:gd name="T3" fmla="*/ 8 h 20"/>
                <a:gd name="T4" fmla="*/ 58 w 80"/>
                <a:gd name="T5" fmla="*/ 0 h 20"/>
                <a:gd name="T6" fmla="*/ 0 w 80"/>
                <a:gd name="T7" fmla="*/ 0 h 20"/>
                <a:gd name="T8" fmla="*/ 70 w 80"/>
                <a:gd name="T9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20">
                  <a:moveTo>
                    <a:pt x="70" y="20"/>
                  </a:moveTo>
                  <a:lnTo>
                    <a:pt x="80" y="8"/>
                  </a:lnTo>
                  <a:lnTo>
                    <a:pt x="58" y="0"/>
                  </a:lnTo>
                  <a:lnTo>
                    <a:pt x="0" y="0"/>
                  </a:lnTo>
                  <a:lnTo>
                    <a:pt x="70" y="20"/>
                  </a:lnTo>
                  <a:close/>
                </a:path>
              </a:pathLst>
            </a:custGeom>
            <a:solidFill>
              <a:srgbClr val="ADD5F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80" name="Rectangle 51"/>
            <p:cNvSpPr>
              <a:spLocks noChangeArrowheads="1"/>
            </p:cNvSpPr>
            <p:nvPr/>
          </p:nvSpPr>
          <p:spPr bwMode="auto">
            <a:xfrm>
              <a:off x="1776413" y="139700"/>
              <a:ext cx="1588" cy="1588"/>
            </a:xfrm>
            <a:prstGeom prst="rect">
              <a:avLst/>
            </a:prstGeom>
            <a:solidFill>
              <a:srgbClr val="ADD5F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81" name="Freeform 52"/>
            <p:cNvSpPr>
              <a:spLocks noEditPoints="1"/>
            </p:cNvSpPr>
            <p:nvPr/>
          </p:nvSpPr>
          <p:spPr bwMode="auto">
            <a:xfrm>
              <a:off x="2562226" y="34925"/>
              <a:ext cx="473075" cy="523875"/>
            </a:xfrm>
            <a:custGeom>
              <a:avLst/>
              <a:gdLst>
                <a:gd name="T0" fmla="*/ 242 w 298"/>
                <a:gd name="T1" fmla="*/ 194 h 330"/>
                <a:gd name="T2" fmla="*/ 234 w 298"/>
                <a:gd name="T3" fmla="*/ 190 h 330"/>
                <a:gd name="T4" fmla="*/ 268 w 298"/>
                <a:gd name="T5" fmla="*/ 130 h 330"/>
                <a:gd name="T6" fmla="*/ 238 w 298"/>
                <a:gd name="T7" fmla="*/ 96 h 330"/>
                <a:gd name="T8" fmla="*/ 246 w 298"/>
                <a:gd name="T9" fmla="*/ 88 h 330"/>
                <a:gd name="T10" fmla="*/ 232 w 298"/>
                <a:gd name="T11" fmla="*/ 82 h 330"/>
                <a:gd name="T12" fmla="*/ 224 w 298"/>
                <a:gd name="T13" fmla="*/ 90 h 330"/>
                <a:gd name="T14" fmla="*/ 192 w 298"/>
                <a:gd name="T15" fmla="*/ 56 h 330"/>
                <a:gd name="T16" fmla="*/ 182 w 298"/>
                <a:gd name="T17" fmla="*/ 40 h 330"/>
                <a:gd name="T18" fmla="*/ 134 w 298"/>
                <a:gd name="T19" fmla="*/ 46 h 330"/>
                <a:gd name="T20" fmla="*/ 132 w 298"/>
                <a:gd name="T21" fmla="*/ 38 h 330"/>
                <a:gd name="T22" fmla="*/ 120 w 298"/>
                <a:gd name="T23" fmla="*/ 42 h 330"/>
                <a:gd name="T24" fmla="*/ 120 w 298"/>
                <a:gd name="T25" fmla="*/ 50 h 330"/>
                <a:gd name="T26" fmla="*/ 78 w 298"/>
                <a:gd name="T27" fmla="*/ 58 h 330"/>
                <a:gd name="T28" fmla="*/ 76 w 298"/>
                <a:gd name="T29" fmla="*/ 122 h 330"/>
                <a:gd name="T30" fmla="*/ 68 w 298"/>
                <a:gd name="T31" fmla="*/ 120 h 330"/>
                <a:gd name="T32" fmla="*/ 38 w 298"/>
                <a:gd name="T33" fmla="*/ 68 h 330"/>
                <a:gd name="T34" fmla="*/ 0 w 298"/>
                <a:gd name="T35" fmla="*/ 108 h 330"/>
                <a:gd name="T36" fmla="*/ 12 w 298"/>
                <a:gd name="T37" fmla="*/ 158 h 330"/>
                <a:gd name="T38" fmla="*/ 26 w 298"/>
                <a:gd name="T39" fmla="*/ 164 h 330"/>
                <a:gd name="T40" fmla="*/ 76 w 298"/>
                <a:gd name="T41" fmla="*/ 204 h 330"/>
                <a:gd name="T42" fmla="*/ 68 w 298"/>
                <a:gd name="T43" fmla="*/ 212 h 330"/>
                <a:gd name="T44" fmla="*/ 8 w 298"/>
                <a:gd name="T45" fmla="*/ 216 h 330"/>
                <a:gd name="T46" fmla="*/ 24 w 298"/>
                <a:gd name="T47" fmla="*/ 268 h 330"/>
                <a:gd name="T48" fmla="*/ 80 w 298"/>
                <a:gd name="T49" fmla="*/ 278 h 330"/>
                <a:gd name="T50" fmla="*/ 88 w 298"/>
                <a:gd name="T51" fmla="*/ 268 h 330"/>
                <a:gd name="T52" fmla="*/ 148 w 298"/>
                <a:gd name="T53" fmla="*/ 244 h 330"/>
                <a:gd name="T54" fmla="*/ 156 w 298"/>
                <a:gd name="T55" fmla="*/ 250 h 330"/>
                <a:gd name="T56" fmla="*/ 126 w 298"/>
                <a:gd name="T57" fmla="*/ 306 h 330"/>
                <a:gd name="T58" fmla="*/ 180 w 298"/>
                <a:gd name="T59" fmla="*/ 326 h 330"/>
                <a:gd name="T60" fmla="*/ 214 w 298"/>
                <a:gd name="T61" fmla="*/ 280 h 330"/>
                <a:gd name="T62" fmla="*/ 210 w 298"/>
                <a:gd name="T63" fmla="*/ 266 h 330"/>
                <a:gd name="T64" fmla="*/ 220 w 298"/>
                <a:gd name="T65" fmla="*/ 198 h 330"/>
                <a:gd name="T66" fmla="*/ 236 w 298"/>
                <a:gd name="T67" fmla="*/ 262 h 330"/>
                <a:gd name="T68" fmla="*/ 252 w 298"/>
                <a:gd name="T69" fmla="*/ 258 h 330"/>
                <a:gd name="T70" fmla="*/ 290 w 298"/>
                <a:gd name="T71" fmla="*/ 232 h 330"/>
                <a:gd name="T72" fmla="*/ 298 w 298"/>
                <a:gd name="T73" fmla="*/ 178 h 330"/>
                <a:gd name="T74" fmla="*/ 176 w 298"/>
                <a:gd name="T75" fmla="*/ 138 h 330"/>
                <a:gd name="T76" fmla="*/ 196 w 298"/>
                <a:gd name="T77" fmla="*/ 118 h 330"/>
                <a:gd name="T78" fmla="*/ 122 w 298"/>
                <a:gd name="T79" fmla="*/ 144 h 330"/>
                <a:gd name="T80" fmla="*/ 86 w 298"/>
                <a:gd name="T81" fmla="*/ 144 h 330"/>
                <a:gd name="T82" fmla="*/ 118 w 298"/>
                <a:gd name="T83" fmla="*/ 174 h 330"/>
                <a:gd name="T84" fmla="*/ 100 w 298"/>
                <a:gd name="T85" fmla="*/ 204 h 330"/>
                <a:gd name="T86" fmla="*/ 154 w 298"/>
                <a:gd name="T87" fmla="*/ 226 h 330"/>
                <a:gd name="T88" fmla="*/ 132 w 298"/>
                <a:gd name="T89" fmla="*/ 178 h 330"/>
                <a:gd name="T90" fmla="*/ 172 w 298"/>
                <a:gd name="T91" fmla="*/ 152 h 330"/>
                <a:gd name="T92" fmla="*/ 166 w 298"/>
                <a:gd name="T93" fmla="*/ 226 h 330"/>
                <a:gd name="T94" fmla="*/ 204 w 298"/>
                <a:gd name="T95" fmla="*/ 190 h 330"/>
                <a:gd name="T96" fmla="*/ 184 w 298"/>
                <a:gd name="T97" fmla="*/ 148 h 330"/>
                <a:gd name="T98" fmla="*/ 188 w 298"/>
                <a:gd name="T99" fmla="*/ 168 h 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298" h="330">
                  <a:moveTo>
                    <a:pt x="292" y="172"/>
                  </a:moveTo>
                  <a:lnTo>
                    <a:pt x="254" y="200"/>
                  </a:lnTo>
                  <a:lnTo>
                    <a:pt x="242" y="194"/>
                  </a:lnTo>
                  <a:lnTo>
                    <a:pt x="278" y="168"/>
                  </a:lnTo>
                  <a:lnTo>
                    <a:pt x="272" y="162"/>
                  </a:lnTo>
                  <a:lnTo>
                    <a:pt x="234" y="190"/>
                  </a:lnTo>
                  <a:lnTo>
                    <a:pt x="228" y="186"/>
                  </a:lnTo>
                  <a:lnTo>
                    <a:pt x="218" y="116"/>
                  </a:lnTo>
                  <a:lnTo>
                    <a:pt x="268" y="130"/>
                  </a:lnTo>
                  <a:lnTo>
                    <a:pt x="276" y="124"/>
                  </a:lnTo>
                  <a:lnTo>
                    <a:pt x="226" y="108"/>
                  </a:lnTo>
                  <a:lnTo>
                    <a:pt x="238" y="96"/>
                  </a:lnTo>
                  <a:lnTo>
                    <a:pt x="278" y="108"/>
                  </a:lnTo>
                  <a:lnTo>
                    <a:pt x="284" y="100"/>
                  </a:lnTo>
                  <a:lnTo>
                    <a:pt x="246" y="88"/>
                  </a:lnTo>
                  <a:lnTo>
                    <a:pt x="280" y="50"/>
                  </a:lnTo>
                  <a:lnTo>
                    <a:pt x="270" y="42"/>
                  </a:lnTo>
                  <a:lnTo>
                    <a:pt x="232" y="82"/>
                  </a:lnTo>
                  <a:lnTo>
                    <a:pt x="218" y="40"/>
                  </a:lnTo>
                  <a:lnTo>
                    <a:pt x="210" y="42"/>
                  </a:lnTo>
                  <a:lnTo>
                    <a:pt x="224" y="90"/>
                  </a:lnTo>
                  <a:lnTo>
                    <a:pt x="216" y="98"/>
                  </a:lnTo>
                  <a:lnTo>
                    <a:pt x="200" y="54"/>
                  </a:lnTo>
                  <a:lnTo>
                    <a:pt x="192" y="56"/>
                  </a:lnTo>
                  <a:lnTo>
                    <a:pt x="206" y="102"/>
                  </a:lnTo>
                  <a:lnTo>
                    <a:pt x="138" y="74"/>
                  </a:lnTo>
                  <a:lnTo>
                    <a:pt x="182" y="40"/>
                  </a:lnTo>
                  <a:lnTo>
                    <a:pt x="180" y="30"/>
                  </a:lnTo>
                  <a:lnTo>
                    <a:pt x="136" y="64"/>
                  </a:lnTo>
                  <a:lnTo>
                    <a:pt x="134" y="46"/>
                  </a:lnTo>
                  <a:lnTo>
                    <a:pt x="168" y="20"/>
                  </a:lnTo>
                  <a:lnTo>
                    <a:pt x="166" y="10"/>
                  </a:lnTo>
                  <a:lnTo>
                    <a:pt x="132" y="38"/>
                  </a:lnTo>
                  <a:lnTo>
                    <a:pt x="126" y="0"/>
                  </a:lnTo>
                  <a:lnTo>
                    <a:pt x="114" y="6"/>
                  </a:lnTo>
                  <a:lnTo>
                    <a:pt x="120" y="42"/>
                  </a:lnTo>
                  <a:lnTo>
                    <a:pt x="78" y="28"/>
                  </a:lnTo>
                  <a:lnTo>
                    <a:pt x="76" y="36"/>
                  </a:lnTo>
                  <a:lnTo>
                    <a:pt x="120" y="50"/>
                  </a:lnTo>
                  <a:lnTo>
                    <a:pt x="124" y="64"/>
                  </a:lnTo>
                  <a:lnTo>
                    <a:pt x="80" y="50"/>
                  </a:lnTo>
                  <a:lnTo>
                    <a:pt x="78" y="58"/>
                  </a:lnTo>
                  <a:lnTo>
                    <a:pt x="126" y="74"/>
                  </a:lnTo>
                  <a:lnTo>
                    <a:pt x="126" y="76"/>
                  </a:lnTo>
                  <a:lnTo>
                    <a:pt x="76" y="122"/>
                  </a:lnTo>
                  <a:lnTo>
                    <a:pt x="72" y="70"/>
                  </a:lnTo>
                  <a:lnTo>
                    <a:pt x="62" y="66"/>
                  </a:lnTo>
                  <a:lnTo>
                    <a:pt x="68" y="120"/>
                  </a:lnTo>
                  <a:lnTo>
                    <a:pt x="52" y="114"/>
                  </a:lnTo>
                  <a:lnTo>
                    <a:pt x="46" y="72"/>
                  </a:lnTo>
                  <a:lnTo>
                    <a:pt x="38" y="68"/>
                  </a:lnTo>
                  <a:lnTo>
                    <a:pt x="42" y="110"/>
                  </a:lnTo>
                  <a:lnTo>
                    <a:pt x="2" y="96"/>
                  </a:lnTo>
                  <a:lnTo>
                    <a:pt x="0" y="108"/>
                  </a:lnTo>
                  <a:lnTo>
                    <a:pt x="40" y="124"/>
                  </a:lnTo>
                  <a:lnTo>
                    <a:pt x="6" y="152"/>
                  </a:lnTo>
                  <a:lnTo>
                    <a:pt x="12" y="158"/>
                  </a:lnTo>
                  <a:lnTo>
                    <a:pt x="50" y="128"/>
                  </a:lnTo>
                  <a:lnTo>
                    <a:pt x="62" y="134"/>
                  </a:lnTo>
                  <a:lnTo>
                    <a:pt x="26" y="164"/>
                  </a:lnTo>
                  <a:lnTo>
                    <a:pt x="32" y="170"/>
                  </a:lnTo>
                  <a:lnTo>
                    <a:pt x="68" y="140"/>
                  </a:lnTo>
                  <a:lnTo>
                    <a:pt x="76" y="204"/>
                  </a:lnTo>
                  <a:lnTo>
                    <a:pt x="24" y="186"/>
                  </a:lnTo>
                  <a:lnTo>
                    <a:pt x="18" y="194"/>
                  </a:lnTo>
                  <a:lnTo>
                    <a:pt x="68" y="212"/>
                  </a:lnTo>
                  <a:lnTo>
                    <a:pt x="56" y="224"/>
                  </a:lnTo>
                  <a:lnTo>
                    <a:pt x="14" y="210"/>
                  </a:lnTo>
                  <a:lnTo>
                    <a:pt x="8" y="216"/>
                  </a:lnTo>
                  <a:lnTo>
                    <a:pt x="48" y="232"/>
                  </a:lnTo>
                  <a:lnTo>
                    <a:pt x="14" y="260"/>
                  </a:lnTo>
                  <a:lnTo>
                    <a:pt x="24" y="268"/>
                  </a:lnTo>
                  <a:lnTo>
                    <a:pt x="60" y="238"/>
                  </a:lnTo>
                  <a:lnTo>
                    <a:pt x="72" y="282"/>
                  </a:lnTo>
                  <a:lnTo>
                    <a:pt x="80" y="278"/>
                  </a:lnTo>
                  <a:lnTo>
                    <a:pt x="68" y="232"/>
                  </a:lnTo>
                  <a:lnTo>
                    <a:pt x="78" y="224"/>
                  </a:lnTo>
                  <a:lnTo>
                    <a:pt x="88" y="268"/>
                  </a:lnTo>
                  <a:lnTo>
                    <a:pt x="96" y="266"/>
                  </a:lnTo>
                  <a:lnTo>
                    <a:pt x="86" y="218"/>
                  </a:lnTo>
                  <a:lnTo>
                    <a:pt x="148" y="244"/>
                  </a:lnTo>
                  <a:lnTo>
                    <a:pt x="108" y="276"/>
                  </a:lnTo>
                  <a:lnTo>
                    <a:pt x="110" y="288"/>
                  </a:lnTo>
                  <a:lnTo>
                    <a:pt x="156" y="250"/>
                  </a:lnTo>
                  <a:lnTo>
                    <a:pt x="160" y="268"/>
                  </a:lnTo>
                  <a:lnTo>
                    <a:pt x="124" y="296"/>
                  </a:lnTo>
                  <a:lnTo>
                    <a:pt x="126" y="306"/>
                  </a:lnTo>
                  <a:lnTo>
                    <a:pt x="160" y="278"/>
                  </a:lnTo>
                  <a:lnTo>
                    <a:pt x="170" y="330"/>
                  </a:lnTo>
                  <a:lnTo>
                    <a:pt x="180" y="326"/>
                  </a:lnTo>
                  <a:lnTo>
                    <a:pt x="174" y="276"/>
                  </a:lnTo>
                  <a:lnTo>
                    <a:pt x="212" y="288"/>
                  </a:lnTo>
                  <a:lnTo>
                    <a:pt x="214" y="280"/>
                  </a:lnTo>
                  <a:lnTo>
                    <a:pt x="172" y="266"/>
                  </a:lnTo>
                  <a:lnTo>
                    <a:pt x="170" y="252"/>
                  </a:lnTo>
                  <a:lnTo>
                    <a:pt x="210" y="266"/>
                  </a:lnTo>
                  <a:lnTo>
                    <a:pt x="212" y="258"/>
                  </a:lnTo>
                  <a:lnTo>
                    <a:pt x="170" y="244"/>
                  </a:lnTo>
                  <a:lnTo>
                    <a:pt x="220" y="198"/>
                  </a:lnTo>
                  <a:lnTo>
                    <a:pt x="224" y="200"/>
                  </a:lnTo>
                  <a:lnTo>
                    <a:pt x="228" y="258"/>
                  </a:lnTo>
                  <a:lnTo>
                    <a:pt x="236" y="262"/>
                  </a:lnTo>
                  <a:lnTo>
                    <a:pt x="234" y="204"/>
                  </a:lnTo>
                  <a:lnTo>
                    <a:pt x="250" y="212"/>
                  </a:lnTo>
                  <a:lnTo>
                    <a:pt x="252" y="258"/>
                  </a:lnTo>
                  <a:lnTo>
                    <a:pt x="262" y="262"/>
                  </a:lnTo>
                  <a:lnTo>
                    <a:pt x="258" y="216"/>
                  </a:lnTo>
                  <a:lnTo>
                    <a:pt x="290" y="232"/>
                  </a:lnTo>
                  <a:lnTo>
                    <a:pt x="294" y="218"/>
                  </a:lnTo>
                  <a:lnTo>
                    <a:pt x="264" y="204"/>
                  </a:lnTo>
                  <a:lnTo>
                    <a:pt x="298" y="178"/>
                  </a:lnTo>
                  <a:lnTo>
                    <a:pt x="292" y="172"/>
                  </a:lnTo>
                  <a:close/>
                  <a:moveTo>
                    <a:pt x="196" y="118"/>
                  </a:moveTo>
                  <a:lnTo>
                    <a:pt x="176" y="138"/>
                  </a:lnTo>
                  <a:lnTo>
                    <a:pt x="148" y="124"/>
                  </a:lnTo>
                  <a:lnTo>
                    <a:pt x="142" y="92"/>
                  </a:lnTo>
                  <a:lnTo>
                    <a:pt x="196" y="118"/>
                  </a:lnTo>
                  <a:close/>
                  <a:moveTo>
                    <a:pt x="128" y="96"/>
                  </a:moveTo>
                  <a:lnTo>
                    <a:pt x="136" y="130"/>
                  </a:lnTo>
                  <a:lnTo>
                    <a:pt x="122" y="144"/>
                  </a:lnTo>
                  <a:lnTo>
                    <a:pt x="90" y="130"/>
                  </a:lnTo>
                  <a:lnTo>
                    <a:pt x="128" y="96"/>
                  </a:lnTo>
                  <a:close/>
                  <a:moveTo>
                    <a:pt x="86" y="144"/>
                  </a:moveTo>
                  <a:lnTo>
                    <a:pt x="118" y="158"/>
                  </a:lnTo>
                  <a:lnTo>
                    <a:pt x="120" y="176"/>
                  </a:lnTo>
                  <a:lnTo>
                    <a:pt x="118" y="174"/>
                  </a:lnTo>
                  <a:lnTo>
                    <a:pt x="90" y="192"/>
                  </a:lnTo>
                  <a:lnTo>
                    <a:pt x="86" y="144"/>
                  </a:lnTo>
                  <a:close/>
                  <a:moveTo>
                    <a:pt x="100" y="204"/>
                  </a:moveTo>
                  <a:lnTo>
                    <a:pt x="126" y="186"/>
                  </a:lnTo>
                  <a:lnTo>
                    <a:pt x="148" y="198"/>
                  </a:lnTo>
                  <a:lnTo>
                    <a:pt x="154" y="226"/>
                  </a:lnTo>
                  <a:lnTo>
                    <a:pt x="100" y="204"/>
                  </a:lnTo>
                  <a:close/>
                  <a:moveTo>
                    <a:pt x="154" y="188"/>
                  </a:moveTo>
                  <a:lnTo>
                    <a:pt x="132" y="178"/>
                  </a:lnTo>
                  <a:lnTo>
                    <a:pt x="130" y="154"/>
                  </a:lnTo>
                  <a:lnTo>
                    <a:pt x="146" y="136"/>
                  </a:lnTo>
                  <a:lnTo>
                    <a:pt x="172" y="152"/>
                  </a:lnTo>
                  <a:lnTo>
                    <a:pt x="176" y="174"/>
                  </a:lnTo>
                  <a:lnTo>
                    <a:pt x="154" y="188"/>
                  </a:lnTo>
                  <a:close/>
                  <a:moveTo>
                    <a:pt x="166" y="226"/>
                  </a:moveTo>
                  <a:lnTo>
                    <a:pt x="162" y="196"/>
                  </a:lnTo>
                  <a:lnTo>
                    <a:pt x="184" y="182"/>
                  </a:lnTo>
                  <a:lnTo>
                    <a:pt x="204" y="190"/>
                  </a:lnTo>
                  <a:lnTo>
                    <a:pt x="166" y="226"/>
                  </a:lnTo>
                  <a:close/>
                  <a:moveTo>
                    <a:pt x="188" y="168"/>
                  </a:moveTo>
                  <a:lnTo>
                    <a:pt x="184" y="148"/>
                  </a:lnTo>
                  <a:lnTo>
                    <a:pt x="206" y="128"/>
                  </a:lnTo>
                  <a:lnTo>
                    <a:pt x="210" y="178"/>
                  </a:lnTo>
                  <a:lnTo>
                    <a:pt x="188" y="168"/>
                  </a:lnTo>
                  <a:close/>
                </a:path>
              </a:pathLst>
            </a:custGeom>
            <a:solidFill>
              <a:srgbClr val="E7F7F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82" name="Freeform 53"/>
            <p:cNvSpPr>
              <a:spLocks/>
            </p:cNvSpPr>
            <p:nvPr/>
          </p:nvSpPr>
          <p:spPr bwMode="auto">
            <a:xfrm>
              <a:off x="1258888" y="1400175"/>
              <a:ext cx="419100" cy="441325"/>
            </a:xfrm>
            <a:custGeom>
              <a:avLst/>
              <a:gdLst>
                <a:gd name="T0" fmla="*/ 83 w 132"/>
                <a:gd name="T1" fmla="*/ 34 h 139"/>
                <a:gd name="T2" fmla="*/ 0 w 132"/>
                <a:gd name="T3" fmla="*/ 10 h 139"/>
                <a:gd name="T4" fmla="*/ 6 w 132"/>
                <a:gd name="T5" fmla="*/ 16 h 139"/>
                <a:gd name="T6" fmla="*/ 92 w 132"/>
                <a:gd name="T7" fmla="*/ 53 h 139"/>
                <a:gd name="T8" fmla="*/ 101 w 132"/>
                <a:gd name="T9" fmla="*/ 135 h 139"/>
                <a:gd name="T10" fmla="*/ 108 w 132"/>
                <a:gd name="T11" fmla="*/ 139 h 139"/>
                <a:gd name="T12" fmla="*/ 83 w 132"/>
                <a:gd name="T13" fmla="*/ 34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2" h="139">
                  <a:moveTo>
                    <a:pt x="83" y="34"/>
                  </a:moveTo>
                  <a:cubicBezTo>
                    <a:pt x="44" y="0"/>
                    <a:pt x="0" y="10"/>
                    <a:pt x="0" y="1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31" y="11"/>
                    <a:pt x="62" y="17"/>
                    <a:pt x="92" y="53"/>
                  </a:cubicBezTo>
                  <a:cubicBezTo>
                    <a:pt x="120" y="86"/>
                    <a:pt x="101" y="135"/>
                    <a:pt x="101" y="135"/>
                  </a:cubicBezTo>
                  <a:cubicBezTo>
                    <a:pt x="101" y="135"/>
                    <a:pt x="101" y="135"/>
                    <a:pt x="108" y="139"/>
                  </a:cubicBezTo>
                  <a:cubicBezTo>
                    <a:pt x="108" y="139"/>
                    <a:pt x="132" y="78"/>
                    <a:pt x="83" y="34"/>
                  </a:cubicBezTo>
                  <a:close/>
                </a:path>
              </a:pathLst>
            </a:custGeom>
            <a:solidFill>
              <a:srgbClr val="8E3C0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83" name="Freeform 54"/>
            <p:cNvSpPr>
              <a:spLocks/>
            </p:cNvSpPr>
            <p:nvPr/>
          </p:nvSpPr>
          <p:spPr bwMode="auto">
            <a:xfrm>
              <a:off x="1258888" y="1400175"/>
              <a:ext cx="419100" cy="441325"/>
            </a:xfrm>
            <a:custGeom>
              <a:avLst/>
              <a:gdLst>
                <a:gd name="T0" fmla="*/ 83 w 132"/>
                <a:gd name="T1" fmla="*/ 34 h 139"/>
                <a:gd name="T2" fmla="*/ 0 w 132"/>
                <a:gd name="T3" fmla="*/ 10 h 139"/>
                <a:gd name="T4" fmla="*/ 6 w 132"/>
                <a:gd name="T5" fmla="*/ 16 h 139"/>
                <a:gd name="T6" fmla="*/ 92 w 132"/>
                <a:gd name="T7" fmla="*/ 53 h 139"/>
                <a:gd name="T8" fmla="*/ 101 w 132"/>
                <a:gd name="T9" fmla="*/ 135 h 139"/>
                <a:gd name="T10" fmla="*/ 108 w 132"/>
                <a:gd name="T11" fmla="*/ 139 h 139"/>
                <a:gd name="T12" fmla="*/ 83 w 132"/>
                <a:gd name="T13" fmla="*/ 34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2" h="139">
                  <a:moveTo>
                    <a:pt x="83" y="34"/>
                  </a:moveTo>
                  <a:cubicBezTo>
                    <a:pt x="44" y="0"/>
                    <a:pt x="0" y="10"/>
                    <a:pt x="0" y="1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31" y="11"/>
                    <a:pt x="62" y="17"/>
                    <a:pt x="92" y="53"/>
                  </a:cubicBezTo>
                  <a:cubicBezTo>
                    <a:pt x="120" y="86"/>
                    <a:pt x="101" y="135"/>
                    <a:pt x="101" y="135"/>
                  </a:cubicBezTo>
                  <a:cubicBezTo>
                    <a:pt x="101" y="135"/>
                    <a:pt x="101" y="135"/>
                    <a:pt x="108" y="139"/>
                  </a:cubicBezTo>
                  <a:cubicBezTo>
                    <a:pt x="108" y="139"/>
                    <a:pt x="132" y="78"/>
                    <a:pt x="83" y="34"/>
                  </a:cubicBezTo>
                  <a:close/>
                </a:path>
              </a:pathLst>
            </a:custGeom>
            <a:solidFill>
              <a:srgbClr val="A56335"/>
            </a:solidFill>
            <a:ln w="0" cap="flat">
              <a:solidFill>
                <a:srgbClr val="A37E4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84" name="Freeform 55"/>
            <p:cNvSpPr>
              <a:spLocks/>
            </p:cNvSpPr>
            <p:nvPr/>
          </p:nvSpPr>
          <p:spPr bwMode="auto">
            <a:xfrm>
              <a:off x="100013" y="1416050"/>
              <a:ext cx="419100" cy="441325"/>
            </a:xfrm>
            <a:custGeom>
              <a:avLst/>
              <a:gdLst>
                <a:gd name="T0" fmla="*/ 49 w 132"/>
                <a:gd name="T1" fmla="*/ 35 h 139"/>
                <a:gd name="T2" fmla="*/ 24 w 132"/>
                <a:gd name="T3" fmla="*/ 139 h 139"/>
                <a:gd name="T4" fmla="*/ 32 w 132"/>
                <a:gd name="T5" fmla="*/ 135 h 139"/>
                <a:gd name="T6" fmla="*/ 40 w 132"/>
                <a:gd name="T7" fmla="*/ 53 h 139"/>
                <a:gd name="T8" fmla="*/ 132 w 132"/>
                <a:gd name="T9" fmla="*/ 16 h 139"/>
                <a:gd name="T10" fmla="*/ 132 w 132"/>
                <a:gd name="T11" fmla="*/ 11 h 139"/>
                <a:gd name="T12" fmla="*/ 49 w 132"/>
                <a:gd name="T13" fmla="*/ 35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2" h="139">
                  <a:moveTo>
                    <a:pt x="49" y="35"/>
                  </a:moveTo>
                  <a:cubicBezTo>
                    <a:pt x="0" y="78"/>
                    <a:pt x="24" y="139"/>
                    <a:pt x="24" y="139"/>
                  </a:cubicBezTo>
                  <a:cubicBezTo>
                    <a:pt x="32" y="135"/>
                    <a:pt x="32" y="135"/>
                    <a:pt x="32" y="135"/>
                  </a:cubicBezTo>
                  <a:cubicBezTo>
                    <a:pt x="32" y="135"/>
                    <a:pt x="13" y="85"/>
                    <a:pt x="40" y="53"/>
                  </a:cubicBezTo>
                  <a:cubicBezTo>
                    <a:pt x="70" y="17"/>
                    <a:pt x="107" y="12"/>
                    <a:pt x="132" y="16"/>
                  </a:cubicBezTo>
                  <a:cubicBezTo>
                    <a:pt x="132" y="11"/>
                    <a:pt x="132" y="11"/>
                    <a:pt x="132" y="11"/>
                  </a:cubicBezTo>
                  <a:cubicBezTo>
                    <a:pt x="132" y="11"/>
                    <a:pt x="88" y="0"/>
                    <a:pt x="49" y="35"/>
                  </a:cubicBezTo>
                  <a:close/>
                </a:path>
              </a:pathLst>
            </a:custGeom>
            <a:solidFill>
              <a:srgbClr val="A563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85" name="Freeform 56"/>
            <p:cNvSpPr>
              <a:spLocks/>
            </p:cNvSpPr>
            <p:nvPr/>
          </p:nvSpPr>
          <p:spPr bwMode="auto">
            <a:xfrm>
              <a:off x="100013" y="1416050"/>
              <a:ext cx="419100" cy="441325"/>
            </a:xfrm>
            <a:custGeom>
              <a:avLst/>
              <a:gdLst>
                <a:gd name="T0" fmla="*/ 49 w 132"/>
                <a:gd name="T1" fmla="*/ 35 h 139"/>
                <a:gd name="T2" fmla="*/ 24 w 132"/>
                <a:gd name="T3" fmla="*/ 139 h 139"/>
                <a:gd name="T4" fmla="*/ 32 w 132"/>
                <a:gd name="T5" fmla="*/ 135 h 139"/>
                <a:gd name="T6" fmla="*/ 40 w 132"/>
                <a:gd name="T7" fmla="*/ 53 h 139"/>
                <a:gd name="T8" fmla="*/ 132 w 132"/>
                <a:gd name="T9" fmla="*/ 16 h 139"/>
                <a:gd name="T10" fmla="*/ 132 w 132"/>
                <a:gd name="T11" fmla="*/ 11 h 139"/>
                <a:gd name="T12" fmla="*/ 49 w 132"/>
                <a:gd name="T13" fmla="*/ 35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2" h="139">
                  <a:moveTo>
                    <a:pt x="49" y="35"/>
                  </a:moveTo>
                  <a:cubicBezTo>
                    <a:pt x="0" y="78"/>
                    <a:pt x="24" y="139"/>
                    <a:pt x="24" y="139"/>
                  </a:cubicBezTo>
                  <a:cubicBezTo>
                    <a:pt x="32" y="135"/>
                    <a:pt x="32" y="135"/>
                    <a:pt x="32" y="135"/>
                  </a:cubicBezTo>
                  <a:cubicBezTo>
                    <a:pt x="32" y="135"/>
                    <a:pt x="13" y="85"/>
                    <a:pt x="40" y="53"/>
                  </a:cubicBezTo>
                  <a:cubicBezTo>
                    <a:pt x="70" y="17"/>
                    <a:pt x="107" y="12"/>
                    <a:pt x="132" y="16"/>
                  </a:cubicBezTo>
                  <a:cubicBezTo>
                    <a:pt x="132" y="11"/>
                    <a:pt x="132" y="11"/>
                    <a:pt x="132" y="11"/>
                  </a:cubicBezTo>
                  <a:cubicBezTo>
                    <a:pt x="132" y="11"/>
                    <a:pt x="88" y="0"/>
                    <a:pt x="49" y="35"/>
                  </a:cubicBezTo>
                  <a:close/>
                </a:path>
              </a:pathLst>
            </a:custGeom>
            <a:noFill/>
            <a:ln w="0" cap="flat">
              <a:solidFill>
                <a:srgbClr val="A37E43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86" name="Freeform 57"/>
            <p:cNvSpPr>
              <a:spLocks/>
            </p:cNvSpPr>
            <p:nvPr/>
          </p:nvSpPr>
          <p:spPr bwMode="auto">
            <a:xfrm>
              <a:off x="128588" y="1790700"/>
              <a:ext cx="219075" cy="276225"/>
            </a:xfrm>
            <a:custGeom>
              <a:avLst/>
              <a:gdLst>
                <a:gd name="T0" fmla="*/ 0 w 69"/>
                <a:gd name="T1" fmla="*/ 19 h 87"/>
                <a:gd name="T2" fmla="*/ 25 w 69"/>
                <a:gd name="T3" fmla="*/ 85 h 87"/>
                <a:gd name="T4" fmla="*/ 43 w 69"/>
                <a:gd name="T5" fmla="*/ 36 h 87"/>
                <a:gd name="T6" fmla="*/ 63 w 69"/>
                <a:gd name="T7" fmla="*/ 44 h 87"/>
                <a:gd name="T8" fmla="*/ 38 w 69"/>
                <a:gd name="T9" fmla="*/ 0 h 87"/>
                <a:gd name="T10" fmla="*/ 0 w 69"/>
                <a:gd name="T11" fmla="*/ 19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9" h="87">
                  <a:moveTo>
                    <a:pt x="0" y="19"/>
                  </a:moveTo>
                  <a:cubicBezTo>
                    <a:pt x="0" y="19"/>
                    <a:pt x="3" y="87"/>
                    <a:pt x="25" y="85"/>
                  </a:cubicBezTo>
                  <a:cubicBezTo>
                    <a:pt x="63" y="80"/>
                    <a:pt x="43" y="36"/>
                    <a:pt x="43" y="36"/>
                  </a:cubicBezTo>
                  <a:cubicBezTo>
                    <a:pt x="43" y="36"/>
                    <a:pt x="56" y="58"/>
                    <a:pt x="63" y="44"/>
                  </a:cubicBezTo>
                  <a:cubicBezTo>
                    <a:pt x="69" y="33"/>
                    <a:pt x="38" y="0"/>
                    <a:pt x="38" y="0"/>
                  </a:cubicBezTo>
                  <a:cubicBezTo>
                    <a:pt x="0" y="19"/>
                    <a:pt x="0" y="19"/>
                    <a:pt x="0" y="19"/>
                  </a:cubicBez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87" name="Freeform 58"/>
            <p:cNvSpPr>
              <a:spLocks/>
            </p:cNvSpPr>
            <p:nvPr/>
          </p:nvSpPr>
          <p:spPr bwMode="auto">
            <a:xfrm>
              <a:off x="1325563" y="1854200"/>
              <a:ext cx="15875" cy="15875"/>
            </a:xfrm>
            <a:custGeom>
              <a:avLst/>
              <a:gdLst>
                <a:gd name="T0" fmla="*/ 1 w 5"/>
                <a:gd name="T1" fmla="*/ 5 h 5"/>
                <a:gd name="T2" fmla="*/ 5 w 5"/>
                <a:gd name="T3" fmla="*/ 0 h 5"/>
                <a:gd name="T4" fmla="*/ 1 w 5"/>
                <a:gd name="T5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5">
                  <a:moveTo>
                    <a:pt x="1" y="5"/>
                  </a:moveTo>
                  <a:cubicBezTo>
                    <a:pt x="1" y="5"/>
                    <a:pt x="3" y="3"/>
                    <a:pt x="5" y="0"/>
                  </a:cubicBezTo>
                  <a:cubicBezTo>
                    <a:pt x="0" y="0"/>
                    <a:pt x="1" y="5"/>
                    <a:pt x="1" y="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88" name="Freeform 59"/>
            <p:cNvSpPr>
              <a:spLocks/>
            </p:cNvSpPr>
            <p:nvPr/>
          </p:nvSpPr>
          <p:spPr bwMode="auto">
            <a:xfrm>
              <a:off x="452438" y="806450"/>
              <a:ext cx="1235075" cy="1981200"/>
            </a:xfrm>
            <a:custGeom>
              <a:avLst/>
              <a:gdLst>
                <a:gd name="T0" fmla="*/ 280 w 389"/>
                <a:gd name="T1" fmla="*/ 330 h 624"/>
                <a:gd name="T2" fmla="*/ 276 w 389"/>
                <a:gd name="T3" fmla="*/ 335 h 624"/>
                <a:gd name="T4" fmla="*/ 280 w 389"/>
                <a:gd name="T5" fmla="*/ 330 h 624"/>
                <a:gd name="T6" fmla="*/ 301 w 389"/>
                <a:gd name="T7" fmla="*/ 229 h 624"/>
                <a:gd name="T8" fmla="*/ 231 w 389"/>
                <a:gd name="T9" fmla="*/ 158 h 624"/>
                <a:gd name="T10" fmla="*/ 244 w 389"/>
                <a:gd name="T11" fmla="*/ 49 h 624"/>
                <a:gd name="T12" fmla="*/ 193 w 389"/>
                <a:gd name="T13" fmla="*/ 0 h 624"/>
                <a:gd name="T14" fmla="*/ 199 w 389"/>
                <a:gd name="T15" fmla="*/ 2 h 624"/>
                <a:gd name="T16" fmla="*/ 96 w 389"/>
                <a:gd name="T17" fmla="*/ 40 h 624"/>
                <a:gd name="T18" fmla="*/ 100 w 389"/>
                <a:gd name="T19" fmla="*/ 160 h 624"/>
                <a:gd name="T20" fmla="*/ 37 w 389"/>
                <a:gd name="T21" fmla="*/ 200 h 624"/>
                <a:gd name="T22" fmla="*/ 91 w 389"/>
                <a:gd name="T23" fmla="*/ 349 h 624"/>
                <a:gd name="T24" fmla="*/ 3 w 389"/>
                <a:gd name="T25" fmla="*/ 427 h 624"/>
                <a:gd name="T26" fmla="*/ 103 w 389"/>
                <a:gd name="T27" fmla="*/ 613 h 624"/>
                <a:gd name="T28" fmla="*/ 303 w 389"/>
                <a:gd name="T29" fmla="*/ 605 h 624"/>
                <a:gd name="T30" fmla="*/ 330 w 389"/>
                <a:gd name="T31" fmla="*/ 380 h 624"/>
                <a:gd name="T32" fmla="*/ 280 w 389"/>
                <a:gd name="T33" fmla="*/ 33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89" h="624">
                  <a:moveTo>
                    <a:pt x="280" y="330"/>
                  </a:moveTo>
                  <a:cubicBezTo>
                    <a:pt x="278" y="333"/>
                    <a:pt x="276" y="335"/>
                    <a:pt x="276" y="335"/>
                  </a:cubicBezTo>
                  <a:cubicBezTo>
                    <a:pt x="276" y="335"/>
                    <a:pt x="275" y="330"/>
                    <a:pt x="280" y="330"/>
                  </a:cubicBezTo>
                  <a:cubicBezTo>
                    <a:pt x="289" y="317"/>
                    <a:pt x="313" y="275"/>
                    <a:pt x="301" y="229"/>
                  </a:cubicBezTo>
                  <a:cubicBezTo>
                    <a:pt x="281" y="159"/>
                    <a:pt x="231" y="158"/>
                    <a:pt x="231" y="158"/>
                  </a:cubicBezTo>
                  <a:cubicBezTo>
                    <a:pt x="231" y="158"/>
                    <a:pt x="262" y="84"/>
                    <a:pt x="244" y="49"/>
                  </a:cubicBezTo>
                  <a:cubicBezTo>
                    <a:pt x="222" y="7"/>
                    <a:pt x="193" y="0"/>
                    <a:pt x="193" y="0"/>
                  </a:cubicBezTo>
                  <a:cubicBezTo>
                    <a:pt x="199" y="2"/>
                    <a:pt x="199" y="2"/>
                    <a:pt x="199" y="2"/>
                  </a:cubicBezTo>
                  <a:cubicBezTo>
                    <a:pt x="199" y="2"/>
                    <a:pt x="100" y="19"/>
                    <a:pt x="96" y="40"/>
                  </a:cubicBezTo>
                  <a:cubicBezTo>
                    <a:pt x="91" y="62"/>
                    <a:pt x="100" y="160"/>
                    <a:pt x="100" y="160"/>
                  </a:cubicBezTo>
                  <a:cubicBezTo>
                    <a:pt x="100" y="160"/>
                    <a:pt x="55" y="159"/>
                    <a:pt x="37" y="200"/>
                  </a:cubicBezTo>
                  <a:cubicBezTo>
                    <a:pt x="18" y="241"/>
                    <a:pt x="91" y="349"/>
                    <a:pt x="91" y="349"/>
                  </a:cubicBezTo>
                  <a:cubicBezTo>
                    <a:pt x="91" y="349"/>
                    <a:pt x="5" y="362"/>
                    <a:pt x="3" y="427"/>
                  </a:cubicBezTo>
                  <a:cubicBezTo>
                    <a:pt x="0" y="492"/>
                    <a:pt x="103" y="613"/>
                    <a:pt x="103" y="613"/>
                  </a:cubicBezTo>
                  <a:cubicBezTo>
                    <a:pt x="103" y="613"/>
                    <a:pt x="268" y="624"/>
                    <a:pt x="303" y="605"/>
                  </a:cubicBezTo>
                  <a:cubicBezTo>
                    <a:pt x="339" y="585"/>
                    <a:pt x="389" y="452"/>
                    <a:pt x="330" y="380"/>
                  </a:cubicBezTo>
                  <a:cubicBezTo>
                    <a:pt x="298" y="341"/>
                    <a:pt x="285" y="331"/>
                    <a:pt x="280" y="33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89" name="Freeform 60"/>
            <p:cNvSpPr>
              <a:spLocks/>
            </p:cNvSpPr>
            <p:nvPr/>
          </p:nvSpPr>
          <p:spPr bwMode="auto">
            <a:xfrm>
              <a:off x="268288" y="793750"/>
              <a:ext cx="1304925" cy="2038350"/>
            </a:xfrm>
            <a:custGeom>
              <a:avLst/>
              <a:gdLst>
                <a:gd name="T0" fmla="*/ 196 w 411"/>
                <a:gd name="T1" fmla="*/ 561 h 642"/>
                <a:gd name="T2" fmla="*/ 125 w 411"/>
                <a:gd name="T3" fmla="*/ 399 h 642"/>
                <a:gd name="T4" fmla="*/ 332 w 411"/>
                <a:gd name="T5" fmla="*/ 340 h 642"/>
                <a:gd name="T6" fmla="*/ 348 w 411"/>
                <a:gd name="T7" fmla="*/ 324 h 642"/>
                <a:gd name="T8" fmla="*/ 354 w 411"/>
                <a:gd name="T9" fmla="*/ 295 h 642"/>
                <a:gd name="T10" fmla="*/ 193 w 411"/>
                <a:gd name="T11" fmla="*/ 333 h 642"/>
                <a:gd name="T12" fmla="*/ 110 w 411"/>
                <a:gd name="T13" fmla="*/ 258 h 642"/>
                <a:gd name="T14" fmla="*/ 140 w 411"/>
                <a:gd name="T15" fmla="*/ 186 h 642"/>
                <a:gd name="T16" fmla="*/ 327 w 411"/>
                <a:gd name="T17" fmla="*/ 180 h 642"/>
                <a:gd name="T18" fmla="*/ 222 w 411"/>
                <a:gd name="T19" fmla="*/ 144 h 642"/>
                <a:gd name="T20" fmla="*/ 245 w 411"/>
                <a:gd name="T21" fmla="*/ 140 h 642"/>
                <a:gd name="T22" fmla="*/ 198 w 411"/>
                <a:gd name="T23" fmla="*/ 139 h 642"/>
                <a:gd name="T24" fmla="*/ 224 w 411"/>
                <a:gd name="T25" fmla="*/ 119 h 642"/>
                <a:gd name="T26" fmla="*/ 163 w 411"/>
                <a:gd name="T27" fmla="*/ 63 h 642"/>
                <a:gd name="T28" fmla="*/ 275 w 411"/>
                <a:gd name="T29" fmla="*/ 21 h 642"/>
                <a:gd name="T30" fmla="*/ 207 w 411"/>
                <a:gd name="T31" fmla="*/ 5 h 642"/>
                <a:gd name="T32" fmla="*/ 116 w 411"/>
                <a:gd name="T33" fmla="*/ 75 h 642"/>
                <a:gd name="T34" fmla="*/ 184 w 411"/>
                <a:gd name="T35" fmla="*/ 145 h 642"/>
                <a:gd name="T36" fmla="*/ 52 w 411"/>
                <a:gd name="T37" fmla="*/ 261 h 642"/>
                <a:gd name="T38" fmla="*/ 90 w 411"/>
                <a:gd name="T39" fmla="*/ 351 h 642"/>
                <a:gd name="T40" fmla="*/ 2 w 411"/>
                <a:gd name="T41" fmla="*/ 484 h 642"/>
                <a:gd name="T42" fmla="*/ 207 w 411"/>
                <a:gd name="T43" fmla="*/ 642 h 642"/>
                <a:gd name="T44" fmla="*/ 411 w 411"/>
                <a:gd name="T45" fmla="*/ 504 h 642"/>
                <a:gd name="T46" fmla="*/ 196 w 411"/>
                <a:gd name="T47" fmla="*/ 561 h 6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11" h="642">
                  <a:moveTo>
                    <a:pt x="196" y="561"/>
                  </a:moveTo>
                  <a:cubicBezTo>
                    <a:pt x="59" y="531"/>
                    <a:pt x="125" y="399"/>
                    <a:pt x="125" y="399"/>
                  </a:cubicBezTo>
                  <a:cubicBezTo>
                    <a:pt x="125" y="399"/>
                    <a:pt x="302" y="427"/>
                    <a:pt x="332" y="340"/>
                  </a:cubicBezTo>
                  <a:cubicBezTo>
                    <a:pt x="332" y="339"/>
                    <a:pt x="344" y="332"/>
                    <a:pt x="348" y="324"/>
                  </a:cubicBezTo>
                  <a:cubicBezTo>
                    <a:pt x="353" y="314"/>
                    <a:pt x="355" y="304"/>
                    <a:pt x="354" y="295"/>
                  </a:cubicBezTo>
                  <a:cubicBezTo>
                    <a:pt x="347" y="320"/>
                    <a:pt x="264" y="350"/>
                    <a:pt x="193" y="333"/>
                  </a:cubicBezTo>
                  <a:cubicBezTo>
                    <a:pt x="127" y="316"/>
                    <a:pt x="113" y="283"/>
                    <a:pt x="110" y="258"/>
                  </a:cubicBezTo>
                  <a:cubicBezTo>
                    <a:pt x="106" y="224"/>
                    <a:pt x="140" y="186"/>
                    <a:pt x="140" y="186"/>
                  </a:cubicBezTo>
                  <a:cubicBezTo>
                    <a:pt x="140" y="186"/>
                    <a:pt x="245" y="211"/>
                    <a:pt x="327" y="180"/>
                  </a:cubicBezTo>
                  <a:cubicBezTo>
                    <a:pt x="306" y="159"/>
                    <a:pt x="273" y="146"/>
                    <a:pt x="222" y="144"/>
                  </a:cubicBezTo>
                  <a:cubicBezTo>
                    <a:pt x="231" y="143"/>
                    <a:pt x="238" y="142"/>
                    <a:pt x="245" y="140"/>
                  </a:cubicBezTo>
                  <a:cubicBezTo>
                    <a:pt x="245" y="140"/>
                    <a:pt x="245" y="140"/>
                    <a:pt x="198" y="139"/>
                  </a:cubicBezTo>
                  <a:cubicBezTo>
                    <a:pt x="198" y="139"/>
                    <a:pt x="198" y="139"/>
                    <a:pt x="224" y="119"/>
                  </a:cubicBezTo>
                  <a:cubicBezTo>
                    <a:pt x="224" y="119"/>
                    <a:pt x="157" y="114"/>
                    <a:pt x="163" y="63"/>
                  </a:cubicBezTo>
                  <a:cubicBezTo>
                    <a:pt x="168" y="9"/>
                    <a:pt x="230" y="13"/>
                    <a:pt x="275" y="21"/>
                  </a:cubicBezTo>
                  <a:cubicBezTo>
                    <a:pt x="262" y="2"/>
                    <a:pt x="240" y="0"/>
                    <a:pt x="207" y="5"/>
                  </a:cubicBezTo>
                  <a:cubicBezTo>
                    <a:pt x="157" y="13"/>
                    <a:pt x="118" y="24"/>
                    <a:pt x="116" y="75"/>
                  </a:cubicBezTo>
                  <a:cubicBezTo>
                    <a:pt x="115" y="109"/>
                    <a:pt x="129" y="140"/>
                    <a:pt x="184" y="145"/>
                  </a:cubicBezTo>
                  <a:cubicBezTo>
                    <a:pt x="109" y="153"/>
                    <a:pt x="50" y="202"/>
                    <a:pt x="52" y="261"/>
                  </a:cubicBezTo>
                  <a:cubicBezTo>
                    <a:pt x="54" y="305"/>
                    <a:pt x="68" y="333"/>
                    <a:pt x="90" y="351"/>
                  </a:cubicBezTo>
                  <a:cubicBezTo>
                    <a:pt x="37" y="376"/>
                    <a:pt x="3" y="421"/>
                    <a:pt x="2" y="484"/>
                  </a:cubicBezTo>
                  <a:cubicBezTo>
                    <a:pt x="0" y="571"/>
                    <a:pt x="31" y="642"/>
                    <a:pt x="207" y="642"/>
                  </a:cubicBezTo>
                  <a:cubicBezTo>
                    <a:pt x="352" y="642"/>
                    <a:pt x="403" y="582"/>
                    <a:pt x="411" y="504"/>
                  </a:cubicBezTo>
                  <a:cubicBezTo>
                    <a:pt x="387" y="526"/>
                    <a:pt x="309" y="586"/>
                    <a:pt x="196" y="561"/>
                  </a:cubicBezTo>
                  <a:close/>
                </a:path>
              </a:pathLst>
            </a:custGeom>
            <a:solidFill>
              <a:srgbClr val="D0F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90" name="Oval 61"/>
            <p:cNvSpPr>
              <a:spLocks noChangeArrowheads="1"/>
            </p:cNvSpPr>
            <p:nvPr/>
          </p:nvSpPr>
          <p:spPr bwMode="auto">
            <a:xfrm>
              <a:off x="941388" y="1447800"/>
              <a:ext cx="79375" cy="79375"/>
            </a:xfrm>
            <a:prstGeom prst="ellipse">
              <a:avLst/>
            </a:pr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91" name="Freeform 62"/>
            <p:cNvSpPr>
              <a:spLocks/>
            </p:cNvSpPr>
            <p:nvPr/>
          </p:nvSpPr>
          <p:spPr bwMode="auto">
            <a:xfrm>
              <a:off x="992188" y="1108075"/>
              <a:ext cx="31750" cy="31750"/>
            </a:xfrm>
            <a:custGeom>
              <a:avLst/>
              <a:gdLst>
                <a:gd name="T0" fmla="*/ 5 w 10"/>
                <a:gd name="T1" fmla="*/ 0 h 10"/>
                <a:gd name="T2" fmla="*/ 0 w 10"/>
                <a:gd name="T3" fmla="*/ 5 h 10"/>
                <a:gd name="T4" fmla="*/ 4 w 10"/>
                <a:gd name="T5" fmla="*/ 10 h 10"/>
                <a:gd name="T6" fmla="*/ 10 w 10"/>
                <a:gd name="T7" fmla="*/ 6 h 10"/>
                <a:gd name="T8" fmla="*/ 5 w 10"/>
                <a:gd name="T9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0">
                  <a:moveTo>
                    <a:pt x="5" y="0"/>
                  </a:moveTo>
                  <a:cubicBezTo>
                    <a:pt x="3" y="0"/>
                    <a:pt x="0" y="2"/>
                    <a:pt x="0" y="5"/>
                  </a:cubicBezTo>
                  <a:cubicBezTo>
                    <a:pt x="0" y="7"/>
                    <a:pt x="2" y="9"/>
                    <a:pt x="4" y="10"/>
                  </a:cubicBezTo>
                  <a:cubicBezTo>
                    <a:pt x="7" y="10"/>
                    <a:pt x="9" y="8"/>
                    <a:pt x="10" y="6"/>
                  </a:cubicBezTo>
                  <a:cubicBezTo>
                    <a:pt x="10" y="3"/>
                    <a:pt x="7" y="0"/>
                    <a:pt x="5" y="0"/>
                  </a:cubicBezTo>
                  <a:close/>
                </a:path>
              </a:pathLst>
            </a:cu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92" name="Freeform 63"/>
            <p:cNvSpPr>
              <a:spLocks/>
            </p:cNvSpPr>
            <p:nvPr/>
          </p:nvSpPr>
          <p:spPr bwMode="auto">
            <a:xfrm>
              <a:off x="1039813" y="1089025"/>
              <a:ext cx="31750" cy="31750"/>
            </a:xfrm>
            <a:custGeom>
              <a:avLst/>
              <a:gdLst>
                <a:gd name="T0" fmla="*/ 6 w 10"/>
                <a:gd name="T1" fmla="*/ 1 h 10"/>
                <a:gd name="T2" fmla="*/ 1 w 10"/>
                <a:gd name="T3" fmla="*/ 5 h 10"/>
                <a:gd name="T4" fmla="*/ 5 w 10"/>
                <a:gd name="T5" fmla="*/ 9 h 10"/>
                <a:gd name="T6" fmla="*/ 10 w 10"/>
                <a:gd name="T7" fmla="*/ 5 h 10"/>
                <a:gd name="T8" fmla="*/ 6 w 10"/>
                <a:gd name="T9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0">
                  <a:moveTo>
                    <a:pt x="6" y="1"/>
                  </a:moveTo>
                  <a:cubicBezTo>
                    <a:pt x="4" y="0"/>
                    <a:pt x="1" y="2"/>
                    <a:pt x="1" y="5"/>
                  </a:cubicBezTo>
                  <a:cubicBezTo>
                    <a:pt x="0" y="7"/>
                    <a:pt x="2" y="9"/>
                    <a:pt x="5" y="9"/>
                  </a:cubicBezTo>
                  <a:cubicBezTo>
                    <a:pt x="8" y="10"/>
                    <a:pt x="10" y="8"/>
                    <a:pt x="10" y="5"/>
                  </a:cubicBezTo>
                  <a:cubicBezTo>
                    <a:pt x="10" y="3"/>
                    <a:pt x="8" y="1"/>
                    <a:pt x="6" y="1"/>
                  </a:cubicBezTo>
                  <a:close/>
                </a:path>
              </a:pathLst>
            </a:cu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93" name="Freeform 64"/>
            <p:cNvSpPr>
              <a:spLocks/>
            </p:cNvSpPr>
            <p:nvPr/>
          </p:nvSpPr>
          <p:spPr bwMode="auto">
            <a:xfrm>
              <a:off x="919163" y="1104900"/>
              <a:ext cx="31750" cy="28575"/>
            </a:xfrm>
            <a:custGeom>
              <a:avLst/>
              <a:gdLst>
                <a:gd name="T0" fmla="*/ 5 w 10"/>
                <a:gd name="T1" fmla="*/ 0 h 9"/>
                <a:gd name="T2" fmla="*/ 0 w 10"/>
                <a:gd name="T3" fmla="*/ 4 h 9"/>
                <a:gd name="T4" fmla="*/ 4 w 10"/>
                <a:gd name="T5" fmla="*/ 9 h 9"/>
                <a:gd name="T6" fmla="*/ 10 w 10"/>
                <a:gd name="T7" fmla="*/ 5 h 9"/>
                <a:gd name="T8" fmla="*/ 5 w 10"/>
                <a:gd name="T9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9">
                  <a:moveTo>
                    <a:pt x="5" y="0"/>
                  </a:moveTo>
                  <a:cubicBezTo>
                    <a:pt x="3" y="0"/>
                    <a:pt x="1" y="1"/>
                    <a:pt x="0" y="4"/>
                  </a:cubicBezTo>
                  <a:cubicBezTo>
                    <a:pt x="0" y="6"/>
                    <a:pt x="2" y="9"/>
                    <a:pt x="4" y="9"/>
                  </a:cubicBezTo>
                  <a:cubicBezTo>
                    <a:pt x="7" y="9"/>
                    <a:pt x="10" y="8"/>
                    <a:pt x="10" y="5"/>
                  </a:cubicBezTo>
                  <a:cubicBezTo>
                    <a:pt x="10" y="2"/>
                    <a:pt x="8" y="0"/>
                    <a:pt x="5" y="0"/>
                  </a:cubicBezTo>
                  <a:close/>
                </a:path>
              </a:pathLst>
            </a:cu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94" name="Freeform 65"/>
            <p:cNvSpPr>
              <a:spLocks/>
            </p:cNvSpPr>
            <p:nvPr/>
          </p:nvSpPr>
          <p:spPr bwMode="auto">
            <a:xfrm>
              <a:off x="855663" y="1092200"/>
              <a:ext cx="28575" cy="31750"/>
            </a:xfrm>
            <a:custGeom>
              <a:avLst/>
              <a:gdLst>
                <a:gd name="T0" fmla="*/ 5 w 9"/>
                <a:gd name="T1" fmla="*/ 0 h 10"/>
                <a:gd name="T2" fmla="*/ 0 w 9"/>
                <a:gd name="T3" fmla="*/ 4 h 10"/>
                <a:gd name="T4" fmla="*/ 4 w 9"/>
                <a:gd name="T5" fmla="*/ 10 h 10"/>
                <a:gd name="T6" fmla="*/ 9 w 9"/>
                <a:gd name="T7" fmla="*/ 5 h 10"/>
                <a:gd name="T8" fmla="*/ 5 w 9"/>
                <a:gd name="T9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0">
                  <a:moveTo>
                    <a:pt x="5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7"/>
                    <a:pt x="1" y="10"/>
                    <a:pt x="4" y="10"/>
                  </a:cubicBezTo>
                  <a:cubicBezTo>
                    <a:pt x="7" y="10"/>
                    <a:pt x="9" y="8"/>
                    <a:pt x="9" y="5"/>
                  </a:cubicBezTo>
                  <a:cubicBezTo>
                    <a:pt x="9" y="3"/>
                    <a:pt x="8" y="1"/>
                    <a:pt x="5" y="0"/>
                  </a:cubicBezTo>
                  <a:close/>
                </a:path>
              </a:pathLst>
            </a:cu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95" name="Freeform 66"/>
            <p:cNvSpPr>
              <a:spLocks/>
            </p:cNvSpPr>
            <p:nvPr/>
          </p:nvSpPr>
          <p:spPr bwMode="auto">
            <a:xfrm>
              <a:off x="804863" y="1063625"/>
              <a:ext cx="31750" cy="28575"/>
            </a:xfrm>
            <a:custGeom>
              <a:avLst/>
              <a:gdLst>
                <a:gd name="T0" fmla="*/ 6 w 10"/>
                <a:gd name="T1" fmla="*/ 0 h 9"/>
                <a:gd name="T2" fmla="*/ 0 w 10"/>
                <a:gd name="T3" fmla="*/ 4 h 9"/>
                <a:gd name="T4" fmla="*/ 5 w 10"/>
                <a:gd name="T5" fmla="*/ 9 h 9"/>
                <a:gd name="T6" fmla="*/ 10 w 10"/>
                <a:gd name="T7" fmla="*/ 5 h 9"/>
                <a:gd name="T8" fmla="*/ 6 w 10"/>
                <a:gd name="T9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9">
                  <a:moveTo>
                    <a:pt x="6" y="0"/>
                  </a:moveTo>
                  <a:cubicBezTo>
                    <a:pt x="3" y="0"/>
                    <a:pt x="0" y="1"/>
                    <a:pt x="0" y="4"/>
                  </a:cubicBezTo>
                  <a:cubicBezTo>
                    <a:pt x="0" y="7"/>
                    <a:pt x="2" y="9"/>
                    <a:pt x="5" y="9"/>
                  </a:cubicBezTo>
                  <a:cubicBezTo>
                    <a:pt x="7" y="9"/>
                    <a:pt x="10" y="8"/>
                    <a:pt x="10" y="5"/>
                  </a:cubicBezTo>
                  <a:cubicBezTo>
                    <a:pt x="10" y="2"/>
                    <a:pt x="8" y="0"/>
                    <a:pt x="6" y="0"/>
                  </a:cubicBezTo>
                  <a:close/>
                </a:path>
              </a:pathLst>
            </a:cu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96" name="Oval 67"/>
            <p:cNvSpPr>
              <a:spLocks noChangeArrowheads="1"/>
            </p:cNvSpPr>
            <p:nvPr/>
          </p:nvSpPr>
          <p:spPr bwMode="auto">
            <a:xfrm>
              <a:off x="842963" y="917575"/>
              <a:ext cx="60325" cy="57150"/>
            </a:xfrm>
            <a:prstGeom prst="ellipse">
              <a:avLst/>
            </a:pr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97" name="Oval 68"/>
            <p:cNvSpPr>
              <a:spLocks noChangeArrowheads="1"/>
            </p:cNvSpPr>
            <p:nvPr/>
          </p:nvSpPr>
          <p:spPr bwMode="auto">
            <a:xfrm>
              <a:off x="1090613" y="917575"/>
              <a:ext cx="57150" cy="57150"/>
            </a:xfrm>
            <a:prstGeom prst="ellipse">
              <a:avLst/>
            </a:pr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98" name="Oval 69"/>
            <p:cNvSpPr>
              <a:spLocks noChangeArrowheads="1"/>
            </p:cNvSpPr>
            <p:nvPr/>
          </p:nvSpPr>
          <p:spPr bwMode="auto">
            <a:xfrm>
              <a:off x="919163" y="1749425"/>
              <a:ext cx="98425" cy="98425"/>
            </a:xfrm>
            <a:prstGeom prst="ellipse">
              <a:avLst/>
            </a:pr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099" name="Freeform 70"/>
            <p:cNvSpPr>
              <a:spLocks/>
            </p:cNvSpPr>
            <p:nvPr/>
          </p:nvSpPr>
          <p:spPr bwMode="auto">
            <a:xfrm>
              <a:off x="947738" y="2117725"/>
              <a:ext cx="98425" cy="101600"/>
            </a:xfrm>
            <a:custGeom>
              <a:avLst/>
              <a:gdLst>
                <a:gd name="T0" fmla="*/ 14 w 31"/>
                <a:gd name="T1" fmla="*/ 1 h 32"/>
                <a:gd name="T2" fmla="*/ 0 w 31"/>
                <a:gd name="T3" fmla="*/ 17 h 32"/>
                <a:gd name="T4" fmla="*/ 16 w 31"/>
                <a:gd name="T5" fmla="*/ 31 h 32"/>
                <a:gd name="T6" fmla="*/ 31 w 31"/>
                <a:gd name="T7" fmla="*/ 15 h 32"/>
                <a:gd name="T8" fmla="*/ 14 w 31"/>
                <a:gd name="T9" fmla="*/ 1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32">
                  <a:moveTo>
                    <a:pt x="14" y="1"/>
                  </a:moveTo>
                  <a:cubicBezTo>
                    <a:pt x="6" y="1"/>
                    <a:pt x="0" y="9"/>
                    <a:pt x="0" y="17"/>
                  </a:cubicBezTo>
                  <a:cubicBezTo>
                    <a:pt x="1" y="25"/>
                    <a:pt x="8" y="32"/>
                    <a:pt x="16" y="31"/>
                  </a:cubicBezTo>
                  <a:cubicBezTo>
                    <a:pt x="25" y="31"/>
                    <a:pt x="31" y="24"/>
                    <a:pt x="31" y="15"/>
                  </a:cubicBezTo>
                  <a:cubicBezTo>
                    <a:pt x="30" y="7"/>
                    <a:pt x="23" y="0"/>
                    <a:pt x="14" y="1"/>
                  </a:cubicBezTo>
                  <a:close/>
                </a:path>
              </a:pathLst>
            </a:cu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00" name="Freeform 71"/>
            <p:cNvSpPr>
              <a:spLocks/>
            </p:cNvSpPr>
            <p:nvPr/>
          </p:nvSpPr>
          <p:spPr bwMode="auto">
            <a:xfrm>
              <a:off x="938213" y="2289175"/>
              <a:ext cx="123825" cy="123825"/>
            </a:xfrm>
            <a:custGeom>
              <a:avLst/>
              <a:gdLst>
                <a:gd name="T0" fmla="*/ 19 w 39"/>
                <a:gd name="T1" fmla="*/ 0 h 39"/>
                <a:gd name="T2" fmla="*/ 1 w 39"/>
                <a:gd name="T3" fmla="*/ 21 h 39"/>
                <a:gd name="T4" fmla="*/ 21 w 39"/>
                <a:gd name="T5" fmla="*/ 38 h 39"/>
                <a:gd name="T6" fmla="*/ 39 w 39"/>
                <a:gd name="T7" fmla="*/ 19 h 39"/>
                <a:gd name="T8" fmla="*/ 19 w 39"/>
                <a:gd name="T9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" h="39">
                  <a:moveTo>
                    <a:pt x="19" y="0"/>
                  </a:moveTo>
                  <a:cubicBezTo>
                    <a:pt x="8" y="1"/>
                    <a:pt x="0" y="10"/>
                    <a:pt x="1" y="21"/>
                  </a:cubicBezTo>
                  <a:cubicBezTo>
                    <a:pt x="2" y="31"/>
                    <a:pt x="10" y="39"/>
                    <a:pt x="21" y="38"/>
                  </a:cubicBezTo>
                  <a:cubicBezTo>
                    <a:pt x="31" y="38"/>
                    <a:pt x="39" y="29"/>
                    <a:pt x="39" y="19"/>
                  </a:cubicBezTo>
                  <a:cubicBezTo>
                    <a:pt x="37" y="8"/>
                    <a:pt x="29" y="0"/>
                    <a:pt x="19" y="0"/>
                  </a:cubicBezTo>
                  <a:close/>
                </a:path>
              </a:pathLst>
            </a:cu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01" name="Oval 72"/>
            <p:cNvSpPr>
              <a:spLocks noChangeArrowheads="1"/>
            </p:cNvSpPr>
            <p:nvPr/>
          </p:nvSpPr>
          <p:spPr bwMode="auto">
            <a:xfrm>
              <a:off x="928688" y="1597025"/>
              <a:ext cx="95250" cy="98425"/>
            </a:xfrm>
            <a:prstGeom prst="ellipse">
              <a:avLst/>
            </a:pr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02" name="Freeform 73"/>
            <p:cNvSpPr>
              <a:spLocks/>
            </p:cNvSpPr>
            <p:nvPr/>
          </p:nvSpPr>
          <p:spPr bwMode="auto">
            <a:xfrm>
              <a:off x="957263" y="990600"/>
              <a:ext cx="174625" cy="69850"/>
            </a:xfrm>
            <a:custGeom>
              <a:avLst/>
              <a:gdLst>
                <a:gd name="T0" fmla="*/ 15 w 55"/>
                <a:gd name="T1" fmla="*/ 22 h 22"/>
                <a:gd name="T2" fmla="*/ 55 w 55"/>
                <a:gd name="T3" fmla="*/ 11 h 22"/>
                <a:gd name="T4" fmla="*/ 17 w 55"/>
                <a:gd name="T5" fmla="*/ 0 h 22"/>
                <a:gd name="T6" fmla="*/ 15 w 55"/>
                <a:gd name="T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5" h="22">
                  <a:moveTo>
                    <a:pt x="15" y="22"/>
                  </a:moveTo>
                  <a:cubicBezTo>
                    <a:pt x="15" y="22"/>
                    <a:pt x="45" y="17"/>
                    <a:pt x="55" y="11"/>
                  </a:cubicBezTo>
                  <a:cubicBezTo>
                    <a:pt x="45" y="4"/>
                    <a:pt x="17" y="0"/>
                    <a:pt x="17" y="0"/>
                  </a:cubicBezTo>
                  <a:cubicBezTo>
                    <a:pt x="0" y="8"/>
                    <a:pt x="15" y="22"/>
                    <a:pt x="15" y="22"/>
                  </a:cubicBezTo>
                  <a:close/>
                </a:path>
              </a:pathLst>
            </a:custGeom>
            <a:solidFill>
              <a:srgbClr val="FF66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03" name="Freeform 74"/>
            <p:cNvSpPr>
              <a:spLocks/>
            </p:cNvSpPr>
            <p:nvPr/>
          </p:nvSpPr>
          <p:spPr bwMode="auto">
            <a:xfrm>
              <a:off x="604838" y="784225"/>
              <a:ext cx="669925" cy="384175"/>
            </a:xfrm>
            <a:custGeom>
              <a:avLst/>
              <a:gdLst>
                <a:gd name="T0" fmla="*/ 175 w 211"/>
                <a:gd name="T1" fmla="*/ 22 h 121"/>
                <a:gd name="T2" fmla="*/ 105 w 211"/>
                <a:gd name="T3" fmla="*/ 4 h 121"/>
                <a:gd name="T4" fmla="*/ 12 w 211"/>
                <a:gd name="T5" fmla="*/ 48 h 121"/>
                <a:gd name="T6" fmla="*/ 13 w 211"/>
                <a:gd name="T7" fmla="*/ 119 h 121"/>
                <a:gd name="T8" fmla="*/ 25 w 211"/>
                <a:gd name="T9" fmla="*/ 121 h 121"/>
                <a:gd name="T10" fmla="*/ 15 w 211"/>
                <a:gd name="T11" fmla="*/ 66 h 121"/>
                <a:gd name="T12" fmla="*/ 60 w 211"/>
                <a:gd name="T13" fmla="*/ 22 h 121"/>
                <a:gd name="T14" fmla="*/ 160 w 211"/>
                <a:gd name="T15" fmla="*/ 20 h 121"/>
                <a:gd name="T16" fmla="*/ 181 w 211"/>
                <a:gd name="T17" fmla="*/ 121 h 121"/>
                <a:gd name="T18" fmla="*/ 192 w 211"/>
                <a:gd name="T19" fmla="*/ 117 h 121"/>
                <a:gd name="T20" fmla="*/ 196 w 211"/>
                <a:gd name="T21" fmla="*/ 56 h 121"/>
                <a:gd name="T22" fmla="*/ 175 w 211"/>
                <a:gd name="T23" fmla="*/ 22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1" h="121">
                  <a:moveTo>
                    <a:pt x="175" y="22"/>
                  </a:moveTo>
                  <a:cubicBezTo>
                    <a:pt x="158" y="4"/>
                    <a:pt x="129" y="2"/>
                    <a:pt x="105" y="4"/>
                  </a:cubicBezTo>
                  <a:cubicBezTo>
                    <a:pt x="74" y="7"/>
                    <a:pt x="25" y="21"/>
                    <a:pt x="12" y="48"/>
                  </a:cubicBezTo>
                  <a:cubicBezTo>
                    <a:pt x="0" y="75"/>
                    <a:pt x="13" y="119"/>
                    <a:pt x="13" y="119"/>
                  </a:cubicBezTo>
                  <a:cubicBezTo>
                    <a:pt x="25" y="121"/>
                    <a:pt x="25" y="121"/>
                    <a:pt x="25" y="121"/>
                  </a:cubicBezTo>
                  <a:cubicBezTo>
                    <a:pt x="25" y="121"/>
                    <a:pt x="14" y="94"/>
                    <a:pt x="15" y="66"/>
                  </a:cubicBezTo>
                  <a:cubicBezTo>
                    <a:pt x="17" y="37"/>
                    <a:pt x="49" y="28"/>
                    <a:pt x="60" y="22"/>
                  </a:cubicBezTo>
                  <a:cubicBezTo>
                    <a:pt x="76" y="13"/>
                    <a:pt x="127" y="0"/>
                    <a:pt x="160" y="20"/>
                  </a:cubicBezTo>
                  <a:cubicBezTo>
                    <a:pt x="211" y="57"/>
                    <a:pt x="181" y="121"/>
                    <a:pt x="181" y="121"/>
                  </a:cubicBezTo>
                  <a:cubicBezTo>
                    <a:pt x="181" y="121"/>
                    <a:pt x="181" y="121"/>
                    <a:pt x="192" y="117"/>
                  </a:cubicBezTo>
                  <a:cubicBezTo>
                    <a:pt x="192" y="117"/>
                    <a:pt x="208" y="91"/>
                    <a:pt x="196" y="56"/>
                  </a:cubicBezTo>
                  <a:cubicBezTo>
                    <a:pt x="194" y="49"/>
                    <a:pt x="180" y="27"/>
                    <a:pt x="175" y="22"/>
                  </a:cubicBezTo>
                  <a:close/>
                </a:path>
              </a:pathLst>
            </a:custGeom>
            <a:solidFill>
              <a:srgbClr val="7ED7F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04" name="Freeform 75"/>
            <p:cNvSpPr>
              <a:spLocks/>
            </p:cNvSpPr>
            <p:nvPr/>
          </p:nvSpPr>
          <p:spPr bwMode="auto">
            <a:xfrm>
              <a:off x="642938" y="320675"/>
              <a:ext cx="444500" cy="539750"/>
            </a:xfrm>
            <a:custGeom>
              <a:avLst/>
              <a:gdLst>
                <a:gd name="T0" fmla="*/ 130 w 140"/>
                <a:gd name="T1" fmla="*/ 124 h 170"/>
                <a:gd name="T2" fmla="*/ 90 w 140"/>
                <a:gd name="T3" fmla="*/ 141 h 170"/>
                <a:gd name="T4" fmla="*/ 83 w 140"/>
                <a:gd name="T5" fmla="*/ 17 h 170"/>
                <a:gd name="T6" fmla="*/ 15 w 140"/>
                <a:gd name="T7" fmla="*/ 23 h 170"/>
                <a:gd name="T8" fmla="*/ 43 w 140"/>
                <a:gd name="T9" fmla="*/ 146 h 170"/>
                <a:gd name="T10" fmla="*/ 0 w 140"/>
                <a:gd name="T11" fmla="*/ 144 h 170"/>
                <a:gd name="T12" fmla="*/ 5 w 140"/>
                <a:gd name="T13" fmla="*/ 160 h 170"/>
                <a:gd name="T14" fmla="*/ 137 w 140"/>
                <a:gd name="T15" fmla="*/ 137 h 170"/>
                <a:gd name="T16" fmla="*/ 130 w 140"/>
                <a:gd name="T17" fmla="*/ 124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0" h="170">
                  <a:moveTo>
                    <a:pt x="130" y="124"/>
                  </a:moveTo>
                  <a:cubicBezTo>
                    <a:pt x="121" y="131"/>
                    <a:pt x="111" y="137"/>
                    <a:pt x="90" y="141"/>
                  </a:cubicBezTo>
                  <a:cubicBezTo>
                    <a:pt x="79" y="123"/>
                    <a:pt x="83" y="17"/>
                    <a:pt x="83" y="17"/>
                  </a:cubicBezTo>
                  <a:cubicBezTo>
                    <a:pt x="46" y="0"/>
                    <a:pt x="15" y="23"/>
                    <a:pt x="15" y="23"/>
                  </a:cubicBezTo>
                  <a:cubicBezTo>
                    <a:pt x="15" y="23"/>
                    <a:pt x="40" y="115"/>
                    <a:pt x="43" y="146"/>
                  </a:cubicBezTo>
                  <a:cubicBezTo>
                    <a:pt x="21" y="151"/>
                    <a:pt x="0" y="144"/>
                    <a:pt x="0" y="144"/>
                  </a:cubicBezTo>
                  <a:cubicBezTo>
                    <a:pt x="0" y="144"/>
                    <a:pt x="0" y="144"/>
                    <a:pt x="5" y="160"/>
                  </a:cubicBezTo>
                  <a:cubicBezTo>
                    <a:pt x="83" y="170"/>
                    <a:pt x="137" y="137"/>
                    <a:pt x="137" y="137"/>
                  </a:cubicBezTo>
                  <a:cubicBezTo>
                    <a:pt x="137" y="137"/>
                    <a:pt x="140" y="131"/>
                    <a:pt x="130" y="124"/>
                  </a:cubicBezTo>
                  <a:close/>
                </a:path>
              </a:pathLst>
            </a:custGeom>
            <a:solidFill>
              <a:srgbClr val="6D6E7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05" name="Freeform 76"/>
            <p:cNvSpPr>
              <a:spLocks/>
            </p:cNvSpPr>
            <p:nvPr/>
          </p:nvSpPr>
          <p:spPr bwMode="auto">
            <a:xfrm>
              <a:off x="757238" y="673100"/>
              <a:ext cx="171450" cy="114300"/>
            </a:xfrm>
            <a:custGeom>
              <a:avLst/>
              <a:gdLst>
                <a:gd name="T0" fmla="*/ 1 w 54"/>
                <a:gd name="T1" fmla="*/ 6 h 36"/>
                <a:gd name="T2" fmla="*/ 7 w 54"/>
                <a:gd name="T3" fmla="*/ 36 h 36"/>
                <a:gd name="T4" fmla="*/ 54 w 54"/>
                <a:gd name="T5" fmla="*/ 30 h 36"/>
                <a:gd name="T6" fmla="*/ 49 w 54"/>
                <a:gd name="T7" fmla="*/ 0 h 36"/>
                <a:gd name="T8" fmla="*/ 1 w 54"/>
                <a:gd name="T9" fmla="*/ 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4" h="36">
                  <a:moveTo>
                    <a:pt x="1" y="6"/>
                  </a:moveTo>
                  <a:cubicBezTo>
                    <a:pt x="0" y="11"/>
                    <a:pt x="5" y="26"/>
                    <a:pt x="7" y="36"/>
                  </a:cubicBezTo>
                  <a:cubicBezTo>
                    <a:pt x="14" y="36"/>
                    <a:pt x="54" y="30"/>
                    <a:pt x="54" y="30"/>
                  </a:cubicBezTo>
                  <a:cubicBezTo>
                    <a:pt x="54" y="30"/>
                    <a:pt x="51" y="4"/>
                    <a:pt x="49" y="0"/>
                  </a:cubicBezTo>
                  <a:cubicBezTo>
                    <a:pt x="47" y="0"/>
                    <a:pt x="1" y="2"/>
                    <a:pt x="1" y="6"/>
                  </a:cubicBezTo>
                  <a:close/>
                </a:path>
              </a:pathLst>
            </a:custGeom>
            <a:solidFill>
              <a:srgbClr val="231F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06" name="Freeform 77"/>
            <p:cNvSpPr>
              <a:spLocks/>
            </p:cNvSpPr>
            <p:nvPr/>
          </p:nvSpPr>
          <p:spPr bwMode="auto">
            <a:xfrm>
              <a:off x="87313" y="2397125"/>
              <a:ext cx="1755775" cy="511175"/>
            </a:xfrm>
            <a:custGeom>
              <a:avLst/>
              <a:gdLst>
                <a:gd name="T0" fmla="*/ 541 w 553"/>
                <a:gd name="T1" fmla="*/ 93 h 161"/>
                <a:gd name="T2" fmla="*/ 384 w 553"/>
                <a:gd name="T3" fmla="*/ 43 h 161"/>
                <a:gd name="T4" fmla="*/ 131 w 553"/>
                <a:gd name="T5" fmla="*/ 76 h 161"/>
                <a:gd name="T6" fmla="*/ 0 w 553"/>
                <a:gd name="T7" fmla="*/ 0 h 161"/>
                <a:gd name="T8" fmla="*/ 25 w 553"/>
                <a:gd name="T9" fmla="*/ 131 h 161"/>
                <a:gd name="T10" fmla="*/ 139 w 553"/>
                <a:gd name="T11" fmla="*/ 157 h 161"/>
                <a:gd name="T12" fmla="*/ 296 w 553"/>
                <a:gd name="T13" fmla="*/ 157 h 161"/>
                <a:gd name="T14" fmla="*/ 473 w 553"/>
                <a:gd name="T15" fmla="*/ 140 h 161"/>
                <a:gd name="T16" fmla="*/ 541 w 553"/>
                <a:gd name="T17" fmla="*/ 93 h 1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53" h="161">
                  <a:moveTo>
                    <a:pt x="541" y="93"/>
                  </a:moveTo>
                  <a:cubicBezTo>
                    <a:pt x="528" y="85"/>
                    <a:pt x="452" y="43"/>
                    <a:pt x="384" y="43"/>
                  </a:cubicBezTo>
                  <a:cubicBezTo>
                    <a:pt x="317" y="43"/>
                    <a:pt x="190" y="85"/>
                    <a:pt x="131" y="76"/>
                  </a:cubicBezTo>
                  <a:cubicBezTo>
                    <a:pt x="72" y="68"/>
                    <a:pt x="0" y="0"/>
                    <a:pt x="0" y="0"/>
                  </a:cubicBezTo>
                  <a:cubicBezTo>
                    <a:pt x="25" y="131"/>
                    <a:pt x="25" y="131"/>
                    <a:pt x="25" y="131"/>
                  </a:cubicBezTo>
                  <a:cubicBezTo>
                    <a:pt x="25" y="131"/>
                    <a:pt x="93" y="152"/>
                    <a:pt x="139" y="157"/>
                  </a:cubicBezTo>
                  <a:cubicBezTo>
                    <a:pt x="186" y="161"/>
                    <a:pt x="266" y="157"/>
                    <a:pt x="296" y="157"/>
                  </a:cubicBezTo>
                  <a:cubicBezTo>
                    <a:pt x="325" y="157"/>
                    <a:pt x="456" y="144"/>
                    <a:pt x="473" y="140"/>
                  </a:cubicBezTo>
                  <a:cubicBezTo>
                    <a:pt x="490" y="135"/>
                    <a:pt x="553" y="102"/>
                    <a:pt x="541" y="93"/>
                  </a:cubicBezTo>
                  <a:close/>
                </a:path>
              </a:pathLst>
            </a:custGeom>
            <a:solidFill>
              <a:srgbClr val="F0FAF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07" name="Freeform 78"/>
            <p:cNvSpPr>
              <a:spLocks/>
            </p:cNvSpPr>
            <p:nvPr/>
          </p:nvSpPr>
          <p:spPr bwMode="auto">
            <a:xfrm>
              <a:off x="439738" y="939800"/>
              <a:ext cx="57150" cy="53975"/>
            </a:xfrm>
            <a:custGeom>
              <a:avLst/>
              <a:gdLst>
                <a:gd name="T0" fmla="*/ 8 w 18"/>
                <a:gd name="T1" fmla="*/ 1 h 17"/>
                <a:gd name="T2" fmla="*/ 1 w 18"/>
                <a:gd name="T3" fmla="*/ 10 h 17"/>
                <a:gd name="T4" fmla="*/ 10 w 18"/>
                <a:gd name="T5" fmla="*/ 16 h 17"/>
                <a:gd name="T6" fmla="*/ 17 w 18"/>
                <a:gd name="T7" fmla="*/ 7 h 17"/>
                <a:gd name="T8" fmla="*/ 8 w 18"/>
                <a:gd name="T9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7">
                  <a:moveTo>
                    <a:pt x="8" y="1"/>
                  </a:moveTo>
                  <a:cubicBezTo>
                    <a:pt x="3" y="1"/>
                    <a:pt x="0" y="5"/>
                    <a:pt x="1" y="10"/>
                  </a:cubicBezTo>
                  <a:cubicBezTo>
                    <a:pt x="2" y="14"/>
                    <a:pt x="6" y="17"/>
                    <a:pt x="10" y="16"/>
                  </a:cubicBezTo>
                  <a:cubicBezTo>
                    <a:pt x="15" y="16"/>
                    <a:pt x="18" y="12"/>
                    <a:pt x="17" y="7"/>
                  </a:cubicBezTo>
                  <a:cubicBezTo>
                    <a:pt x="17" y="3"/>
                    <a:pt x="13" y="0"/>
                    <a:pt x="8" y="1"/>
                  </a:cubicBezTo>
                  <a:close/>
                </a:path>
              </a:pathLst>
            </a:custGeom>
            <a:solidFill>
              <a:srgbClr val="F5F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08" name="Freeform 79"/>
            <p:cNvSpPr>
              <a:spLocks/>
            </p:cNvSpPr>
            <p:nvPr/>
          </p:nvSpPr>
          <p:spPr bwMode="auto">
            <a:xfrm>
              <a:off x="192088" y="1276350"/>
              <a:ext cx="1546225" cy="1533525"/>
            </a:xfrm>
            <a:custGeom>
              <a:avLst/>
              <a:gdLst>
                <a:gd name="T0" fmla="*/ 430 w 487"/>
                <a:gd name="T1" fmla="*/ 255 h 483"/>
                <a:gd name="T2" fmla="*/ 368 w 487"/>
                <a:gd name="T3" fmla="*/ 182 h 483"/>
                <a:gd name="T4" fmla="*/ 381 w 487"/>
                <a:gd name="T5" fmla="*/ 81 h 483"/>
                <a:gd name="T6" fmla="*/ 348 w 487"/>
                <a:gd name="T7" fmla="*/ 194 h 483"/>
                <a:gd name="T8" fmla="*/ 361 w 487"/>
                <a:gd name="T9" fmla="*/ 188 h 483"/>
                <a:gd name="T10" fmla="*/ 408 w 487"/>
                <a:gd name="T11" fmla="*/ 231 h 483"/>
                <a:gd name="T12" fmla="*/ 417 w 487"/>
                <a:gd name="T13" fmla="*/ 398 h 483"/>
                <a:gd name="T14" fmla="*/ 324 w 487"/>
                <a:gd name="T15" fmla="*/ 383 h 483"/>
                <a:gd name="T16" fmla="*/ 119 w 487"/>
                <a:gd name="T17" fmla="*/ 421 h 483"/>
                <a:gd name="T18" fmla="*/ 43 w 487"/>
                <a:gd name="T19" fmla="*/ 398 h 483"/>
                <a:gd name="T20" fmla="*/ 42 w 487"/>
                <a:gd name="T21" fmla="*/ 394 h 483"/>
                <a:gd name="T22" fmla="*/ 60 w 487"/>
                <a:gd name="T23" fmla="*/ 252 h 483"/>
                <a:gd name="T24" fmla="*/ 114 w 487"/>
                <a:gd name="T25" fmla="*/ 204 h 483"/>
                <a:gd name="T26" fmla="*/ 126 w 487"/>
                <a:gd name="T27" fmla="*/ 210 h 483"/>
                <a:gd name="T28" fmla="*/ 278 w 487"/>
                <a:gd name="T29" fmla="*/ 223 h 483"/>
                <a:gd name="T30" fmla="*/ 109 w 487"/>
                <a:gd name="T31" fmla="*/ 185 h 483"/>
                <a:gd name="T32" fmla="*/ 96 w 487"/>
                <a:gd name="T33" fmla="*/ 70 h 483"/>
                <a:gd name="T34" fmla="*/ 155 w 487"/>
                <a:gd name="T35" fmla="*/ 9 h 483"/>
                <a:gd name="T36" fmla="*/ 139 w 487"/>
                <a:gd name="T37" fmla="*/ 0 h 483"/>
                <a:gd name="T38" fmla="*/ 136 w 487"/>
                <a:gd name="T39" fmla="*/ 2 h 483"/>
                <a:gd name="T40" fmla="*/ 75 w 487"/>
                <a:gd name="T41" fmla="*/ 83 h 483"/>
                <a:gd name="T42" fmla="*/ 105 w 487"/>
                <a:gd name="T43" fmla="*/ 198 h 483"/>
                <a:gd name="T44" fmla="*/ 64 w 487"/>
                <a:gd name="T45" fmla="*/ 229 h 483"/>
                <a:gd name="T46" fmla="*/ 24 w 487"/>
                <a:gd name="T47" fmla="*/ 314 h 483"/>
                <a:gd name="T48" fmla="*/ 29 w 487"/>
                <a:gd name="T49" fmla="*/ 391 h 483"/>
                <a:gd name="T50" fmla="*/ 0 w 487"/>
                <a:gd name="T51" fmla="*/ 376 h 483"/>
                <a:gd name="T52" fmla="*/ 64 w 487"/>
                <a:gd name="T53" fmla="*/ 431 h 483"/>
                <a:gd name="T54" fmla="*/ 420 w 487"/>
                <a:gd name="T55" fmla="*/ 417 h 483"/>
                <a:gd name="T56" fmla="*/ 487 w 487"/>
                <a:gd name="T57" fmla="*/ 440 h 483"/>
                <a:gd name="T58" fmla="*/ 428 w 487"/>
                <a:gd name="T59" fmla="*/ 402 h 483"/>
                <a:gd name="T60" fmla="*/ 430 w 487"/>
                <a:gd name="T61" fmla="*/ 255 h 4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87" h="483">
                  <a:moveTo>
                    <a:pt x="430" y="255"/>
                  </a:moveTo>
                  <a:cubicBezTo>
                    <a:pt x="417" y="211"/>
                    <a:pt x="379" y="188"/>
                    <a:pt x="368" y="182"/>
                  </a:cubicBezTo>
                  <a:cubicBezTo>
                    <a:pt x="392" y="156"/>
                    <a:pt x="395" y="99"/>
                    <a:pt x="381" y="81"/>
                  </a:cubicBezTo>
                  <a:cubicBezTo>
                    <a:pt x="384" y="110"/>
                    <a:pt x="389" y="159"/>
                    <a:pt x="348" y="194"/>
                  </a:cubicBezTo>
                  <a:cubicBezTo>
                    <a:pt x="353" y="193"/>
                    <a:pt x="357" y="191"/>
                    <a:pt x="361" y="188"/>
                  </a:cubicBezTo>
                  <a:cubicBezTo>
                    <a:pt x="369" y="190"/>
                    <a:pt x="385" y="199"/>
                    <a:pt x="408" y="231"/>
                  </a:cubicBezTo>
                  <a:cubicBezTo>
                    <a:pt x="442" y="277"/>
                    <a:pt x="434" y="351"/>
                    <a:pt x="417" y="398"/>
                  </a:cubicBezTo>
                  <a:cubicBezTo>
                    <a:pt x="383" y="387"/>
                    <a:pt x="348" y="384"/>
                    <a:pt x="324" y="383"/>
                  </a:cubicBezTo>
                  <a:cubicBezTo>
                    <a:pt x="282" y="381"/>
                    <a:pt x="159" y="421"/>
                    <a:pt x="119" y="421"/>
                  </a:cubicBezTo>
                  <a:cubicBezTo>
                    <a:pt x="98" y="421"/>
                    <a:pt x="68" y="409"/>
                    <a:pt x="43" y="398"/>
                  </a:cubicBezTo>
                  <a:cubicBezTo>
                    <a:pt x="43" y="397"/>
                    <a:pt x="42" y="396"/>
                    <a:pt x="42" y="394"/>
                  </a:cubicBezTo>
                  <a:cubicBezTo>
                    <a:pt x="21" y="352"/>
                    <a:pt x="40" y="283"/>
                    <a:pt x="60" y="252"/>
                  </a:cubicBezTo>
                  <a:cubicBezTo>
                    <a:pt x="76" y="226"/>
                    <a:pt x="101" y="211"/>
                    <a:pt x="114" y="204"/>
                  </a:cubicBezTo>
                  <a:cubicBezTo>
                    <a:pt x="118" y="206"/>
                    <a:pt x="122" y="208"/>
                    <a:pt x="126" y="210"/>
                  </a:cubicBezTo>
                  <a:cubicBezTo>
                    <a:pt x="182" y="233"/>
                    <a:pt x="221" y="235"/>
                    <a:pt x="278" y="223"/>
                  </a:cubicBezTo>
                  <a:cubicBezTo>
                    <a:pt x="223" y="225"/>
                    <a:pt x="130" y="221"/>
                    <a:pt x="109" y="185"/>
                  </a:cubicBezTo>
                  <a:cubicBezTo>
                    <a:pt x="88" y="149"/>
                    <a:pt x="73" y="106"/>
                    <a:pt x="96" y="70"/>
                  </a:cubicBezTo>
                  <a:cubicBezTo>
                    <a:pt x="119" y="35"/>
                    <a:pt x="155" y="9"/>
                    <a:pt x="155" y="9"/>
                  </a:cubicBezTo>
                  <a:cubicBezTo>
                    <a:pt x="139" y="0"/>
                    <a:pt x="139" y="0"/>
                    <a:pt x="139" y="0"/>
                  </a:cubicBezTo>
                  <a:cubicBezTo>
                    <a:pt x="139" y="0"/>
                    <a:pt x="138" y="1"/>
                    <a:pt x="136" y="2"/>
                  </a:cubicBezTo>
                  <a:cubicBezTo>
                    <a:pt x="123" y="13"/>
                    <a:pt x="78" y="50"/>
                    <a:pt x="75" y="83"/>
                  </a:cubicBezTo>
                  <a:cubicBezTo>
                    <a:pt x="71" y="116"/>
                    <a:pt x="69" y="169"/>
                    <a:pt x="105" y="198"/>
                  </a:cubicBezTo>
                  <a:cubicBezTo>
                    <a:pt x="96" y="203"/>
                    <a:pt x="79" y="214"/>
                    <a:pt x="64" y="229"/>
                  </a:cubicBezTo>
                  <a:cubicBezTo>
                    <a:pt x="46" y="246"/>
                    <a:pt x="31" y="283"/>
                    <a:pt x="24" y="314"/>
                  </a:cubicBezTo>
                  <a:cubicBezTo>
                    <a:pt x="19" y="336"/>
                    <a:pt x="21" y="364"/>
                    <a:pt x="29" y="391"/>
                  </a:cubicBezTo>
                  <a:cubicBezTo>
                    <a:pt x="12" y="383"/>
                    <a:pt x="0" y="376"/>
                    <a:pt x="0" y="376"/>
                  </a:cubicBezTo>
                  <a:cubicBezTo>
                    <a:pt x="0" y="376"/>
                    <a:pt x="17" y="408"/>
                    <a:pt x="64" y="431"/>
                  </a:cubicBezTo>
                  <a:cubicBezTo>
                    <a:pt x="170" y="483"/>
                    <a:pt x="312" y="387"/>
                    <a:pt x="420" y="417"/>
                  </a:cubicBezTo>
                  <a:cubicBezTo>
                    <a:pt x="451" y="426"/>
                    <a:pt x="466" y="429"/>
                    <a:pt x="487" y="440"/>
                  </a:cubicBezTo>
                  <a:cubicBezTo>
                    <a:pt x="470" y="422"/>
                    <a:pt x="449" y="410"/>
                    <a:pt x="428" y="402"/>
                  </a:cubicBezTo>
                  <a:cubicBezTo>
                    <a:pt x="447" y="356"/>
                    <a:pt x="443" y="298"/>
                    <a:pt x="430" y="255"/>
                  </a:cubicBezTo>
                  <a:close/>
                </a:path>
              </a:pathLst>
            </a:custGeom>
            <a:solidFill>
              <a:srgbClr val="7ED7F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09" name="Freeform 80"/>
            <p:cNvSpPr>
              <a:spLocks/>
            </p:cNvSpPr>
            <p:nvPr/>
          </p:nvSpPr>
          <p:spPr bwMode="auto">
            <a:xfrm>
              <a:off x="1204913" y="1298575"/>
              <a:ext cx="127000" cy="82550"/>
            </a:xfrm>
            <a:custGeom>
              <a:avLst/>
              <a:gdLst>
                <a:gd name="T0" fmla="*/ 5 w 40"/>
                <a:gd name="T1" fmla="*/ 0 h 26"/>
                <a:gd name="T2" fmla="*/ 5 w 40"/>
                <a:gd name="T3" fmla="*/ 4 h 26"/>
                <a:gd name="T4" fmla="*/ 0 w 40"/>
                <a:gd name="T5" fmla="*/ 5 h 26"/>
                <a:gd name="T6" fmla="*/ 40 w 40"/>
                <a:gd name="T7" fmla="*/ 26 h 26"/>
                <a:gd name="T8" fmla="*/ 5 w 40"/>
                <a:gd name="T9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" h="26">
                  <a:moveTo>
                    <a:pt x="5" y="0"/>
                  </a:move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4"/>
                    <a:pt x="0" y="5"/>
                  </a:cubicBezTo>
                  <a:cubicBezTo>
                    <a:pt x="0" y="5"/>
                    <a:pt x="29" y="18"/>
                    <a:pt x="40" y="26"/>
                  </a:cubicBezTo>
                  <a:cubicBezTo>
                    <a:pt x="35" y="13"/>
                    <a:pt x="5" y="0"/>
                    <a:pt x="5" y="0"/>
                  </a:cubicBezTo>
                  <a:close/>
                </a:path>
              </a:pathLst>
            </a:custGeom>
            <a:solidFill>
              <a:srgbClr val="99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10" name="Freeform 81"/>
            <p:cNvSpPr>
              <a:spLocks/>
            </p:cNvSpPr>
            <p:nvPr/>
          </p:nvSpPr>
          <p:spPr bwMode="auto">
            <a:xfrm>
              <a:off x="585788" y="1095375"/>
              <a:ext cx="704850" cy="647700"/>
            </a:xfrm>
            <a:custGeom>
              <a:avLst/>
              <a:gdLst>
                <a:gd name="T0" fmla="*/ 208 w 222"/>
                <a:gd name="T1" fmla="*/ 3 h 204"/>
                <a:gd name="T2" fmla="*/ 17 w 222"/>
                <a:gd name="T3" fmla="*/ 4 h 204"/>
                <a:gd name="T4" fmla="*/ 14 w 222"/>
                <a:gd name="T5" fmla="*/ 4 h 204"/>
                <a:gd name="T6" fmla="*/ 25 w 222"/>
                <a:gd name="T7" fmla="*/ 68 h 204"/>
                <a:gd name="T8" fmla="*/ 163 w 222"/>
                <a:gd name="T9" fmla="*/ 71 h 204"/>
                <a:gd name="T10" fmla="*/ 138 w 222"/>
                <a:gd name="T11" fmla="*/ 174 h 204"/>
                <a:gd name="T12" fmla="*/ 124 w 222"/>
                <a:gd name="T13" fmla="*/ 191 h 204"/>
                <a:gd name="T14" fmla="*/ 144 w 222"/>
                <a:gd name="T15" fmla="*/ 179 h 204"/>
                <a:gd name="T16" fmla="*/ 147 w 222"/>
                <a:gd name="T17" fmla="*/ 180 h 204"/>
                <a:gd name="T18" fmla="*/ 139 w 222"/>
                <a:gd name="T19" fmla="*/ 196 h 204"/>
                <a:gd name="T20" fmla="*/ 155 w 222"/>
                <a:gd name="T21" fmla="*/ 183 h 204"/>
                <a:gd name="T22" fmla="*/ 157 w 222"/>
                <a:gd name="T23" fmla="*/ 183 h 204"/>
                <a:gd name="T24" fmla="*/ 152 w 222"/>
                <a:gd name="T25" fmla="*/ 201 h 204"/>
                <a:gd name="T26" fmla="*/ 165 w 222"/>
                <a:gd name="T27" fmla="*/ 185 h 204"/>
                <a:gd name="T28" fmla="*/ 169 w 222"/>
                <a:gd name="T29" fmla="*/ 185 h 204"/>
                <a:gd name="T30" fmla="*/ 167 w 222"/>
                <a:gd name="T31" fmla="*/ 202 h 204"/>
                <a:gd name="T32" fmla="*/ 177 w 222"/>
                <a:gd name="T33" fmla="*/ 186 h 204"/>
                <a:gd name="T34" fmla="*/ 185 w 222"/>
                <a:gd name="T35" fmla="*/ 185 h 204"/>
                <a:gd name="T36" fmla="*/ 184 w 222"/>
                <a:gd name="T37" fmla="*/ 204 h 204"/>
                <a:gd name="T38" fmla="*/ 193 w 222"/>
                <a:gd name="T39" fmla="*/ 184 h 204"/>
                <a:gd name="T40" fmla="*/ 196 w 222"/>
                <a:gd name="T41" fmla="*/ 184 h 204"/>
                <a:gd name="T42" fmla="*/ 198 w 222"/>
                <a:gd name="T43" fmla="*/ 201 h 204"/>
                <a:gd name="T44" fmla="*/ 204 w 222"/>
                <a:gd name="T45" fmla="*/ 182 h 204"/>
                <a:gd name="T46" fmla="*/ 204 w 222"/>
                <a:gd name="T47" fmla="*/ 182 h 204"/>
                <a:gd name="T48" fmla="*/ 201 w 222"/>
                <a:gd name="T49" fmla="*/ 68 h 204"/>
                <a:gd name="T50" fmla="*/ 218 w 222"/>
                <a:gd name="T51" fmla="*/ 62 h 204"/>
                <a:gd name="T52" fmla="*/ 208 w 222"/>
                <a:gd name="T53" fmla="*/ 3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22" h="204">
                  <a:moveTo>
                    <a:pt x="208" y="3"/>
                  </a:moveTo>
                  <a:cubicBezTo>
                    <a:pt x="196" y="0"/>
                    <a:pt x="105" y="50"/>
                    <a:pt x="17" y="4"/>
                  </a:cubicBezTo>
                  <a:cubicBezTo>
                    <a:pt x="14" y="4"/>
                    <a:pt x="14" y="4"/>
                    <a:pt x="14" y="4"/>
                  </a:cubicBezTo>
                  <a:cubicBezTo>
                    <a:pt x="0" y="1"/>
                    <a:pt x="6" y="58"/>
                    <a:pt x="25" y="68"/>
                  </a:cubicBezTo>
                  <a:cubicBezTo>
                    <a:pt x="36" y="73"/>
                    <a:pt x="110" y="74"/>
                    <a:pt x="163" y="71"/>
                  </a:cubicBezTo>
                  <a:cubicBezTo>
                    <a:pt x="162" y="98"/>
                    <a:pt x="158" y="150"/>
                    <a:pt x="138" y="174"/>
                  </a:cubicBezTo>
                  <a:cubicBezTo>
                    <a:pt x="136" y="176"/>
                    <a:pt x="122" y="188"/>
                    <a:pt x="124" y="191"/>
                  </a:cubicBezTo>
                  <a:cubicBezTo>
                    <a:pt x="130" y="195"/>
                    <a:pt x="141" y="182"/>
                    <a:pt x="144" y="179"/>
                  </a:cubicBezTo>
                  <a:cubicBezTo>
                    <a:pt x="145" y="179"/>
                    <a:pt x="146" y="180"/>
                    <a:pt x="147" y="180"/>
                  </a:cubicBezTo>
                  <a:cubicBezTo>
                    <a:pt x="143" y="186"/>
                    <a:pt x="137" y="194"/>
                    <a:pt x="139" y="196"/>
                  </a:cubicBezTo>
                  <a:cubicBezTo>
                    <a:pt x="144" y="198"/>
                    <a:pt x="151" y="188"/>
                    <a:pt x="155" y="183"/>
                  </a:cubicBezTo>
                  <a:cubicBezTo>
                    <a:pt x="156" y="183"/>
                    <a:pt x="157" y="183"/>
                    <a:pt x="157" y="183"/>
                  </a:cubicBezTo>
                  <a:cubicBezTo>
                    <a:pt x="155" y="189"/>
                    <a:pt x="149" y="200"/>
                    <a:pt x="152" y="201"/>
                  </a:cubicBezTo>
                  <a:cubicBezTo>
                    <a:pt x="158" y="202"/>
                    <a:pt x="163" y="190"/>
                    <a:pt x="165" y="185"/>
                  </a:cubicBezTo>
                  <a:cubicBezTo>
                    <a:pt x="166" y="185"/>
                    <a:pt x="167" y="185"/>
                    <a:pt x="169" y="185"/>
                  </a:cubicBezTo>
                  <a:cubicBezTo>
                    <a:pt x="167" y="191"/>
                    <a:pt x="164" y="201"/>
                    <a:pt x="167" y="202"/>
                  </a:cubicBezTo>
                  <a:cubicBezTo>
                    <a:pt x="172" y="202"/>
                    <a:pt x="175" y="192"/>
                    <a:pt x="177" y="186"/>
                  </a:cubicBezTo>
                  <a:cubicBezTo>
                    <a:pt x="179" y="186"/>
                    <a:pt x="182" y="185"/>
                    <a:pt x="185" y="185"/>
                  </a:cubicBezTo>
                  <a:cubicBezTo>
                    <a:pt x="184" y="191"/>
                    <a:pt x="181" y="204"/>
                    <a:pt x="184" y="204"/>
                  </a:cubicBezTo>
                  <a:cubicBezTo>
                    <a:pt x="190" y="204"/>
                    <a:pt x="191" y="190"/>
                    <a:pt x="193" y="184"/>
                  </a:cubicBezTo>
                  <a:cubicBezTo>
                    <a:pt x="194" y="184"/>
                    <a:pt x="195" y="184"/>
                    <a:pt x="196" y="184"/>
                  </a:cubicBezTo>
                  <a:cubicBezTo>
                    <a:pt x="196" y="190"/>
                    <a:pt x="196" y="201"/>
                    <a:pt x="198" y="201"/>
                  </a:cubicBezTo>
                  <a:cubicBezTo>
                    <a:pt x="204" y="200"/>
                    <a:pt x="204" y="189"/>
                    <a:pt x="204" y="182"/>
                  </a:cubicBezTo>
                  <a:cubicBezTo>
                    <a:pt x="204" y="182"/>
                    <a:pt x="204" y="182"/>
                    <a:pt x="204" y="182"/>
                  </a:cubicBezTo>
                  <a:cubicBezTo>
                    <a:pt x="204" y="182"/>
                    <a:pt x="214" y="116"/>
                    <a:pt x="201" y="68"/>
                  </a:cubicBezTo>
                  <a:cubicBezTo>
                    <a:pt x="211" y="66"/>
                    <a:pt x="217" y="64"/>
                    <a:pt x="218" y="62"/>
                  </a:cubicBezTo>
                  <a:cubicBezTo>
                    <a:pt x="222" y="50"/>
                    <a:pt x="221" y="5"/>
                    <a:pt x="208" y="3"/>
                  </a:cubicBez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11" name="Freeform 82"/>
            <p:cNvSpPr>
              <a:spLocks/>
            </p:cNvSpPr>
            <p:nvPr/>
          </p:nvSpPr>
          <p:spPr bwMode="auto">
            <a:xfrm>
              <a:off x="604838" y="1266825"/>
              <a:ext cx="676275" cy="79375"/>
            </a:xfrm>
            <a:custGeom>
              <a:avLst/>
              <a:gdLst>
                <a:gd name="T0" fmla="*/ 9 w 213"/>
                <a:gd name="T1" fmla="*/ 2 h 25"/>
                <a:gd name="T2" fmla="*/ 82 w 213"/>
                <a:gd name="T3" fmla="*/ 21 h 25"/>
                <a:gd name="T4" fmla="*/ 212 w 213"/>
                <a:gd name="T5" fmla="*/ 8 h 25"/>
                <a:gd name="T6" fmla="*/ 213 w 213"/>
                <a:gd name="T7" fmla="*/ 0 h 25"/>
                <a:gd name="T8" fmla="*/ 81 w 213"/>
                <a:gd name="T9" fmla="*/ 14 h 25"/>
                <a:gd name="T10" fmla="*/ 9 w 213"/>
                <a:gd name="T11" fmla="*/ 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13" h="25">
                  <a:moveTo>
                    <a:pt x="9" y="2"/>
                  </a:moveTo>
                  <a:cubicBezTo>
                    <a:pt x="9" y="2"/>
                    <a:pt x="0" y="23"/>
                    <a:pt x="82" y="21"/>
                  </a:cubicBezTo>
                  <a:cubicBezTo>
                    <a:pt x="178" y="25"/>
                    <a:pt x="212" y="8"/>
                    <a:pt x="212" y="8"/>
                  </a:cubicBezTo>
                  <a:cubicBezTo>
                    <a:pt x="213" y="0"/>
                    <a:pt x="213" y="0"/>
                    <a:pt x="213" y="0"/>
                  </a:cubicBezTo>
                  <a:cubicBezTo>
                    <a:pt x="213" y="0"/>
                    <a:pt x="118" y="14"/>
                    <a:pt x="81" y="14"/>
                  </a:cubicBezTo>
                  <a:cubicBezTo>
                    <a:pt x="28" y="14"/>
                    <a:pt x="9" y="2"/>
                    <a:pt x="9" y="2"/>
                  </a:cubicBezTo>
                  <a:close/>
                </a:path>
              </a:pathLst>
            </a:custGeom>
            <a:solidFill>
              <a:srgbClr val="9A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112" name="Freeform 83"/>
            <p:cNvSpPr>
              <a:spLocks/>
            </p:cNvSpPr>
            <p:nvPr/>
          </p:nvSpPr>
          <p:spPr bwMode="auto">
            <a:xfrm>
              <a:off x="1427163" y="1774825"/>
              <a:ext cx="222250" cy="276225"/>
            </a:xfrm>
            <a:custGeom>
              <a:avLst/>
              <a:gdLst>
                <a:gd name="T0" fmla="*/ 6 w 70"/>
                <a:gd name="T1" fmla="*/ 43 h 87"/>
                <a:gd name="T2" fmla="*/ 26 w 70"/>
                <a:gd name="T3" fmla="*/ 35 h 87"/>
                <a:gd name="T4" fmla="*/ 44 w 70"/>
                <a:gd name="T5" fmla="*/ 84 h 87"/>
                <a:gd name="T6" fmla="*/ 70 w 70"/>
                <a:gd name="T7" fmla="*/ 19 h 87"/>
                <a:gd name="T8" fmla="*/ 32 w 70"/>
                <a:gd name="T9" fmla="*/ 0 h 87"/>
                <a:gd name="T10" fmla="*/ 6 w 70"/>
                <a:gd name="T11" fmla="*/ 43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0" h="87">
                  <a:moveTo>
                    <a:pt x="6" y="43"/>
                  </a:moveTo>
                  <a:cubicBezTo>
                    <a:pt x="14" y="58"/>
                    <a:pt x="26" y="35"/>
                    <a:pt x="26" y="35"/>
                  </a:cubicBezTo>
                  <a:cubicBezTo>
                    <a:pt x="26" y="35"/>
                    <a:pt x="6" y="80"/>
                    <a:pt x="44" y="84"/>
                  </a:cubicBezTo>
                  <a:cubicBezTo>
                    <a:pt x="67" y="87"/>
                    <a:pt x="70" y="19"/>
                    <a:pt x="70" y="19"/>
                  </a:cubicBezTo>
                  <a:cubicBezTo>
                    <a:pt x="70" y="19"/>
                    <a:pt x="70" y="19"/>
                    <a:pt x="32" y="0"/>
                  </a:cubicBezTo>
                  <a:cubicBezTo>
                    <a:pt x="32" y="0"/>
                    <a:pt x="0" y="32"/>
                    <a:pt x="6" y="43"/>
                  </a:cubicBez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</p:grpSp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C00000"/>
                </a:solidFill>
              </a:rPr>
              <a:t>December</a:t>
            </a:r>
            <a:endParaRPr lang="en-US" sz="4000" cap="none" spc="0" baseline="0" noProof="0">
              <a:solidFill>
                <a:srgbClr val="C00000"/>
              </a:solidFill>
            </a:endParaRP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7ED7F6"/>
                </a:solidFill>
              </a:rPr>
              <a:t>2021</a:t>
            </a:r>
            <a:endParaRPr lang="en-US" sz="7200" cap="all" spc="-300" baseline="0" noProof="0" dirty="0">
              <a:solidFill>
                <a:srgbClr val="7ED7F6"/>
              </a:solidFill>
            </a:endParaRPr>
          </a:p>
        </p:txBody>
      </p:sp>
      <p:sp>
        <p:nvSpPr>
          <p:cNvPr id="190" name="Rectangle 189">
            <a:extLst>
              <a:ext uri="{FF2B5EF4-FFF2-40B4-BE49-F238E27FC236}">
                <a16:creationId xmlns:a16="http://schemas.microsoft.com/office/drawing/2014/main" id="{A183626A-3133-4FAF-8E5D-86CA45AB97D7}"/>
              </a:ext>
            </a:extLst>
          </p:cNvPr>
          <p:cNvSpPr/>
          <p:nvPr userDrawn="1"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191" name="D1">
            <a:extLst>
              <a:ext uri="{FF2B5EF4-FFF2-40B4-BE49-F238E27FC236}">
                <a16:creationId xmlns:a16="http://schemas.microsoft.com/office/drawing/2014/main" id="{ADA33465-A5C2-4047-854C-8D33713D64A0}"/>
              </a:ext>
            </a:extLst>
          </p:cNvPr>
          <p:cNvSpPr txBox="1"/>
          <p:nvPr userDrawn="1"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28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92" name="D2">
            <a:extLst>
              <a:ext uri="{FF2B5EF4-FFF2-40B4-BE49-F238E27FC236}">
                <a16:creationId xmlns:a16="http://schemas.microsoft.com/office/drawing/2014/main" id="{39F3CF9A-8C1E-4A8B-99D3-CEC424A590F7}"/>
              </a:ext>
            </a:extLst>
          </p:cNvPr>
          <p:cNvSpPr txBox="1"/>
          <p:nvPr userDrawn="1"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29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93" name="D3">
            <a:extLst>
              <a:ext uri="{FF2B5EF4-FFF2-40B4-BE49-F238E27FC236}">
                <a16:creationId xmlns:a16="http://schemas.microsoft.com/office/drawing/2014/main" id="{1CCA10A0-747E-428F-BDC5-F2801DA77F4B}"/>
              </a:ext>
            </a:extLst>
          </p:cNvPr>
          <p:cNvSpPr txBox="1"/>
          <p:nvPr userDrawn="1"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30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94" name="D4">
            <a:extLst>
              <a:ext uri="{FF2B5EF4-FFF2-40B4-BE49-F238E27FC236}">
                <a16:creationId xmlns:a16="http://schemas.microsoft.com/office/drawing/2014/main" id="{18C500EE-3278-49A5-B93C-1B5E7A209595}"/>
              </a:ext>
            </a:extLst>
          </p:cNvPr>
          <p:cNvSpPr txBox="1"/>
          <p:nvPr userDrawn="1"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1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95" name="D5">
            <a:extLst>
              <a:ext uri="{FF2B5EF4-FFF2-40B4-BE49-F238E27FC236}">
                <a16:creationId xmlns:a16="http://schemas.microsoft.com/office/drawing/2014/main" id="{118EC621-85D4-486F-A72E-82D5042560E3}"/>
              </a:ext>
            </a:extLst>
          </p:cNvPr>
          <p:cNvSpPr txBox="1"/>
          <p:nvPr userDrawn="1"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96" name="D6">
            <a:extLst>
              <a:ext uri="{FF2B5EF4-FFF2-40B4-BE49-F238E27FC236}">
                <a16:creationId xmlns:a16="http://schemas.microsoft.com/office/drawing/2014/main" id="{A67C7623-8677-4FE9-BE98-E7F59ED7694D}"/>
              </a:ext>
            </a:extLst>
          </p:cNvPr>
          <p:cNvSpPr txBox="1"/>
          <p:nvPr userDrawn="1"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7" name="D7">
            <a:extLst>
              <a:ext uri="{FF2B5EF4-FFF2-40B4-BE49-F238E27FC236}">
                <a16:creationId xmlns:a16="http://schemas.microsoft.com/office/drawing/2014/main" id="{3A7C50AC-48C7-4B50-B54E-FEBF41A99F41}"/>
              </a:ext>
            </a:extLst>
          </p:cNvPr>
          <p:cNvSpPr txBox="1"/>
          <p:nvPr userDrawn="1"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8" name="Text Placeholder 2">
            <a:extLst>
              <a:ext uri="{FF2B5EF4-FFF2-40B4-BE49-F238E27FC236}">
                <a16:creationId xmlns:a16="http://schemas.microsoft.com/office/drawing/2014/main" id="{43E9B8D1-50BB-413E-9D88-A37A7F027907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199" name="D8">
            <a:extLst>
              <a:ext uri="{FF2B5EF4-FFF2-40B4-BE49-F238E27FC236}">
                <a16:creationId xmlns:a16="http://schemas.microsoft.com/office/drawing/2014/main" id="{5915C729-8638-4E14-AA35-B5C859FA91CC}"/>
              </a:ext>
            </a:extLst>
          </p:cNvPr>
          <p:cNvSpPr txBox="1"/>
          <p:nvPr userDrawn="1"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0" name="D9">
            <a:extLst>
              <a:ext uri="{FF2B5EF4-FFF2-40B4-BE49-F238E27FC236}">
                <a16:creationId xmlns:a16="http://schemas.microsoft.com/office/drawing/2014/main" id="{3A28A825-773F-40CB-90E4-F2E24B3F2A5A}"/>
              </a:ext>
            </a:extLst>
          </p:cNvPr>
          <p:cNvSpPr txBox="1"/>
          <p:nvPr userDrawn="1"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1" name="D10">
            <a:extLst>
              <a:ext uri="{FF2B5EF4-FFF2-40B4-BE49-F238E27FC236}">
                <a16:creationId xmlns:a16="http://schemas.microsoft.com/office/drawing/2014/main" id="{A9FBD53E-CA7D-4C07-86DF-44F1223FFACC}"/>
              </a:ext>
            </a:extLst>
          </p:cNvPr>
          <p:cNvSpPr txBox="1"/>
          <p:nvPr userDrawn="1"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2" name="D11">
            <a:extLst>
              <a:ext uri="{FF2B5EF4-FFF2-40B4-BE49-F238E27FC236}">
                <a16:creationId xmlns:a16="http://schemas.microsoft.com/office/drawing/2014/main" id="{CB80A38B-4981-4166-BC07-EEBDC2C72488}"/>
              </a:ext>
            </a:extLst>
          </p:cNvPr>
          <p:cNvSpPr txBox="1"/>
          <p:nvPr userDrawn="1"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3" name="D12">
            <a:extLst>
              <a:ext uri="{FF2B5EF4-FFF2-40B4-BE49-F238E27FC236}">
                <a16:creationId xmlns:a16="http://schemas.microsoft.com/office/drawing/2014/main" id="{086A2CC8-B1EF-4B7C-BCE4-C8747D81C1C7}"/>
              </a:ext>
            </a:extLst>
          </p:cNvPr>
          <p:cNvSpPr txBox="1"/>
          <p:nvPr userDrawn="1"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4" name="D13">
            <a:extLst>
              <a:ext uri="{FF2B5EF4-FFF2-40B4-BE49-F238E27FC236}">
                <a16:creationId xmlns:a16="http://schemas.microsoft.com/office/drawing/2014/main" id="{2F33ACE5-883E-41CD-ABE5-3D259F047A84}"/>
              </a:ext>
            </a:extLst>
          </p:cNvPr>
          <p:cNvSpPr txBox="1"/>
          <p:nvPr userDrawn="1"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5" name="D14">
            <a:extLst>
              <a:ext uri="{FF2B5EF4-FFF2-40B4-BE49-F238E27FC236}">
                <a16:creationId xmlns:a16="http://schemas.microsoft.com/office/drawing/2014/main" id="{F9CA2EC8-6BBA-42B5-868B-A4C976186F3B}"/>
              </a:ext>
            </a:extLst>
          </p:cNvPr>
          <p:cNvSpPr txBox="1"/>
          <p:nvPr userDrawn="1"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6" name="D15">
            <a:extLst>
              <a:ext uri="{FF2B5EF4-FFF2-40B4-BE49-F238E27FC236}">
                <a16:creationId xmlns:a16="http://schemas.microsoft.com/office/drawing/2014/main" id="{6D375BA0-2F5A-4B79-8C69-4BE39EFCE2FF}"/>
              </a:ext>
            </a:extLst>
          </p:cNvPr>
          <p:cNvSpPr txBox="1"/>
          <p:nvPr userDrawn="1"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7" name="D16">
            <a:extLst>
              <a:ext uri="{FF2B5EF4-FFF2-40B4-BE49-F238E27FC236}">
                <a16:creationId xmlns:a16="http://schemas.microsoft.com/office/drawing/2014/main" id="{220628E0-0053-48F8-8B69-F47861C519BC}"/>
              </a:ext>
            </a:extLst>
          </p:cNvPr>
          <p:cNvSpPr txBox="1"/>
          <p:nvPr userDrawn="1"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8" name="D17">
            <a:extLst>
              <a:ext uri="{FF2B5EF4-FFF2-40B4-BE49-F238E27FC236}">
                <a16:creationId xmlns:a16="http://schemas.microsoft.com/office/drawing/2014/main" id="{0DCC69DD-9F8D-49C5-B463-63213177F859}"/>
              </a:ext>
            </a:extLst>
          </p:cNvPr>
          <p:cNvSpPr txBox="1"/>
          <p:nvPr userDrawn="1"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9" name="D18">
            <a:extLst>
              <a:ext uri="{FF2B5EF4-FFF2-40B4-BE49-F238E27FC236}">
                <a16:creationId xmlns:a16="http://schemas.microsoft.com/office/drawing/2014/main" id="{F76A2F91-4666-4964-ABAC-6605BD36A148}"/>
              </a:ext>
            </a:extLst>
          </p:cNvPr>
          <p:cNvSpPr txBox="1"/>
          <p:nvPr userDrawn="1"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0" name="D19">
            <a:extLst>
              <a:ext uri="{FF2B5EF4-FFF2-40B4-BE49-F238E27FC236}">
                <a16:creationId xmlns:a16="http://schemas.microsoft.com/office/drawing/2014/main" id="{9B11DF70-DA61-443D-B964-CF773CC17B59}"/>
              </a:ext>
            </a:extLst>
          </p:cNvPr>
          <p:cNvSpPr txBox="1"/>
          <p:nvPr userDrawn="1"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1" name="D20">
            <a:extLst>
              <a:ext uri="{FF2B5EF4-FFF2-40B4-BE49-F238E27FC236}">
                <a16:creationId xmlns:a16="http://schemas.microsoft.com/office/drawing/2014/main" id="{C084262F-ED63-42C2-8A3C-8C991989CEE1}"/>
              </a:ext>
            </a:extLst>
          </p:cNvPr>
          <p:cNvSpPr txBox="1"/>
          <p:nvPr userDrawn="1"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2" name="D21">
            <a:extLst>
              <a:ext uri="{FF2B5EF4-FFF2-40B4-BE49-F238E27FC236}">
                <a16:creationId xmlns:a16="http://schemas.microsoft.com/office/drawing/2014/main" id="{8D49B13A-1A46-4B8B-80E1-BC8225EA6559}"/>
              </a:ext>
            </a:extLst>
          </p:cNvPr>
          <p:cNvSpPr txBox="1"/>
          <p:nvPr userDrawn="1"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3" name="D22">
            <a:extLst>
              <a:ext uri="{FF2B5EF4-FFF2-40B4-BE49-F238E27FC236}">
                <a16:creationId xmlns:a16="http://schemas.microsoft.com/office/drawing/2014/main" id="{03E433B5-C17A-4C34-AB13-500292CD583C}"/>
              </a:ext>
            </a:extLst>
          </p:cNvPr>
          <p:cNvSpPr txBox="1"/>
          <p:nvPr userDrawn="1"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4" name="D23">
            <a:extLst>
              <a:ext uri="{FF2B5EF4-FFF2-40B4-BE49-F238E27FC236}">
                <a16:creationId xmlns:a16="http://schemas.microsoft.com/office/drawing/2014/main" id="{55019C4B-86EF-402A-ABBB-C0BDF1903A99}"/>
              </a:ext>
            </a:extLst>
          </p:cNvPr>
          <p:cNvSpPr txBox="1"/>
          <p:nvPr userDrawn="1"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5" name="D24">
            <a:extLst>
              <a:ext uri="{FF2B5EF4-FFF2-40B4-BE49-F238E27FC236}">
                <a16:creationId xmlns:a16="http://schemas.microsoft.com/office/drawing/2014/main" id="{D53BB5D5-6168-449F-AB12-41DB5C203CD6}"/>
              </a:ext>
            </a:extLst>
          </p:cNvPr>
          <p:cNvSpPr txBox="1"/>
          <p:nvPr userDrawn="1"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6" name="D25">
            <a:extLst>
              <a:ext uri="{FF2B5EF4-FFF2-40B4-BE49-F238E27FC236}">
                <a16:creationId xmlns:a16="http://schemas.microsoft.com/office/drawing/2014/main" id="{15E161C2-F975-4FF3-B240-1E4C19703031}"/>
              </a:ext>
            </a:extLst>
          </p:cNvPr>
          <p:cNvSpPr txBox="1"/>
          <p:nvPr userDrawn="1"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7" name="D26">
            <a:extLst>
              <a:ext uri="{FF2B5EF4-FFF2-40B4-BE49-F238E27FC236}">
                <a16:creationId xmlns:a16="http://schemas.microsoft.com/office/drawing/2014/main" id="{A87F18C6-528C-4021-B032-D6CD54180626}"/>
              </a:ext>
            </a:extLst>
          </p:cNvPr>
          <p:cNvSpPr txBox="1"/>
          <p:nvPr userDrawn="1"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8" name="D27">
            <a:extLst>
              <a:ext uri="{FF2B5EF4-FFF2-40B4-BE49-F238E27FC236}">
                <a16:creationId xmlns:a16="http://schemas.microsoft.com/office/drawing/2014/main" id="{B068AFC6-4A75-42D5-809A-C7EC9E54C32F}"/>
              </a:ext>
            </a:extLst>
          </p:cNvPr>
          <p:cNvSpPr txBox="1"/>
          <p:nvPr userDrawn="1"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9" name="D28">
            <a:extLst>
              <a:ext uri="{FF2B5EF4-FFF2-40B4-BE49-F238E27FC236}">
                <a16:creationId xmlns:a16="http://schemas.microsoft.com/office/drawing/2014/main" id="{11A88BB1-153F-4B0F-B943-3D0F4C8B5349}"/>
              </a:ext>
            </a:extLst>
          </p:cNvPr>
          <p:cNvSpPr txBox="1"/>
          <p:nvPr userDrawn="1"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0" name="D29">
            <a:extLst>
              <a:ext uri="{FF2B5EF4-FFF2-40B4-BE49-F238E27FC236}">
                <a16:creationId xmlns:a16="http://schemas.microsoft.com/office/drawing/2014/main" id="{D9C1E182-83F1-40CF-AB67-8BB4673D9102}"/>
              </a:ext>
            </a:extLst>
          </p:cNvPr>
          <p:cNvSpPr txBox="1"/>
          <p:nvPr userDrawn="1"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1" name="D30">
            <a:extLst>
              <a:ext uri="{FF2B5EF4-FFF2-40B4-BE49-F238E27FC236}">
                <a16:creationId xmlns:a16="http://schemas.microsoft.com/office/drawing/2014/main" id="{A198EAB5-A6D5-4B10-B369-B2ED80EA3F94}"/>
              </a:ext>
            </a:extLst>
          </p:cNvPr>
          <p:cNvSpPr txBox="1"/>
          <p:nvPr userDrawn="1"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36" name="D31">
            <a:extLst>
              <a:ext uri="{FF2B5EF4-FFF2-40B4-BE49-F238E27FC236}">
                <a16:creationId xmlns:a16="http://schemas.microsoft.com/office/drawing/2014/main" id="{2779FF51-0E6B-467C-B18F-7DC01CF4AA02}"/>
              </a:ext>
            </a:extLst>
          </p:cNvPr>
          <p:cNvSpPr txBox="1"/>
          <p:nvPr userDrawn="1"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44" name="D32">
            <a:extLst>
              <a:ext uri="{FF2B5EF4-FFF2-40B4-BE49-F238E27FC236}">
                <a16:creationId xmlns:a16="http://schemas.microsoft.com/office/drawing/2014/main" id="{2A52E891-BAB4-4A8F-8E08-316FC6265A03}"/>
              </a:ext>
            </a:extLst>
          </p:cNvPr>
          <p:cNvSpPr txBox="1"/>
          <p:nvPr userDrawn="1"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29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52" name="D33">
            <a:extLst>
              <a:ext uri="{FF2B5EF4-FFF2-40B4-BE49-F238E27FC236}">
                <a16:creationId xmlns:a16="http://schemas.microsoft.com/office/drawing/2014/main" id="{FA6AB057-A51A-4558-BEB5-F3313434169E}"/>
              </a:ext>
            </a:extLst>
          </p:cNvPr>
          <p:cNvSpPr txBox="1"/>
          <p:nvPr userDrawn="1"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30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53" name="D34">
            <a:extLst>
              <a:ext uri="{FF2B5EF4-FFF2-40B4-BE49-F238E27FC236}">
                <a16:creationId xmlns:a16="http://schemas.microsoft.com/office/drawing/2014/main" id="{50255A44-A968-4E2B-9353-C08820BA6391}"/>
              </a:ext>
            </a:extLst>
          </p:cNvPr>
          <p:cNvSpPr txBox="1"/>
          <p:nvPr userDrawn="1"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54" name="D35">
            <a:extLst>
              <a:ext uri="{FF2B5EF4-FFF2-40B4-BE49-F238E27FC236}">
                <a16:creationId xmlns:a16="http://schemas.microsoft.com/office/drawing/2014/main" id="{66C2BDDF-95A4-4D92-8362-DA6E75EF5506}"/>
              </a:ext>
            </a:extLst>
          </p:cNvPr>
          <p:cNvSpPr txBox="1"/>
          <p:nvPr userDrawn="1"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96" name="D36">
            <a:extLst>
              <a:ext uri="{FF2B5EF4-FFF2-40B4-BE49-F238E27FC236}">
                <a16:creationId xmlns:a16="http://schemas.microsoft.com/office/drawing/2014/main" id="{C8873392-7D5E-4588-B566-CB0F5C06B09F}"/>
              </a:ext>
            </a:extLst>
          </p:cNvPr>
          <p:cNvSpPr txBox="1"/>
          <p:nvPr userDrawn="1"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97" name="D37">
            <a:extLst>
              <a:ext uri="{FF2B5EF4-FFF2-40B4-BE49-F238E27FC236}">
                <a16:creationId xmlns:a16="http://schemas.microsoft.com/office/drawing/2014/main" id="{FA8522C3-07F4-4FD6-AFAC-C86412B2C486}"/>
              </a:ext>
            </a:extLst>
          </p:cNvPr>
          <p:cNvSpPr txBox="1"/>
          <p:nvPr userDrawn="1"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3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98" name="D38">
            <a:extLst>
              <a:ext uri="{FF2B5EF4-FFF2-40B4-BE49-F238E27FC236}">
                <a16:creationId xmlns:a16="http://schemas.microsoft.com/office/drawing/2014/main" id="{E3B67DC9-F7FA-488F-9BD7-A5996E01953D}"/>
              </a:ext>
            </a:extLst>
          </p:cNvPr>
          <p:cNvSpPr txBox="1"/>
          <p:nvPr userDrawn="1"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4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99" name="D39">
            <a:extLst>
              <a:ext uri="{FF2B5EF4-FFF2-40B4-BE49-F238E27FC236}">
                <a16:creationId xmlns:a16="http://schemas.microsoft.com/office/drawing/2014/main" id="{3EF6A8F7-CC79-4AD7-AB01-BBFD4C36CAA2}"/>
              </a:ext>
            </a:extLst>
          </p:cNvPr>
          <p:cNvSpPr txBox="1"/>
          <p:nvPr userDrawn="1"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5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00" name="D40">
            <a:extLst>
              <a:ext uri="{FF2B5EF4-FFF2-40B4-BE49-F238E27FC236}">
                <a16:creationId xmlns:a16="http://schemas.microsoft.com/office/drawing/2014/main" id="{EC6851AC-C2CC-4C57-9E41-74E951659067}"/>
              </a:ext>
            </a:extLst>
          </p:cNvPr>
          <p:cNvSpPr txBox="1"/>
          <p:nvPr userDrawn="1"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6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01" name="D41">
            <a:extLst>
              <a:ext uri="{FF2B5EF4-FFF2-40B4-BE49-F238E27FC236}">
                <a16:creationId xmlns:a16="http://schemas.microsoft.com/office/drawing/2014/main" id="{7658B3A4-D46C-413C-A79D-C7F5E8425305}"/>
              </a:ext>
            </a:extLst>
          </p:cNvPr>
          <p:cNvSpPr txBox="1"/>
          <p:nvPr userDrawn="1"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7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02" name="D42">
            <a:extLst>
              <a:ext uri="{FF2B5EF4-FFF2-40B4-BE49-F238E27FC236}">
                <a16:creationId xmlns:a16="http://schemas.microsoft.com/office/drawing/2014/main" id="{E68DE58E-A9C2-4A16-8563-61D7AE765C10}"/>
              </a:ext>
            </a:extLst>
          </p:cNvPr>
          <p:cNvSpPr txBox="1"/>
          <p:nvPr userDrawn="1"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8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03" name="Text Placeholder 2">
            <a:extLst>
              <a:ext uri="{FF2B5EF4-FFF2-40B4-BE49-F238E27FC236}">
                <a16:creationId xmlns:a16="http://schemas.microsoft.com/office/drawing/2014/main" id="{326575E5-DBA2-4A83-A35C-D297B842B8BA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4" name="Text Placeholder 2">
            <a:extLst>
              <a:ext uri="{FF2B5EF4-FFF2-40B4-BE49-F238E27FC236}">
                <a16:creationId xmlns:a16="http://schemas.microsoft.com/office/drawing/2014/main" id="{FC801157-D3DB-4C44-9940-2DDBEE06CD92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5" name="Text Placeholder 2">
            <a:extLst>
              <a:ext uri="{FF2B5EF4-FFF2-40B4-BE49-F238E27FC236}">
                <a16:creationId xmlns:a16="http://schemas.microsoft.com/office/drawing/2014/main" id="{75AC09F5-8275-455D-B0E2-DD0CA263A1C4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6" name="Text Placeholder 2">
            <a:extLst>
              <a:ext uri="{FF2B5EF4-FFF2-40B4-BE49-F238E27FC236}">
                <a16:creationId xmlns:a16="http://schemas.microsoft.com/office/drawing/2014/main" id="{625305A0-F797-4596-82CE-BB484356026E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7" name="Text Placeholder 2">
            <a:extLst>
              <a:ext uri="{FF2B5EF4-FFF2-40B4-BE49-F238E27FC236}">
                <a16:creationId xmlns:a16="http://schemas.microsoft.com/office/drawing/2014/main" id="{C10BCC58-047C-4C75-AED6-F73078DF5D9C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8" name="Text Placeholder 2">
            <a:extLst>
              <a:ext uri="{FF2B5EF4-FFF2-40B4-BE49-F238E27FC236}">
                <a16:creationId xmlns:a16="http://schemas.microsoft.com/office/drawing/2014/main" id="{526B5ADC-C135-4305-9AE4-1E0F4BD6712B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9" name="Text Placeholder 2">
            <a:extLst>
              <a:ext uri="{FF2B5EF4-FFF2-40B4-BE49-F238E27FC236}">
                <a16:creationId xmlns:a16="http://schemas.microsoft.com/office/drawing/2014/main" id="{01D328F7-44F4-488C-934A-E283F7A7DD3E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0" name="Text Placeholder 2">
            <a:extLst>
              <a:ext uri="{FF2B5EF4-FFF2-40B4-BE49-F238E27FC236}">
                <a16:creationId xmlns:a16="http://schemas.microsoft.com/office/drawing/2014/main" id="{C816072F-42A5-438F-978A-2F6CD2F21277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1" name="Text Placeholder 2">
            <a:extLst>
              <a:ext uri="{FF2B5EF4-FFF2-40B4-BE49-F238E27FC236}">
                <a16:creationId xmlns:a16="http://schemas.microsoft.com/office/drawing/2014/main" id="{7A2602FE-A9FC-40D4-BA7F-6C00BA75963E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2" name="Text Placeholder 2">
            <a:extLst>
              <a:ext uri="{FF2B5EF4-FFF2-40B4-BE49-F238E27FC236}">
                <a16:creationId xmlns:a16="http://schemas.microsoft.com/office/drawing/2014/main" id="{7124031F-FD36-4211-A44C-C192F6118E98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3" name="Text Placeholder 2">
            <a:extLst>
              <a:ext uri="{FF2B5EF4-FFF2-40B4-BE49-F238E27FC236}">
                <a16:creationId xmlns:a16="http://schemas.microsoft.com/office/drawing/2014/main" id="{99E8B9EB-97AD-46F0-A586-0ABD64780505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4" name="Text Placeholder 2">
            <a:extLst>
              <a:ext uri="{FF2B5EF4-FFF2-40B4-BE49-F238E27FC236}">
                <a16:creationId xmlns:a16="http://schemas.microsoft.com/office/drawing/2014/main" id="{2171ED42-448B-4797-A1F3-93861CF4C8C3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5" name="Text Placeholder 2">
            <a:extLst>
              <a:ext uri="{FF2B5EF4-FFF2-40B4-BE49-F238E27FC236}">
                <a16:creationId xmlns:a16="http://schemas.microsoft.com/office/drawing/2014/main" id="{EFE38D90-233C-42D7-B907-36AE37379AA7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6" name="Text Placeholder 2">
            <a:extLst>
              <a:ext uri="{FF2B5EF4-FFF2-40B4-BE49-F238E27FC236}">
                <a16:creationId xmlns:a16="http://schemas.microsoft.com/office/drawing/2014/main" id="{F5A692C9-4BA0-47F9-8A53-435A6B980448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7" name="Text Placeholder 2">
            <a:extLst>
              <a:ext uri="{FF2B5EF4-FFF2-40B4-BE49-F238E27FC236}">
                <a16:creationId xmlns:a16="http://schemas.microsoft.com/office/drawing/2014/main" id="{4115D222-E918-469E-A496-D25AA2AA2D1C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8" name="Text Placeholder 2">
            <a:extLst>
              <a:ext uri="{FF2B5EF4-FFF2-40B4-BE49-F238E27FC236}">
                <a16:creationId xmlns:a16="http://schemas.microsoft.com/office/drawing/2014/main" id="{EE5C1DD8-71BF-404A-8D55-FA5282D9AE35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9" name="Text Placeholder 2">
            <a:extLst>
              <a:ext uri="{FF2B5EF4-FFF2-40B4-BE49-F238E27FC236}">
                <a16:creationId xmlns:a16="http://schemas.microsoft.com/office/drawing/2014/main" id="{B39E88B9-7DEE-4924-A10B-E3D6BE67681F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0" name="Text Placeholder 2">
            <a:extLst>
              <a:ext uri="{FF2B5EF4-FFF2-40B4-BE49-F238E27FC236}">
                <a16:creationId xmlns:a16="http://schemas.microsoft.com/office/drawing/2014/main" id="{9E26D562-AEFA-4EAC-95DD-ED928367E31A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1" name="Text Placeholder 2">
            <a:extLst>
              <a:ext uri="{FF2B5EF4-FFF2-40B4-BE49-F238E27FC236}">
                <a16:creationId xmlns:a16="http://schemas.microsoft.com/office/drawing/2014/main" id="{69285476-A188-4EF5-BA1E-03642E008578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2" name="Text Placeholder 2">
            <a:extLst>
              <a:ext uri="{FF2B5EF4-FFF2-40B4-BE49-F238E27FC236}">
                <a16:creationId xmlns:a16="http://schemas.microsoft.com/office/drawing/2014/main" id="{271194BE-B3AB-42F4-AF58-A45E2CBEB3C4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3" name="Text Placeholder 2">
            <a:extLst>
              <a:ext uri="{FF2B5EF4-FFF2-40B4-BE49-F238E27FC236}">
                <a16:creationId xmlns:a16="http://schemas.microsoft.com/office/drawing/2014/main" id="{3B1B3AD1-4A20-4CFC-98F5-C078311BD4D8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4" name="Text Placeholder 2">
            <a:extLst>
              <a:ext uri="{FF2B5EF4-FFF2-40B4-BE49-F238E27FC236}">
                <a16:creationId xmlns:a16="http://schemas.microsoft.com/office/drawing/2014/main" id="{824D0F8F-47D6-46B9-8DC8-360FB4373C30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5" name="Text Placeholder 2">
            <a:extLst>
              <a:ext uri="{FF2B5EF4-FFF2-40B4-BE49-F238E27FC236}">
                <a16:creationId xmlns:a16="http://schemas.microsoft.com/office/drawing/2014/main" id="{0C38B406-E79A-456F-ABA4-E6D424563CB8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6" name="Text Placeholder 2">
            <a:extLst>
              <a:ext uri="{FF2B5EF4-FFF2-40B4-BE49-F238E27FC236}">
                <a16:creationId xmlns:a16="http://schemas.microsoft.com/office/drawing/2014/main" id="{360C3023-782F-4D05-BF8D-55C06B251569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7" name="Text Placeholder 2">
            <a:extLst>
              <a:ext uri="{FF2B5EF4-FFF2-40B4-BE49-F238E27FC236}">
                <a16:creationId xmlns:a16="http://schemas.microsoft.com/office/drawing/2014/main" id="{836C79E9-E27A-43D7-A294-755FB211CCF2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8" name="Text Placeholder 2">
            <a:extLst>
              <a:ext uri="{FF2B5EF4-FFF2-40B4-BE49-F238E27FC236}">
                <a16:creationId xmlns:a16="http://schemas.microsoft.com/office/drawing/2014/main" id="{34AE8533-B4E3-499B-8343-64A780682ECB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9" name="Text Placeholder 2">
            <a:extLst>
              <a:ext uri="{FF2B5EF4-FFF2-40B4-BE49-F238E27FC236}">
                <a16:creationId xmlns:a16="http://schemas.microsoft.com/office/drawing/2014/main" id="{4BA79C92-E856-49F5-8011-46314402FF1F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30" name="Text Placeholder 2">
            <a:extLst>
              <a:ext uri="{FF2B5EF4-FFF2-40B4-BE49-F238E27FC236}">
                <a16:creationId xmlns:a16="http://schemas.microsoft.com/office/drawing/2014/main" id="{6E55F8CC-53CE-4270-8050-EAEE336D9AF5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31" name="Text Placeholder 2">
            <a:extLst>
              <a:ext uri="{FF2B5EF4-FFF2-40B4-BE49-F238E27FC236}">
                <a16:creationId xmlns:a16="http://schemas.microsoft.com/office/drawing/2014/main" id="{B93C8006-EE44-471E-8483-0655E2B21C1F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32" name="Text Placeholder 2">
            <a:extLst>
              <a:ext uri="{FF2B5EF4-FFF2-40B4-BE49-F238E27FC236}">
                <a16:creationId xmlns:a16="http://schemas.microsoft.com/office/drawing/2014/main" id="{6C63BBD8-570D-4A38-AEB0-71B8FC7515BA}"/>
              </a:ext>
            </a:extLst>
          </p:cNvPr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5" name="Text Placeholder 2">
            <a:extLst>
              <a:ext uri="{FF2B5EF4-FFF2-40B4-BE49-F238E27FC236}">
                <a16:creationId xmlns:a16="http://schemas.microsoft.com/office/drawing/2014/main" id="{C629BD06-7A8C-4205-B812-BD60EA373626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6" name="Text Placeholder 2">
            <a:extLst>
              <a:ext uri="{FF2B5EF4-FFF2-40B4-BE49-F238E27FC236}">
                <a16:creationId xmlns:a16="http://schemas.microsoft.com/office/drawing/2014/main" id="{128767B2-838F-4B8A-81F9-B10E785DB9B0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7" name="Text Placeholder 2">
            <a:extLst>
              <a:ext uri="{FF2B5EF4-FFF2-40B4-BE49-F238E27FC236}">
                <a16:creationId xmlns:a16="http://schemas.microsoft.com/office/drawing/2014/main" id="{7BAAD014-3011-4A33-827A-CCB14A3C6AE4}"/>
              </a:ext>
            </a:extLst>
          </p:cNvPr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8" name="Text Placeholder 2">
            <a:extLst>
              <a:ext uri="{FF2B5EF4-FFF2-40B4-BE49-F238E27FC236}">
                <a16:creationId xmlns:a16="http://schemas.microsoft.com/office/drawing/2014/main" id="{A27318FB-A17E-49CC-9503-9F97E2B1B2C9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9" name="Text Placeholder 2">
            <a:extLst>
              <a:ext uri="{FF2B5EF4-FFF2-40B4-BE49-F238E27FC236}">
                <a16:creationId xmlns:a16="http://schemas.microsoft.com/office/drawing/2014/main" id="{7F12624A-3C19-4B87-AB61-C5C58238B9CA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0" name="Text Placeholder 2">
            <a:extLst>
              <a:ext uri="{FF2B5EF4-FFF2-40B4-BE49-F238E27FC236}">
                <a16:creationId xmlns:a16="http://schemas.microsoft.com/office/drawing/2014/main" id="{8A997DC6-EAE7-4A7A-B40C-160A07C50EB9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1" name="Text Placeholder 2">
            <a:extLst>
              <a:ext uri="{FF2B5EF4-FFF2-40B4-BE49-F238E27FC236}">
                <a16:creationId xmlns:a16="http://schemas.microsoft.com/office/drawing/2014/main" id="{B3BA459C-10CF-43CD-9C0D-0D50F9FAB49F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2" name="Text Placeholder 2">
            <a:extLst>
              <a:ext uri="{FF2B5EF4-FFF2-40B4-BE49-F238E27FC236}">
                <a16:creationId xmlns:a16="http://schemas.microsoft.com/office/drawing/2014/main" id="{D1780138-477D-4807-B331-59044377F357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3" name="Text Placeholder 2">
            <a:extLst>
              <a:ext uri="{FF2B5EF4-FFF2-40B4-BE49-F238E27FC236}">
                <a16:creationId xmlns:a16="http://schemas.microsoft.com/office/drawing/2014/main" id="{321F6418-B98A-4692-9A9F-09BE8CF46869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4" name="Text Placeholder 2">
            <a:extLst>
              <a:ext uri="{FF2B5EF4-FFF2-40B4-BE49-F238E27FC236}">
                <a16:creationId xmlns:a16="http://schemas.microsoft.com/office/drawing/2014/main" id="{54774530-88AC-4C40-9636-56CE3F42E252}"/>
              </a:ext>
            </a:extLst>
          </p:cNvPr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5" name="Text Placeholder 2">
            <a:extLst>
              <a:ext uri="{FF2B5EF4-FFF2-40B4-BE49-F238E27FC236}">
                <a16:creationId xmlns:a16="http://schemas.microsoft.com/office/drawing/2014/main" id="{F55F7A2A-0D85-4AC1-9D63-12F284AD2976}"/>
              </a:ext>
            </a:extLst>
          </p:cNvPr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6" name="TextBox 355">
            <a:extLst>
              <a:ext uri="{FF2B5EF4-FFF2-40B4-BE49-F238E27FC236}">
                <a16:creationId xmlns:a16="http://schemas.microsoft.com/office/drawing/2014/main" id="{EADD5F81-E4A8-40A8-A50C-E1C0D277A6CB}"/>
              </a:ext>
            </a:extLst>
          </p:cNvPr>
          <p:cNvSpPr txBox="1"/>
          <p:nvPr userDrawn="1"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357" name="TextBox 356">
            <a:extLst>
              <a:ext uri="{FF2B5EF4-FFF2-40B4-BE49-F238E27FC236}">
                <a16:creationId xmlns:a16="http://schemas.microsoft.com/office/drawing/2014/main" id="{E6C0A422-B0D4-490B-B07C-DA2C85480E57}"/>
              </a:ext>
            </a:extLst>
          </p:cNvPr>
          <p:cNvSpPr txBox="1"/>
          <p:nvPr userDrawn="1"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358" name="TextBox 357">
            <a:extLst>
              <a:ext uri="{FF2B5EF4-FFF2-40B4-BE49-F238E27FC236}">
                <a16:creationId xmlns:a16="http://schemas.microsoft.com/office/drawing/2014/main" id="{70AF7F04-EDDE-49EE-A5D8-4FD2A4DE065A}"/>
              </a:ext>
            </a:extLst>
          </p:cNvPr>
          <p:cNvSpPr txBox="1"/>
          <p:nvPr userDrawn="1"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359" name="TextBox 358">
            <a:extLst>
              <a:ext uri="{FF2B5EF4-FFF2-40B4-BE49-F238E27FC236}">
                <a16:creationId xmlns:a16="http://schemas.microsoft.com/office/drawing/2014/main" id="{1C7A95FA-30DB-4BA8-8EC7-D7A22B592405}"/>
              </a:ext>
            </a:extLst>
          </p:cNvPr>
          <p:cNvSpPr txBox="1"/>
          <p:nvPr userDrawn="1"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360" name="TextBox 359">
            <a:extLst>
              <a:ext uri="{FF2B5EF4-FFF2-40B4-BE49-F238E27FC236}">
                <a16:creationId xmlns:a16="http://schemas.microsoft.com/office/drawing/2014/main" id="{93B245D7-C477-4558-B692-A440775FB79C}"/>
              </a:ext>
            </a:extLst>
          </p:cNvPr>
          <p:cNvSpPr txBox="1"/>
          <p:nvPr userDrawn="1"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361" name="TextBox 360">
            <a:extLst>
              <a:ext uri="{FF2B5EF4-FFF2-40B4-BE49-F238E27FC236}">
                <a16:creationId xmlns:a16="http://schemas.microsoft.com/office/drawing/2014/main" id="{1972101A-4F46-4C8F-ACC9-A19205918D61}"/>
              </a:ext>
            </a:extLst>
          </p:cNvPr>
          <p:cNvSpPr txBox="1"/>
          <p:nvPr userDrawn="1"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362" name="TextBox 361">
            <a:extLst>
              <a:ext uri="{FF2B5EF4-FFF2-40B4-BE49-F238E27FC236}">
                <a16:creationId xmlns:a16="http://schemas.microsoft.com/office/drawing/2014/main" id="{E25CF572-CFFA-4237-AC1D-EA3131D632CA}"/>
              </a:ext>
            </a:extLst>
          </p:cNvPr>
          <p:cNvSpPr txBox="1"/>
          <p:nvPr userDrawn="1"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363" name="Straight Connector 362">
            <a:extLst>
              <a:ext uri="{FF2B5EF4-FFF2-40B4-BE49-F238E27FC236}">
                <a16:creationId xmlns:a16="http://schemas.microsoft.com/office/drawing/2014/main" id="{8F1BBC60-24E9-45EA-B495-6A0CA81AE87B}"/>
              </a:ext>
            </a:extLst>
          </p:cNvPr>
          <p:cNvCxnSpPr/>
          <p:nvPr userDrawn="1"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4" name="Straight Connector 363">
            <a:extLst>
              <a:ext uri="{FF2B5EF4-FFF2-40B4-BE49-F238E27FC236}">
                <a16:creationId xmlns:a16="http://schemas.microsoft.com/office/drawing/2014/main" id="{3ED3442B-3B7E-4D3F-8328-CEA2C9F90D60}"/>
              </a:ext>
            </a:extLst>
          </p:cNvPr>
          <p:cNvCxnSpPr/>
          <p:nvPr userDrawn="1"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5" name="Straight Connector 364">
            <a:extLst>
              <a:ext uri="{FF2B5EF4-FFF2-40B4-BE49-F238E27FC236}">
                <a16:creationId xmlns:a16="http://schemas.microsoft.com/office/drawing/2014/main" id="{218DD7D5-E67E-444E-AAAB-B30626943EC6}"/>
              </a:ext>
            </a:extLst>
          </p:cNvPr>
          <p:cNvCxnSpPr/>
          <p:nvPr userDrawn="1"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6" name="Straight Connector 365">
            <a:extLst>
              <a:ext uri="{FF2B5EF4-FFF2-40B4-BE49-F238E27FC236}">
                <a16:creationId xmlns:a16="http://schemas.microsoft.com/office/drawing/2014/main" id="{CF3E1C04-F755-4ACC-8630-C46C110B32A9}"/>
              </a:ext>
            </a:extLst>
          </p:cNvPr>
          <p:cNvCxnSpPr/>
          <p:nvPr userDrawn="1"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7" name="Straight Connector 366">
            <a:extLst>
              <a:ext uri="{FF2B5EF4-FFF2-40B4-BE49-F238E27FC236}">
                <a16:creationId xmlns:a16="http://schemas.microsoft.com/office/drawing/2014/main" id="{6CCE3EA9-EAD5-47CD-BEB9-C9A9BCCF0DEB}"/>
              </a:ext>
            </a:extLst>
          </p:cNvPr>
          <p:cNvCxnSpPr/>
          <p:nvPr userDrawn="1"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8" name="Straight Connector 367">
            <a:extLst>
              <a:ext uri="{FF2B5EF4-FFF2-40B4-BE49-F238E27FC236}">
                <a16:creationId xmlns:a16="http://schemas.microsoft.com/office/drawing/2014/main" id="{3B4EA930-347C-494F-887B-DE8BD0F10244}"/>
              </a:ext>
            </a:extLst>
          </p:cNvPr>
          <p:cNvCxnSpPr/>
          <p:nvPr userDrawn="1"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9" name="Straight Connector 368">
            <a:extLst>
              <a:ext uri="{FF2B5EF4-FFF2-40B4-BE49-F238E27FC236}">
                <a16:creationId xmlns:a16="http://schemas.microsoft.com/office/drawing/2014/main" id="{923FAECA-2DCA-4BA5-BD89-297187429462}"/>
              </a:ext>
            </a:extLst>
          </p:cNvPr>
          <p:cNvCxnSpPr/>
          <p:nvPr userDrawn="1"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Straight Connector 369">
            <a:extLst>
              <a:ext uri="{FF2B5EF4-FFF2-40B4-BE49-F238E27FC236}">
                <a16:creationId xmlns:a16="http://schemas.microsoft.com/office/drawing/2014/main" id="{C0306B31-246D-4D83-8A7F-A97ECB12CBE3}"/>
              </a:ext>
            </a:extLst>
          </p:cNvPr>
          <p:cNvCxnSpPr/>
          <p:nvPr userDrawn="1"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1" name="Straight Connector 370">
            <a:extLst>
              <a:ext uri="{FF2B5EF4-FFF2-40B4-BE49-F238E27FC236}">
                <a16:creationId xmlns:a16="http://schemas.microsoft.com/office/drawing/2014/main" id="{2A1BA98C-3F00-45C3-9072-D177A1C243FF}"/>
              </a:ext>
            </a:extLst>
          </p:cNvPr>
          <p:cNvCxnSpPr/>
          <p:nvPr userDrawn="1"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2" name="Straight Connector 371">
            <a:extLst>
              <a:ext uri="{FF2B5EF4-FFF2-40B4-BE49-F238E27FC236}">
                <a16:creationId xmlns:a16="http://schemas.microsoft.com/office/drawing/2014/main" id="{6F90EFC1-C62B-453A-9042-73E253E21B70}"/>
              </a:ext>
            </a:extLst>
          </p:cNvPr>
          <p:cNvCxnSpPr/>
          <p:nvPr userDrawn="1"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Straight Connector 372">
            <a:extLst>
              <a:ext uri="{FF2B5EF4-FFF2-40B4-BE49-F238E27FC236}">
                <a16:creationId xmlns:a16="http://schemas.microsoft.com/office/drawing/2014/main" id="{7C67A404-0343-410B-BBD3-542EA766ADF5}"/>
              </a:ext>
            </a:extLst>
          </p:cNvPr>
          <p:cNvCxnSpPr/>
          <p:nvPr userDrawn="1"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4" name="Straight Connector 373">
            <a:extLst>
              <a:ext uri="{FF2B5EF4-FFF2-40B4-BE49-F238E27FC236}">
                <a16:creationId xmlns:a16="http://schemas.microsoft.com/office/drawing/2014/main" id="{2E16DF7F-043E-4F22-971F-6274A9432AD7}"/>
              </a:ext>
            </a:extLst>
          </p:cNvPr>
          <p:cNvCxnSpPr/>
          <p:nvPr userDrawn="1"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5" name="Straight Connector 374">
            <a:extLst>
              <a:ext uri="{FF2B5EF4-FFF2-40B4-BE49-F238E27FC236}">
                <a16:creationId xmlns:a16="http://schemas.microsoft.com/office/drawing/2014/main" id="{75F6EA17-47DE-417B-B49F-7DAD76485244}"/>
              </a:ext>
            </a:extLst>
          </p:cNvPr>
          <p:cNvCxnSpPr/>
          <p:nvPr userDrawn="1"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0603431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dirty="0"/>
              <a:t>Click to </a:t>
            </a:r>
            <a:r>
              <a:rPr lang="en-US" dirty="0"/>
              <a:t>add title</a:t>
            </a:r>
            <a:endParaRPr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685800" y="3886200"/>
            <a:ext cx="7772400" cy="1752600"/>
          </a:xfrm>
        </p:spPr>
        <p:txBody>
          <a:bodyPr/>
          <a:lstStyle>
            <a:lvl1pPr marL="0" indent="0" algn="l">
              <a:buNone/>
              <a:defRPr>
                <a:solidFill>
                  <a:srgbClr val="7F7F7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dirty="0"/>
              <a:t>Click to </a:t>
            </a:r>
            <a:r>
              <a:rPr lang="en-US" dirty="0"/>
              <a:t>add subtitle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01BAF-3B5C-49DA-A4A9-3BD9ADB0955D}" type="datetimeFigureOut">
              <a:rPr lang="en-US"/>
              <a:t>12/28/2019</a:t>
            </a:fld>
            <a:endParaRPr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B5863-7865-48FE-BD3C-D42099226715}" type="slidenum">
              <a:rPr/>
              <a:t>‹#›</a:t>
            </a:fld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25382610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dirty="0"/>
              <a:t>Click to </a:t>
            </a:r>
            <a:r>
              <a:rPr lang="en-US" dirty="0"/>
              <a:t>add title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dirty="0"/>
              <a:t>Click to </a:t>
            </a:r>
            <a:r>
              <a:rPr lang="en-US" dirty="0"/>
              <a:t>add text</a:t>
            </a:r>
            <a:endParaRPr dirty="0"/>
          </a:p>
          <a:p>
            <a:pPr lvl="1"/>
            <a:r>
              <a:rPr dirty="0"/>
              <a:t>Second level</a:t>
            </a:r>
          </a:p>
          <a:p>
            <a:pPr lvl="2"/>
            <a:r>
              <a:rPr dirty="0"/>
              <a:t>Third level</a:t>
            </a:r>
          </a:p>
          <a:p>
            <a:pPr lvl="3"/>
            <a:r>
              <a:rPr dirty="0"/>
              <a:t>Fourth level</a:t>
            </a:r>
          </a:p>
          <a:p>
            <a:pPr lvl="4"/>
            <a:r>
              <a:rPr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01BAF-3B5C-49DA-A4A9-3BD9ADB0955D}" type="datetimeFigureOut">
              <a:rPr lang="en-US"/>
              <a:t>12/28/2019</a:t>
            </a:fld>
            <a:endParaRPr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B5863-7865-48FE-BD3C-D42099226715}" type="slidenum">
              <a:rPr/>
              <a:t>‹#›</a:t>
            </a:fld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4740364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ebruar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420">
            <a:extLst>
              <a:ext uri="{FF2B5EF4-FFF2-40B4-BE49-F238E27FC236}">
                <a16:creationId xmlns:a16="http://schemas.microsoft.com/office/drawing/2014/main" id="{6EAE3597-E6C8-437D-82EE-9FEC0DBB6160}"/>
              </a:ext>
            </a:extLst>
          </p:cNvPr>
          <p:cNvGrpSpPr/>
          <p:nvPr userDrawn="1"/>
        </p:nvGrpSpPr>
        <p:grpSpPr>
          <a:xfrm>
            <a:off x="0" y="0"/>
            <a:ext cx="9140825" cy="6858000"/>
            <a:chOff x="0" y="0"/>
            <a:chExt cx="9140825" cy="6858000"/>
          </a:xfrm>
        </p:grpSpPr>
        <p:sp>
          <p:nvSpPr>
            <p:cNvPr id="422" name="AutoShape 80"/>
            <p:cNvSpPr>
              <a:spLocks noChangeAspect="1" noChangeArrowheads="1" noTextEdit="1"/>
            </p:cNvSpPr>
            <p:nvPr/>
          </p:nvSpPr>
          <p:spPr bwMode="auto">
            <a:xfrm>
              <a:off x="0" y="0"/>
              <a:ext cx="9140825" cy="6858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3" name="Freeform 82"/>
            <p:cNvSpPr>
              <a:spLocks/>
            </p:cNvSpPr>
            <p:nvPr/>
          </p:nvSpPr>
          <p:spPr bwMode="auto">
            <a:xfrm>
              <a:off x="0" y="482600"/>
              <a:ext cx="9140825" cy="6375400"/>
            </a:xfrm>
            <a:custGeom>
              <a:avLst/>
              <a:gdLst>
                <a:gd name="T0" fmla="*/ 0 w 2880"/>
                <a:gd name="T1" fmla="*/ 390 h 2008"/>
                <a:gd name="T2" fmla="*/ 0 w 2880"/>
                <a:gd name="T3" fmla="*/ 1469 h 2008"/>
                <a:gd name="T4" fmla="*/ 2432 w 2880"/>
                <a:gd name="T5" fmla="*/ 2008 h 2008"/>
                <a:gd name="T6" fmla="*/ 2880 w 2880"/>
                <a:gd name="T7" fmla="*/ 2008 h 2008"/>
                <a:gd name="T8" fmla="*/ 2880 w 2880"/>
                <a:gd name="T9" fmla="*/ 131 h 2008"/>
                <a:gd name="T10" fmla="*/ 0 w 2880"/>
                <a:gd name="T11" fmla="*/ 390 h 20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80" h="2008">
                  <a:moveTo>
                    <a:pt x="0" y="390"/>
                  </a:moveTo>
                  <a:cubicBezTo>
                    <a:pt x="0" y="1469"/>
                    <a:pt x="0" y="1469"/>
                    <a:pt x="0" y="1469"/>
                  </a:cubicBezTo>
                  <a:cubicBezTo>
                    <a:pt x="897" y="1583"/>
                    <a:pt x="1789" y="1823"/>
                    <a:pt x="2432" y="2008"/>
                  </a:cubicBezTo>
                  <a:cubicBezTo>
                    <a:pt x="2880" y="2008"/>
                    <a:pt x="2880" y="2008"/>
                    <a:pt x="2880" y="2008"/>
                  </a:cubicBezTo>
                  <a:cubicBezTo>
                    <a:pt x="2880" y="131"/>
                    <a:pt x="2880" y="131"/>
                    <a:pt x="2880" y="131"/>
                  </a:cubicBezTo>
                  <a:cubicBezTo>
                    <a:pt x="2329" y="51"/>
                    <a:pt x="1020" y="0"/>
                    <a:pt x="0" y="390"/>
                  </a:cubicBezTo>
                  <a:close/>
                </a:path>
              </a:pathLst>
            </a:custGeom>
            <a:solidFill>
              <a:srgbClr val="7ED7F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4" name="Freeform 83"/>
            <p:cNvSpPr>
              <a:spLocks/>
            </p:cNvSpPr>
            <p:nvPr/>
          </p:nvSpPr>
          <p:spPr bwMode="auto">
            <a:xfrm>
              <a:off x="0" y="2314575"/>
              <a:ext cx="9140825" cy="4543425"/>
            </a:xfrm>
            <a:custGeom>
              <a:avLst/>
              <a:gdLst>
                <a:gd name="T0" fmla="*/ 1564 w 2880"/>
                <a:gd name="T1" fmla="*/ 538 h 1431"/>
                <a:gd name="T2" fmla="*/ 0 w 2880"/>
                <a:gd name="T3" fmla="*/ 0 h 1431"/>
                <a:gd name="T4" fmla="*/ 0 w 2880"/>
                <a:gd name="T5" fmla="*/ 1431 h 1431"/>
                <a:gd name="T6" fmla="*/ 2880 w 2880"/>
                <a:gd name="T7" fmla="*/ 1431 h 1431"/>
                <a:gd name="T8" fmla="*/ 2880 w 2880"/>
                <a:gd name="T9" fmla="*/ 732 h 1431"/>
                <a:gd name="T10" fmla="*/ 1564 w 2880"/>
                <a:gd name="T11" fmla="*/ 538 h 1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80" h="1431">
                  <a:moveTo>
                    <a:pt x="1564" y="538"/>
                  </a:moveTo>
                  <a:cubicBezTo>
                    <a:pt x="855" y="612"/>
                    <a:pt x="208" y="262"/>
                    <a:pt x="0" y="0"/>
                  </a:cubicBezTo>
                  <a:cubicBezTo>
                    <a:pt x="0" y="1431"/>
                    <a:pt x="0" y="1431"/>
                    <a:pt x="0" y="1431"/>
                  </a:cubicBezTo>
                  <a:cubicBezTo>
                    <a:pt x="2880" y="1431"/>
                    <a:pt x="2880" y="1431"/>
                    <a:pt x="2880" y="1431"/>
                  </a:cubicBezTo>
                  <a:cubicBezTo>
                    <a:pt x="2880" y="732"/>
                    <a:pt x="2880" y="732"/>
                    <a:pt x="2880" y="732"/>
                  </a:cubicBezTo>
                  <a:cubicBezTo>
                    <a:pt x="2656" y="547"/>
                    <a:pt x="2156" y="476"/>
                    <a:pt x="1564" y="538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DCF4FC"/>
                </a:gs>
                <a:gs pos="100000">
                  <a:srgbClr val="F0FAFE"/>
                </a:gs>
              </a:gsLst>
              <a:lin ang="1620000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5" name="Freeform 84"/>
            <p:cNvSpPr>
              <a:spLocks/>
            </p:cNvSpPr>
            <p:nvPr/>
          </p:nvSpPr>
          <p:spPr bwMode="auto">
            <a:xfrm>
              <a:off x="295275" y="1625600"/>
              <a:ext cx="123825" cy="107950"/>
            </a:xfrm>
            <a:custGeom>
              <a:avLst/>
              <a:gdLst>
                <a:gd name="T0" fmla="*/ 37 w 39"/>
                <a:gd name="T1" fmla="*/ 29 h 34"/>
                <a:gd name="T2" fmla="*/ 1 w 39"/>
                <a:gd name="T3" fmla="*/ 0 h 34"/>
                <a:gd name="T4" fmla="*/ 0 w 39"/>
                <a:gd name="T5" fmla="*/ 1 h 34"/>
                <a:gd name="T6" fmla="*/ 36 w 39"/>
                <a:gd name="T7" fmla="*/ 34 h 34"/>
                <a:gd name="T8" fmla="*/ 37 w 39"/>
                <a:gd name="T9" fmla="*/ 29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" h="34">
                  <a:moveTo>
                    <a:pt x="37" y="29"/>
                  </a:moveTo>
                  <a:cubicBezTo>
                    <a:pt x="35" y="28"/>
                    <a:pt x="4" y="0"/>
                    <a:pt x="1" y="0"/>
                  </a:cubicBezTo>
                  <a:cubicBezTo>
                    <a:pt x="0" y="0"/>
                    <a:pt x="0" y="1"/>
                    <a:pt x="0" y="1"/>
                  </a:cubicBezTo>
                  <a:cubicBezTo>
                    <a:pt x="0" y="1"/>
                    <a:pt x="34" y="34"/>
                    <a:pt x="36" y="34"/>
                  </a:cubicBezTo>
                  <a:cubicBezTo>
                    <a:pt x="38" y="33"/>
                    <a:pt x="39" y="32"/>
                    <a:pt x="37" y="2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6" name="Freeform 85"/>
            <p:cNvSpPr>
              <a:spLocks/>
            </p:cNvSpPr>
            <p:nvPr/>
          </p:nvSpPr>
          <p:spPr bwMode="auto">
            <a:xfrm>
              <a:off x="298450" y="1609725"/>
              <a:ext cx="111125" cy="133350"/>
            </a:xfrm>
            <a:custGeom>
              <a:avLst/>
              <a:gdLst>
                <a:gd name="T0" fmla="*/ 32 w 35"/>
                <a:gd name="T1" fmla="*/ 0 h 42"/>
                <a:gd name="T2" fmla="*/ 0 w 35"/>
                <a:gd name="T3" fmla="*/ 40 h 42"/>
                <a:gd name="T4" fmla="*/ 4 w 35"/>
                <a:gd name="T5" fmla="*/ 39 h 42"/>
                <a:gd name="T6" fmla="*/ 35 w 35"/>
                <a:gd name="T7" fmla="*/ 3 h 42"/>
                <a:gd name="T8" fmla="*/ 32 w 35"/>
                <a:gd name="T9" fmla="*/ 0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" h="42">
                  <a:moveTo>
                    <a:pt x="32" y="0"/>
                  </a:moveTo>
                  <a:cubicBezTo>
                    <a:pt x="32" y="0"/>
                    <a:pt x="0" y="37"/>
                    <a:pt x="0" y="40"/>
                  </a:cubicBezTo>
                  <a:cubicBezTo>
                    <a:pt x="1" y="42"/>
                    <a:pt x="3" y="42"/>
                    <a:pt x="4" y="39"/>
                  </a:cubicBezTo>
                  <a:cubicBezTo>
                    <a:pt x="6" y="37"/>
                    <a:pt x="35" y="4"/>
                    <a:pt x="35" y="3"/>
                  </a:cubicBezTo>
                  <a:cubicBezTo>
                    <a:pt x="35" y="1"/>
                    <a:pt x="32" y="0"/>
                    <a:pt x="3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7" name="Freeform 86"/>
            <p:cNvSpPr>
              <a:spLocks/>
            </p:cNvSpPr>
            <p:nvPr/>
          </p:nvSpPr>
          <p:spPr bwMode="auto">
            <a:xfrm>
              <a:off x="342900" y="1603375"/>
              <a:ext cx="3175" cy="0"/>
            </a:xfrm>
            <a:custGeom>
              <a:avLst/>
              <a:gdLst>
                <a:gd name="T0" fmla="*/ 1 w 1"/>
                <a:gd name="T1" fmla="*/ 1 w 1"/>
                <a:gd name="T2" fmla="*/ 1 w 1"/>
              </a:gdLst>
              <a:ahLst/>
              <a:cxnLst>
                <a:cxn ang="0">
                  <a:pos x="T0" y="0"/>
                </a:cxn>
                <a:cxn ang="0">
                  <a:pos x="T1" y="0"/>
                </a:cxn>
                <a:cxn ang="0">
                  <a:pos x="T2" y="0"/>
                </a:cxn>
              </a:cxnLst>
              <a:rect l="0" t="0" r="r" b="b"/>
              <a:pathLst>
                <a:path w="1"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8" name="Freeform 87"/>
            <p:cNvSpPr>
              <a:spLocks/>
            </p:cNvSpPr>
            <p:nvPr/>
          </p:nvSpPr>
          <p:spPr bwMode="auto">
            <a:xfrm>
              <a:off x="346075" y="1603375"/>
              <a:ext cx="15875" cy="142875"/>
            </a:xfrm>
            <a:custGeom>
              <a:avLst/>
              <a:gdLst>
                <a:gd name="T0" fmla="*/ 1 w 5"/>
                <a:gd name="T1" fmla="*/ 1 h 45"/>
                <a:gd name="T2" fmla="*/ 0 w 5"/>
                <a:gd name="T3" fmla="*/ 0 h 45"/>
                <a:gd name="T4" fmla="*/ 3 w 5"/>
                <a:gd name="T5" fmla="*/ 44 h 45"/>
                <a:gd name="T6" fmla="*/ 5 w 5"/>
                <a:gd name="T7" fmla="*/ 42 h 45"/>
                <a:gd name="T8" fmla="*/ 1 w 5"/>
                <a:gd name="T9" fmla="*/ 1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45">
                  <a:moveTo>
                    <a:pt x="1" y="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2" y="43"/>
                    <a:pt x="3" y="44"/>
                  </a:cubicBezTo>
                  <a:cubicBezTo>
                    <a:pt x="5" y="45"/>
                    <a:pt x="5" y="44"/>
                    <a:pt x="5" y="42"/>
                  </a:cubicBezTo>
                  <a:cubicBezTo>
                    <a:pt x="4" y="39"/>
                    <a:pt x="3" y="1"/>
                    <a:pt x="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9" name="Freeform 88"/>
            <p:cNvSpPr>
              <a:spLocks/>
            </p:cNvSpPr>
            <p:nvPr/>
          </p:nvSpPr>
          <p:spPr bwMode="auto">
            <a:xfrm>
              <a:off x="282575" y="1663700"/>
              <a:ext cx="136525" cy="25400"/>
            </a:xfrm>
            <a:custGeom>
              <a:avLst/>
              <a:gdLst>
                <a:gd name="T0" fmla="*/ 43 w 43"/>
                <a:gd name="T1" fmla="*/ 1 h 8"/>
                <a:gd name="T2" fmla="*/ 1 w 43"/>
                <a:gd name="T3" fmla="*/ 6 h 8"/>
                <a:gd name="T4" fmla="*/ 3 w 43"/>
                <a:gd name="T5" fmla="*/ 7 h 8"/>
                <a:gd name="T6" fmla="*/ 43 w 43"/>
                <a:gd name="T7" fmla="*/ 3 h 8"/>
                <a:gd name="T8" fmla="*/ 43 w 43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" h="8">
                  <a:moveTo>
                    <a:pt x="43" y="1"/>
                  </a:moveTo>
                  <a:cubicBezTo>
                    <a:pt x="43" y="1"/>
                    <a:pt x="2" y="4"/>
                    <a:pt x="1" y="6"/>
                  </a:cubicBezTo>
                  <a:cubicBezTo>
                    <a:pt x="0" y="8"/>
                    <a:pt x="1" y="8"/>
                    <a:pt x="3" y="7"/>
                  </a:cubicBezTo>
                  <a:cubicBezTo>
                    <a:pt x="4" y="7"/>
                    <a:pt x="43" y="5"/>
                    <a:pt x="43" y="3"/>
                  </a:cubicBezTo>
                  <a:cubicBezTo>
                    <a:pt x="43" y="0"/>
                    <a:pt x="43" y="1"/>
                    <a:pt x="4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0" name="Freeform 89"/>
            <p:cNvSpPr>
              <a:spLocks/>
            </p:cNvSpPr>
            <p:nvPr/>
          </p:nvSpPr>
          <p:spPr bwMode="auto">
            <a:xfrm>
              <a:off x="2417763" y="482600"/>
              <a:ext cx="123825" cy="107950"/>
            </a:xfrm>
            <a:custGeom>
              <a:avLst/>
              <a:gdLst>
                <a:gd name="T0" fmla="*/ 36 w 39"/>
                <a:gd name="T1" fmla="*/ 30 h 34"/>
                <a:gd name="T2" fmla="*/ 1 w 39"/>
                <a:gd name="T3" fmla="*/ 0 h 34"/>
                <a:gd name="T4" fmla="*/ 0 w 39"/>
                <a:gd name="T5" fmla="*/ 1 h 34"/>
                <a:gd name="T6" fmla="*/ 36 w 39"/>
                <a:gd name="T7" fmla="*/ 34 h 34"/>
                <a:gd name="T8" fmla="*/ 36 w 39"/>
                <a:gd name="T9" fmla="*/ 3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" h="34">
                  <a:moveTo>
                    <a:pt x="36" y="30"/>
                  </a:moveTo>
                  <a:cubicBezTo>
                    <a:pt x="34" y="28"/>
                    <a:pt x="4" y="0"/>
                    <a:pt x="1" y="0"/>
                  </a:cubicBezTo>
                  <a:cubicBezTo>
                    <a:pt x="0" y="0"/>
                    <a:pt x="0" y="1"/>
                    <a:pt x="0" y="1"/>
                  </a:cubicBezTo>
                  <a:cubicBezTo>
                    <a:pt x="0" y="1"/>
                    <a:pt x="34" y="34"/>
                    <a:pt x="36" y="34"/>
                  </a:cubicBezTo>
                  <a:cubicBezTo>
                    <a:pt x="38" y="33"/>
                    <a:pt x="39" y="31"/>
                    <a:pt x="36" y="3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1" name="Freeform 90"/>
            <p:cNvSpPr>
              <a:spLocks/>
            </p:cNvSpPr>
            <p:nvPr/>
          </p:nvSpPr>
          <p:spPr bwMode="auto">
            <a:xfrm>
              <a:off x="2417763" y="466725"/>
              <a:ext cx="111125" cy="133350"/>
            </a:xfrm>
            <a:custGeom>
              <a:avLst/>
              <a:gdLst>
                <a:gd name="T0" fmla="*/ 33 w 35"/>
                <a:gd name="T1" fmla="*/ 0 h 42"/>
                <a:gd name="T2" fmla="*/ 0 w 35"/>
                <a:gd name="T3" fmla="*/ 39 h 42"/>
                <a:gd name="T4" fmla="*/ 5 w 35"/>
                <a:gd name="T5" fmla="*/ 39 h 42"/>
                <a:gd name="T6" fmla="*/ 35 w 35"/>
                <a:gd name="T7" fmla="*/ 3 h 42"/>
                <a:gd name="T8" fmla="*/ 33 w 35"/>
                <a:gd name="T9" fmla="*/ 0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" h="42">
                  <a:moveTo>
                    <a:pt x="33" y="0"/>
                  </a:moveTo>
                  <a:cubicBezTo>
                    <a:pt x="33" y="0"/>
                    <a:pt x="0" y="37"/>
                    <a:pt x="0" y="39"/>
                  </a:cubicBezTo>
                  <a:cubicBezTo>
                    <a:pt x="1" y="42"/>
                    <a:pt x="3" y="42"/>
                    <a:pt x="5" y="39"/>
                  </a:cubicBezTo>
                  <a:cubicBezTo>
                    <a:pt x="6" y="37"/>
                    <a:pt x="35" y="4"/>
                    <a:pt x="35" y="3"/>
                  </a:cubicBezTo>
                  <a:cubicBezTo>
                    <a:pt x="35" y="1"/>
                    <a:pt x="33" y="0"/>
                    <a:pt x="3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2" name="Freeform 91"/>
            <p:cNvSpPr>
              <a:spLocks/>
            </p:cNvSpPr>
            <p:nvPr/>
          </p:nvSpPr>
          <p:spPr bwMode="auto">
            <a:xfrm>
              <a:off x="2462213" y="457200"/>
              <a:ext cx="22225" cy="146050"/>
            </a:xfrm>
            <a:custGeom>
              <a:avLst/>
              <a:gdLst>
                <a:gd name="T0" fmla="*/ 2 w 7"/>
                <a:gd name="T1" fmla="*/ 1 h 46"/>
                <a:gd name="T2" fmla="*/ 1 w 7"/>
                <a:gd name="T3" fmla="*/ 1 h 46"/>
                <a:gd name="T4" fmla="*/ 5 w 7"/>
                <a:gd name="T5" fmla="*/ 45 h 46"/>
                <a:gd name="T6" fmla="*/ 6 w 7"/>
                <a:gd name="T7" fmla="*/ 42 h 46"/>
                <a:gd name="T8" fmla="*/ 2 w 7"/>
                <a:gd name="T9" fmla="*/ 1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46">
                  <a:moveTo>
                    <a:pt x="2" y="1"/>
                  </a:moveTo>
                  <a:cubicBezTo>
                    <a:pt x="0" y="0"/>
                    <a:pt x="1" y="1"/>
                    <a:pt x="1" y="1"/>
                  </a:cubicBezTo>
                  <a:cubicBezTo>
                    <a:pt x="1" y="1"/>
                    <a:pt x="4" y="44"/>
                    <a:pt x="5" y="45"/>
                  </a:cubicBezTo>
                  <a:cubicBezTo>
                    <a:pt x="7" y="46"/>
                    <a:pt x="7" y="44"/>
                    <a:pt x="6" y="42"/>
                  </a:cubicBezTo>
                  <a:cubicBezTo>
                    <a:pt x="5" y="40"/>
                    <a:pt x="4" y="2"/>
                    <a:pt x="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3" name="Freeform 92"/>
            <p:cNvSpPr>
              <a:spLocks/>
            </p:cNvSpPr>
            <p:nvPr/>
          </p:nvSpPr>
          <p:spPr bwMode="auto">
            <a:xfrm>
              <a:off x="2538413" y="523875"/>
              <a:ext cx="0" cy="3175"/>
            </a:xfrm>
            <a:custGeom>
              <a:avLst/>
              <a:gdLst>
                <a:gd name="T0" fmla="*/ 1 h 1"/>
                <a:gd name="T1" fmla="*/ 1 h 1"/>
                <a:gd name="T2" fmla="*/ 1 h 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">
                  <a:moveTo>
                    <a:pt x="0" y="1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4" name="Freeform 93"/>
            <p:cNvSpPr>
              <a:spLocks/>
            </p:cNvSpPr>
            <p:nvPr/>
          </p:nvSpPr>
          <p:spPr bwMode="auto">
            <a:xfrm>
              <a:off x="2401888" y="527050"/>
              <a:ext cx="136525" cy="19050"/>
            </a:xfrm>
            <a:custGeom>
              <a:avLst/>
              <a:gdLst>
                <a:gd name="T0" fmla="*/ 3 w 43"/>
                <a:gd name="T1" fmla="*/ 5 h 6"/>
                <a:gd name="T2" fmla="*/ 43 w 43"/>
                <a:gd name="T3" fmla="*/ 1 h 6"/>
                <a:gd name="T4" fmla="*/ 43 w 43"/>
                <a:gd name="T5" fmla="*/ 0 h 6"/>
                <a:gd name="T6" fmla="*/ 1 w 43"/>
                <a:gd name="T7" fmla="*/ 4 h 6"/>
                <a:gd name="T8" fmla="*/ 3 w 43"/>
                <a:gd name="T9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" h="6">
                  <a:moveTo>
                    <a:pt x="3" y="5"/>
                  </a:moveTo>
                  <a:cubicBezTo>
                    <a:pt x="5" y="5"/>
                    <a:pt x="43" y="2"/>
                    <a:pt x="43" y="1"/>
                  </a:cubicBezTo>
                  <a:cubicBezTo>
                    <a:pt x="43" y="0"/>
                    <a:pt x="43" y="0"/>
                    <a:pt x="43" y="0"/>
                  </a:cubicBezTo>
                  <a:cubicBezTo>
                    <a:pt x="42" y="0"/>
                    <a:pt x="2" y="2"/>
                    <a:pt x="1" y="4"/>
                  </a:cubicBezTo>
                  <a:cubicBezTo>
                    <a:pt x="0" y="5"/>
                    <a:pt x="1" y="6"/>
                    <a:pt x="3" y="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5" name="Freeform 94"/>
            <p:cNvSpPr>
              <a:spLocks/>
            </p:cNvSpPr>
            <p:nvPr/>
          </p:nvSpPr>
          <p:spPr bwMode="auto">
            <a:xfrm>
              <a:off x="1793875" y="1235075"/>
              <a:ext cx="212725" cy="28575"/>
            </a:xfrm>
            <a:custGeom>
              <a:avLst/>
              <a:gdLst>
                <a:gd name="T0" fmla="*/ 62 w 67"/>
                <a:gd name="T1" fmla="*/ 0 h 9"/>
                <a:gd name="T2" fmla="*/ 1 w 67"/>
                <a:gd name="T3" fmla="*/ 7 h 9"/>
                <a:gd name="T4" fmla="*/ 1 w 67"/>
                <a:gd name="T5" fmla="*/ 9 h 9"/>
                <a:gd name="T6" fmla="*/ 66 w 67"/>
                <a:gd name="T7" fmla="*/ 5 h 9"/>
                <a:gd name="T8" fmla="*/ 62 w 67"/>
                <a:gd name="T9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9">
                  <a:moveTo>
                    <a:pt x="62" y="0"/>
                  </a:moveTo>
                  <a:cubicBezTo>
                    <a:pt x="58" y="1"/>
                    <a:pt x="4" y="3"/>
                    <a:pt x="1" y="7"/>
                  </a:cubicBezTo>
                  <a:cubicBezTo>
                    <a:pt x="0" y="7"/>
                    <a:pt x="1" y="9"/>
                    <a:pt x="1" y="9"/>
                  </a:cubicBezTo>
                  <a:cubicBezTo>
                    <a:pt x="1" y="9"/>
                    <a:pt x="64" y="7"/>
                    <a:pt x="66" y="5"/>
                  </a:cubicBezTo>
                  <a:cubicBezTo>
                    <a:pt x="67" y="2"/>
                    <a:pt x="66" y="0"/>
                    <a:pt x="6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6" name="Freeform 95"/>
            <p:cNvSpPr>
              <a:spLocks/>
            </p:cNvSpPr>
            <p:nvPr/>
          </p:nvSpPr>
          <p:spPr bwMode="auto">
            <a:xfrm>
              <a:off x="1876425" y="1136650"/>
              <a:ext cx="41275" cy="228600"/>
            </a:xfrm>
            <a:custGeom>
              <a:avLst/>
              <a:gdLst>
                <a:gd name="T0" fmla="*/ 5 w 13"/>
                <a:gd name="T1" fmla="*/ 3 h 72"/>
                <a:gd name="T2" fmla="*/ 0 w 13"/>
                <a:gd name="T3" fmla="*/ 2 h 72"/>
                <a:gd name="T4" fmla="*/ 7 w 13"/>
                <a:gd name="T5" fmla="*/ 70 h 72"/>
                <a:gd name="T6" fmla="*/ 12 w 13"/>
                <a:gd name="T7" fmla="*/ 66 h 72"/>
                <a:gd name="T8" fmla="*/ 5 w 13"/>
                <a:gd name="T9" fmla="*/ 3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72">
                  <a:moveTo>
                    <a:pt x="5" y="3"/>
                  </a:moveTo>
                  <a:cubicBezTo>
                    <a:pt x="3" y="0"/>
                    <a:pt x="0" y="2"/>
                    <a:pt x="0" y="2"/>
                  </a:cubicBezTo>
                  <a:cubicBezTo>
                    <a:pt x="0" y="2"/>
                    <a:pt x="5" y="68"/>
                    <a:pt x="7" y="70"/>
                  </a:cubicBezTo>
                  <a:cubicBezTo>
                    <a:pt x="10" y="72"/>
                    <a:pt x="13" y="69"/>
                    <a:pt x="12" y="66"/>
                  </a:cubicBezTo>
                  <a:cubicBezTo>
                    <a:pt x="11" y="62"/>
                    <a:pt x="6" y="4"/>
                    <a:pt x="5" y="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7" name="Freeform 96"/>
            <p:cNvSpPr>
              <a:spLocks/>
            </p:cNvSpPr>
            <p:nvPr/>
          </p:nvSpPr>
          <p:spPr bwMode="auto">
            <a:xfrm>
              <a:off x="1809750" y="1184275"/>
              <a:ext cx="161925" cy="127000"/>
            </a:xfrm>
            <a:custGeom>
              <a:avLst/>
              <a:gdLst>
                <a:gd name="T0" fmla="*/ 47 w 51"/>
                <a:gd name="T1" fmla="*/ 36 h 40"/>
                <a:gd name="T2" fmla="*/ 3 w 51"/>
                <a:gd name="T3" fmla="*/ 2 h 40"/>
                <a:gd name="T4" fmla="*/ 2 w 51"/>
                <a:gd name="T5" fmla="*/ 3 h 40"/>
                <a:gd name="T6" fmla="*/ 48 w 51"/>
                <a:gd name="T7" fmla="*/ 40 h 40"/>
                <a:gd name="T8" fmla="*/ 47 w 51"/>
                <a:gd name="T9" fmla="*/ 36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" h="40">
                  <a:moveTo>
                    <a:pt x="47" y="36"/>
                  </a:moveTo>
                  <a:cubicBezTo>
                    <a:pt x="44" y="35"/>
                    <a:pt x="6" y="0"/>
                    <a:pt x="3" y="2"/>
                  </a:cubicBezTo>
                  <a:cubicBezTo>
                    <a:pt x="0" y="3"/>
                    <a:pt x="2" y="3"/>
                    <a:pt x="2" y="3"/>
                  </a:cubicBezTo>
                  <a:cubicBezTo>
                    <a:pt x="2" y="3"/>
                    <a:pt x="46" y="40"/>
                    <a:pt x="48" y="40"/>
                  </a:cubicBezTo>
                  <a:cubicBezTo>
                    <a:pt x="51" y="39"/>
                    <a:pt x="49" y="37"/>
                    <a:pt x="47" y="3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8" name="Freeform 97"/>
            <p:cNvSpPr>
              <a:spLocks/>
            </p:cNvSpPr>
            <p:nvPr/>
          </p:nvSpPr>
          <p:spPr bwMode="auto">
            <a:xfrm>
              <a:off x="1835150" y="1181100"/>
              <a:ext cx="120650" cy="149225"/>
            </a:xfrm>
            <a:custGeom>
              <a:avLst/>
              <a:gdLst>
                <a:gd name="T0" fmla="*/ 1 w 38"/>
                <a:gd name="T1" fmla="*/ 45 h 47"/>
                <a:gd name="T2" fmla="*/ 3 w 38"/>
                <a:gd name="T3" fmla="*/ 45 h 47"/>
                <a:gd name="T4" fmla="*/ 37 w 38"/>
                <a:gd name="T5" fmla="*/ 2 h 47"/>
                <a:gd name="T6" fmla="*/ 36 w 38"/>
                <a:gd name="T7" fmla="*/ 0 h 47"/>
                <a:gd name="T8" fmla="*/ 1 w 38"/>
                <a:gd name="T9" fmla="*/ 45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47">
                  <a:moveTo>
                    <a:pt x="1" y="45"/>
                  </a:moveTo>
                  <a:cubicBezTo>
                    <a:pt x="2" y="47"/>
                    <a:pt x="2" y="47"/>
                    <a:pt x="3" y="45"/>
                  </a:cubicBezTo>
                  <a:cubicBezTo>
                    <a:pt x="5" y="42"/>
                    <a:pt x="38" y="3"/>
                    <a:pt x="37" y="2"/>
                  </a:cubicBezTo>
                  <a:cubicBezTo>
                    <a:pt x="36" y="1"/>
                    <a:pt x="36" y="0"/>
                    <a:pt x="36" y="0"/>
                  </a:cubicBezTo>
                  <a:cubicBezTo>
                    <a:pt x="33" y="3"/>
                    <a:pt x="0" y="43"/>
                    <a:pt x="1" y="4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9" name="Freeform 98"/>
            <p:cNvSpPr>
              <a:spLocks/>
            </p:cNvSpPr>
            <p:nvPr/>
          </p:nvSpPr>
          <p:spPr bwMode="auto">
            <a:xfrm>
              <a:off x="1946275" y="1177925"/>
              <a:ext cx="3175" cy="3175"/>
            </a:xfrm>
            <a:custGeom>
              <a:avLst/>
              <a:gdLst>
                <a:gd name="T0" fmla="*/ 1 w 1"/>
                <a:gd name="T1" fmla="*/ 1 h 1"/>
                <a:gd name="T2" fmla="*/ 1 w 1"/>
                <a:gd name="T3" fmla="*/ 1 h 1"/>
                <a:gd name="T4" fmla="*/ 1 w 1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1" y="1"/>
                  </a:move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0" y="0"/>
                    <a:pt x="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0" name="Freeform 99"/>
            <p:cNvSpPr>
              <a:spLocks/>
            </p:cNvSpPr>
            <p:nvPr/>
          </p:nvSpPr>
          <p:spPr bwMode="auto">
            <a:xfrm>
              <a:off x="2351088" y="736600"/>
              <a:ext cx="66675" cy="69850"/>
            </a:xfrm>
            <a:custGeom>
              <a:avLst/>
              <a:gdLst>
                <a:gd name="T0" fmla="*/ 7 w 21"/>
                <a:gd name="T1" fmla="*/ 2 h 22"/>
                <a:gd name="T2" fmla="*/ 2 w 21"/>
                <a:gd name="T3" fmla="*/ 14 h 22"/>
                <a:gd name="T4" fmla="*/ 13 w 21"/>
                <a:gd name="T5" fmla="*/ 20 h 22"/>
                <a:gd name="T6" fmla="*/ 19 w 21"/>
                <a:gd name="T7" fmla="*/ 8 h 22"/>
                <a:gd name="T8" fmla="*/ 7 w 21"/>
                <a:gd name="T9" fmla="*/ 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22">
                  <a:moveTo>
                    <a:pt x="7" y="2"/>
                  </a:moveTo>
                  <a:cubicBezTo>
                    <a:pt x="3" y="4"/>
                    <a:pt x="0" y="9"/>
                    <a:pt x="2" y="14"/>
                  </a:cubicBezTo>
                  <a:cubicBezTo>
                    <a:pt x="3" y="19"/>
                    <a:pt x="8" y="22"/>
                    <a:pt x="13" y="20"/>
                  </a:cubicBezTo>
                  <a:cubicBezTo>
                    <a:pt x="18" y="18"/>
                    <a:pt x="21" y="13"/>
                    <a:pt x="19" y="8"/>
                  </a:cubicBezTo>
                  <a:cubicBezTo>
                    <a:pt x="18" y="3"/>
                    <a:pt x="12" y="0"/>
                    <a:pt x="7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1" name="Freeform 100"/>
            <p:cNvSpPr>
              <a:spLocks/>
            </p:cNvSpPr>
            <p:nvPr/>
          </p:nvSpPr>
          <p:spPr bwMode="auto">
            <a:xfrm>
              <a:off x="2079625" y="625475"/>
              <a:ext cx="92075" cy="88900"/>
            </a:xfrm>
            <a:custGeom>
              <a:avLst/>
              <a:gdLst>
                <a:gd name="T0" fmla="*/ 10 w 29"/>
                <a:gd name="T1" fmla="*/ 2 h 28"/>
                <a:gd name="T2" fmla="*/ 2 w 29"/>
                <a:gd name="T3" fmla="*/ 18 h 28"/>
                <a:gd name="T4" fmla="*/ 18 w 29"/>
                <a:gd name="T5" fmla="*/ 26 h 28"/>
                <a:gd name="T6" fmla="*/ 26 w 29"/>
                <a:gd name="T7" fmla="*/ 10 h 28"/>
                <a:gd name="T8" fmla="*/ 10 w 29"/>
                <a:gd name="T9" fmla="*/ 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" h="28">
                  <a:moveTo>
                    <a:pt x="10" y="2"/>
                  </a:moveTo>
                  <a:cubicBezTo>
                    <a:pt x="4" y="4"/>
                    <a:pt x="0" y="11"/>
                    <a:pt x="2" y="18"/>
                  </a:cubicBezTo>
                  <a:cubicBezTo>
                    <a:pt x="4" y="25"/>
                    <a:pt x="12" y="28"/>
                    <a:pt x="18" y="26"/>
                  </a:cubicBezTo>
                  <a:cubicBezTo>
                    <a:pt x="25" y="24"/>
                    <a:pt x="29" y="17"/>
                    <a:pt x="26" y="10"/>
                  </a:cubicBezTo>
                  <a:cubicBezTo>
                    <a:pt x="24" y="3"/>
                    <a:pt x="17" y="0"/>
                    <a:pt x="1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2" name="Freeform 101"/>
            <p:cNvSpPr>
              <a:spLocks/>
            </p:cNvSpPr>
            <p:nvPr/>
          </p:nvSpPr>
          <p:spPr bwMode="auto">
            <a:xfrm>
              <a:off x="2168525" y="1000125"/>
              <a:ext cx="60325" cy="60325"/>
            </a:xfrm>
            <a:custGeom>
              <a:avLst/>
              <a:gdLst>
                <a:gd name="T0" fmla="*/ 7 w 19"/>
                <a:gd name="T1" fmla="*/ 1 h 19"/>
                <a:gd name="T2" fmla="*/ 2 w 19"/>
                <a:gd name="T3" fmla="*/ 12 h 19"/>
                <a:gd name="T4" fmla="*/ 12 w 19"/>
                <a:gd name="T5" fmla="*/ 17 h 19"/>
                <a:gd name="T6" fmla="*/ 17 w 19"/>
                <a:gd name="T7" fmla="*/ 7 h 19"/>
                <a:gd name="T8" fmla="*/ 7 w 19"/>
                <a:gd name="T9" fmla="*/ 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19">
                  <a:moveTo>
                    <a:pt x="7" y="1"/>
                  </a:moveTo>
                  <a:cubicBezTo>
                    <a:pt x="3" y="3"/>
                    <a:pt x="0" y="7"/>
                    <a:pt x="2" y="12"/>
                  </a:cubicBezTo>
                  <a:cubicBezTo>
                    <a:pt x="3" y="16"/>
                    <a:pt x="8" y="19"/>
                    <a:pt x="12" y="17"/>
                  </a:cubicBezTo>
                  <a:cubicBezTo>
                    <a:pt x="16" y="16"/>
                    <a:pt x="19" y="11"/>
                    <a:pt x="17" y="7"/>
                  </a:cubicBezTo>
                  <a:cubicBezTo>
                    <a:pt x="16" y="2"/>
                    <a:pt x="11" y="0"/>
                    <a:pt x="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3" name="Freeform 102"/>
            <p:cNvSpPr>
              <a:spLocks/>
            </p:cNvSpPr>
            <p:nvPr/>
          </p:nvSpPr>
          <p:spPr bwMode="auto">
            <a:xfrm>
              <a:off x="2465388" y="923925"/>
              <a:ext cx="47625" cy="47625"/>
            </a:xfrm>
            <a:custGeom>
              <a:avLst/>
              <a:gdLst>
                <a:gd name="T0" fmla="*/ 6 w 15"/>
                <a:gd name="T1" fmla="*/ 1 h 15"/>
                <a:gd name="T2" fmla="*/ 1 w 15"/>
                <a:gd name="T3" fmla="*/ 10 h 15"/>
                <a:gd name="T4" fmla="*/ 10 w 15"/>
                <a:gd name="T5" fmla="*/ 14 h 15"/>
                <a:gd name="T6" fmla="*/ 14 w 15"/>
                <a:gd name="T7" fmla="*/ 5 h 15"/>
                <a:gd name="T8" fmla="*/ 6 w 15"/>
                <a:gd name="T9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5">
                  <a:moveTo>
                    <a:pt x="6" y="1"/>
                  </a:moveTo>
                  <a:cubicBezTo>
                    <a:pt x="2" y="2"/>
                    <a:pt x="0" y="6"/>
                    <a:pt x="1" y="10"/>
                  </a:cubicBezTo>
                  <a:cubicBezTo>
                    <a:pt x="3" y="13"/>
                    <a:pt x="6" y="15"/>
                    <a:pt x="10" y="14"/>
                  </a:cubicBezTo>
                  <a:cubicBezTo>
                    <a:pt x="13" y="13"/>
                    <a:pt x="15" y="9"/>
                    <a:pt x="14" y="5"/>
                  </a:cubicBezTo>
                  <a:cubicBezTo>
                    <a:pt x="13" y="2"/>
                    <a:pt x="9" y="0"/>
                    <a:pt x="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4" name="Freeform 103"/>
            <p:cNvSpPr>
              <a:spLocks/>
            </p:cNvSpPr>
            <p:nvPr/>
          </p:nvSpPr>
          <p:spPr bwMode="auto">
            <a:xfrm>
              <a:off x="1758950" y="933450"/>
              <a:ext cx="63500" cy="63500"/>
            </a:xfrm>
            <a:custGeom>
              <a:avLst/>
              <a:gdLst>
                <a:gd name="T0" fmla="*/ 9 w 20"/>
                <a:gd name="T1" fmla="*/ 1 h 20"/>
                <a:gd name="T2" fmla="*/ 1 w 20"/>
                <a:gd name="T3" fmla="*/ 11 h 20"/>
                <a:gd name="T4" fmla="*/ 11 w 20"/>
                <a:gd name="T5" fmla="*/ 19 h 20"/>
                <a:gd name="T6" fmla="*/ 19 w 20"/>
                <a:gd name="T7" fmla="*/ 9 h 20"/>
                <a:gd name="T8" fmla="*/ 9 w 20"/>
                <a:gd name="T9" fmla="*/ 1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20">
                  <a:moveTo>
                    <a:pt x="9" y="1"/>
                  </a:moveTo>
                  <a:cubicBezTo>
                    <a:pt x="4" y="1"/>
                    <a:pt x="0" y="6"/>
                    <a:pt x="1" y="11"/>
                  </a:cubicBezTo>
                  <a:cubicBezTo>
                    <a:pt x="2" y="16"/>
                    <a:pt x="6" y="20"/>
                    <a:pt x="11" y="19"/>
                  </a:cubicBezTo>
                  <a:cubicBezTo>
                    <a:pt x="17" y="19"/>
                    <a:pt x="20" y="14"/>
                    <a:pt x="19" y="9"/>
                  </a:cubicBezTo>
                  <a:cubicBezTo>
                    <a:pt x="19" y="3"/>
                    <a:pt x="14" y="0"/>
                    <a:pt x="9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5" name="Freeform 104"/>
            <p:cNvSpPr>
              <a:spLocks/>
            </p:cNvSpPr>
            <p:nvPr/>
          </p:nvSpPr>
          <p:spPr bwMode="auto">
            <a:xfrm>
              <a:off x="1346200" y="736600"/>
              <a:ext cx="85725" cy="88900"/>
            </a:xfrm>
            <a:custGeom>
              <a:avLst/>
              <a:gdLst>
                <a:gd name="T0" fmla="*/ 12 w 27"/>
                <a:gd name="T1" fmla="*/ 1 h 28"/>
                <a:gd name="T2" fmla="*/ 1 w 27"/>
                <a:gd name="T3" fmla="*/ 16 h 28"/>
                <a:gd name="T4" fmla="*/ 15 w 27"/>
                <a:gd name="T5" fmla="*/ 27 h 28"/>
                <a:gd name="T6" fmla="*/ 26 w 27"/>
                <a:gd name="T7" fmla="*/ 12 h 28"/>
                <a:gd name="T8" fmla="*/ 12 w 27"/>
                <a:gd name="T9" fmla="*/ 1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" h="28">
                  <a:moveTo>
                    <a:pt x="12" y="1"/>
                  </a:moveTo>
                  <a:cubicBezTo>
                    <a:pt x="5" y="2"/>
                    <a:pt x="0" y="9"/>
                    <a:pt x="1" y="16"/>
                  </a:cubicBezTo>
                  <a:cubicBezTo>
                    <a:pt x="2" y="23"/>
                    <a:pt x="8" y="28"/>
                    <a:pt x="15" y="27"/>
                  </a:cubicBezTo>
                  <a:cubicBezTo>
                    <a:pt x="22" y="26"/>
                    <a:pt x="27" y="19"/>
                    <a:pt x="26" y="12"/>
                  </a:cubicBezTo>
                  <a:cubicBezTo>
                    <a:pt x="25" y="5"/>
                    <a:pt x="19" y="0"/>
                    <a:pt x="1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6" name="Freeform 105"/>
            <p:cNvSpPr>
              <a:spLocks/>
            </p:cNvSpPr>
            <p:nvPr/>
          </p:nvSpPr>
          <p:spPr bwMode="auto">
            <a:xfrm>
              <a:off x="1838325" y="644525"/>
              <a:ext cx="53975" cy="53975"/>
            </a:xfrm>
            <a:custGeom>
              <a:avLst/>
              <a:gdLst>
                <a:gd name="T0" fmla="*/ 7 w 17"/>
                <a:gd name="T1" fmla="*/ 1 h 17"/>
                <a:gd name="T2" fmla="*/ 1 w 17"/>
                <a:gd name="T3" fmla="*/ 10 h 17"/>
                <a:gd name="T4" fmla="*/ 10 w 17"/>
                <a:gd name="T5" fmla="*/ 17 h 17"/>
                <a:gd name="T6" fmla="*/ 17 w 17"/>
                <a:gd name="T7" fmla="*/ 8 h 17"/>
                <a:gd name="T8" fmla="*/ 7 w 17"/>
                <a:gd name="T9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" h="17">
                  <a:moveTo>
                    <a:pt x="7" y="1"/>
                  </a:moveTo>
                  <a:cubicBezTo>
                    <a:pt x="3" y="1"/>
                    <a:pt x="0" y="5"/>
                    <a:pt x="1" y="10"/>
                  </a:cubicBezTo>
                  <a:cubicBezTo>
                    <a:pt x="1" y="14"/>
                    <a:pt x="5" y="17"/>
                    <a:pt x="10" y="17"/>
                  </a:cubicBezTo>
                  <a:cubicBezTo>
                    <a:pt x="14" y="16"/>
                    <a:pt x="17" y="12"/>
                    <a:pt x="17" y="8"/>
                  </a:cubicBezTo>
                  <a:cubicBezTo>
                    <a:pt x="16" y="3"/>
                    <a:pt x="12" y="0"/>
                    <a:pt x="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7" name="Freeform 106"/>
            <p:cNvSpPr>
              <a:spLocks/>
            </p:cNvSpPr>
            <p:nvPr/>
          </p:nvSpPr>
          <p:spPr bwMode="auto">
            <a:xfrm>
              <a:off x="1670050" y="1289050"/>
              <a:ext cx="41275" cy="44450"/>
            </a:xfrm>
            <a:custGeom>
              <a:avLst/>
              <a:gdLst>
                <a:gd name="T0" fmla="*/ 6 w 13"/>
                <a:gd name="T1" fmla="*/ 0 h 14"/>
                <a:gd name="T2" fmla="*/ 0 w 13"/>
                <a:gd name="T3" fmla="*/ 8 h 14"/>
                <a:gd name="T4" fmla="*/ 7 w 13"/>
                <a:gd name="T5" fmla="*/ 13 h 14"/>
                <a:gd name="T6" fmla="*/ 13 w 13"/>
                <a:gd name="T7" fmla="*/ 6 h 14"/>
                <a:gd name="T8" fmla="*/ 6 w 13"/>
                <a:gd name="T9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14">
                  <a:moveTo>
                    <a:pt x="6" y="0"/>
                  </a:moveTo>
                  <a:cubicBezTo>
                    <a:pt x="2" y="1"/>
                    <a:pt x="0" y="4"/>
                    <a:pt x="0" y="8"/>
                  </a:cubicBezTo>
                  <a:cubicBezTo>
                    <a:pt x="0" y="11"/>
                    <a:pt x="4" y="14"/>
                    <a:pt x="7" y="13"/>
                  </a:cubicBezTo>
                  <a:cubicBezTo>
                    <a:pt x="11" y="13"/>
                    <a:pt x="13" y="9"/>
                    <a:pt x="13" y="6"/>
                  </a:cubicBezTo>
                  <a:cubicBezTo>
                    <a:pt x="12" y="2"/>
                    <a:pt x="9" y="0"/>
                    <a:pt x="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8" name="Freeform 107"/>
            <p:cNvSpPr>
              <a:spLocks/>
            </p:cNvSpPr>
            <p:nvPr/>
          </p:nvSpPr>
          <p:spPr bwMode="auto">
            <a:xfrm>
              <a:off x="844550" y="933450"/>
              <a:ext cx="63500" cy="63500"/>
            </a:xfrm>
            <a:custGeom>
              <a:avLst/>
              <a:gdLst>
                <a:gd name="T0" fmla="*/ 7 w 20"/>
                <a:gd name="T1" fmla="*/ 1 h 20"/>
                <a:gd name="T2" fmla="*/ 1 w 20"/>
                <a:gd name="T3" fmla="*/ 13 h 20"/>
                <a:gd name="T4" fmla="*/ 13 w 20"/>
                <a:gd name="T5" fmla="*/ 19 h 20"/>
                <a:gd name="T6" fmla="*/ 19 w 20"/>
                <a:gd name="T7" fmla="*/ 7 h 20"/>
                <a:gd name="T8" fmla="*/ 7 w 20"/>
                <a:gd name="T9" fmla="*/ 1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20">
                  <a:moveTo>
                    <a:pt x="7" y="1"/>
                  </a:moveTo>
                  <a:cubicBezTo>
                    <a:pt x="2" y="3"/>
                    <a:pt x="0" y="8"/>
                    <a:pt x="1" y="13"/>
                  </a:cubicBezTo>
                  <a:cubicBezTo>
                    <a:pt x="3" y="17"/>
                    <a:pt x="8" y="20"/>
                    <a:pt x="13" y="19"/>
                  </a:cubicBezTo>
                  <a:cubicBezTo>
                    <a:pt x="17" y="17"/>
                    <a:pt x="20" y="12"/>
                    <a:pt x="19" y="7"/>
                  </a:cubicBezTo>
                  <a:cubicBezTo>
                    <a:pt x="17" y="2"/>
                    <a:pt x="12" y="0"/>
                    <a:pt x="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9" name="Freeform 108"/>
            <p:cNvSpPr>
              <a:spLocks/>
            </p:cNvSpPr>
            <p:nvPr/>
          </p:nvSpPr>
          <p:spPr bwMode="auto">
            <a:xfrm>
              <a:off x="317500" y="968375"/>
              <a:ext cx="47625" cy="47625"/>
            </a:xfrm>
            <a:custGeom>
              <a:avLst/>
              <a:gdLst>
                <a:gd name="T0" fmla="*/ 5 w 15"/>
                <a:gd name="T1" fmla="*/ 2 h 15"/>
                <a:gd name="T2" fmla="*/ 1 w 15"/>
                <a:gd name="T3" fmla="*/ 10 h 15"/>
                <a:gd name="T4" fmla="*/ 10 w 15"/>
                <a:gd name="T5" fmla="*/ 14 h 15"/>
                <a:gd name="T6" fmla="*/ 14 w 15"/>
                <a:gd name="T7" fmla="*/ 6 h 15"/>
                <a:gd name="T8" fmla="*/ 5 w 15"/>
                <a:gd name="T9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5">
                  <a:moveTo>
                    <a:pt x="5" y="2"/>
                  </a:moveTo>
                  <a:cubicBezTo>
                    <a:pt x="2" y="3"/>
                    <a:pt x="0" y="6"/>
                    <a:pt x="1" y="10"/>
                  </a:cubicBezTo>
                  <a:cubicBezTo>
                    <a:pt x="2" y="14"/>
                    <a:pt x="6" y="15"/>
                    <a:pt x="10" y="14"/>
                  </a:cubicBezTo>
                  <a:cubicBezTo>
                    <a:pt x="13" y="13"/>
                    <a:pt x="15" y="9"/>
                    <a:pt x="14" y="6"/>
                  </a:cubicBezTo>
                  <a:cubicBezTo>
                    <a:pt x="13" y="2"/>
                    <a:pt x="9" y="0"/>
                    <a:pt x="5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0" name="Freeform 109"/>
            <p:cNvSpPr>
              <a:spLocks/>
            </p:cNvSpPr>
            <p:nvPr/>
          </p:nvSpPr>
          <p:spPr bwMode="auto">
            <a:xfrm>
              <a:off x="244475" y="1371600"/>
              <a:ext cx="63500" cy="63500"/>
            </a:xfrm>
            <a:custGeom>
              <a:avLst/>
              <a:gdLst>
                <a:gd name="T0" fmla="*/ 8 w 20"/>
                <a:gd name="T1" fmla="*/ 1 h 20"/>
                <a:gd name="T2" fmla="*/ 0 w 20"/>
                <a:gd name="T3" fmla="*/ 11 h 20"/>
                <a:gd name="T4" fmla="*/ 11 w 20"/>
                <a:gd name="T5" fmla="*/ 19 h 20"/>
                <a:gd name="T6" fmla="*/ 19 w 20"/>
                <a:gd name="T7" fmla="*/ 9 h 20"/>
                <a:gd name="T8" fmla="*/ 8 w 20"/>
                <a:gd name="T9" fmla="*/ 1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20">
                  <a:moveTo>
                    <a:pt x="8" y="1"/>
                  </a:moveTo>
                  <a:cubicBezTo>
                    <a:pt x="3" y="1"/>
                    <a:pt x="0" y="6"/>
                    <a:pt x="0" y="11"/>
                  </a:cubicBezTo>
                  <a:cubicBezTo>
                    <a:pt x="1" y="16"/>
                    <a:pt x="6" y="20"/>
                    <a:pt x="11" y="19"/>
                  </a:cubicBezTo>
                  <a:cubicBezTo>
                    <a:pt x="16" y="19"/>
                    <a:pt x="20" y="14"/>
                    <a:pt x="19" y="9"/>
                  </a:cubicBezTo>
                  <a:cubicBezTo>
                    <a:pt x="18" y="4"/>
                    <a:pt x="14" y="0"/>
                    <a:pt x="8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1" name="Freeform 110"/>
            <p:cNvSpPr>
              <a:spLocks/>
            </p:cNvSpPr>
            <p:nvPr/>
          </p:nvSpPr>
          <p:spPr bwMode="auto">
            <a:xfrm>
              <a:off x="1584325" y="1762125"/>
              <a:ext cx="66675" cy="66675"/>
            </a:xfrm>
            <a:custGeom>
              <a:avLst/>
              <a:gdLst>
                <a:gd name="T0" fmla="*/ 8 w 21"/>
                <a:gd name="T1" fmla="*/ 1 h 21"/>
                <a:gd name="T2" fmla="*/ 2 w 21"/>
                <a:gd name="T3" fmla="*/ 13 h 21"/>
                <a:gd name="T4" fmla="*/ 14 w 21"/>
                <a:gd name="T5" fmla="*/ 19 h 21"/>
                <a:gd name="T6" fmla="*/ 19 w 21"/>
                <a:gd name="T7" fmla="*/ 7 h 21"/>
                <a:gd name="T8" fmla="*/ 8 w 21"/>
                <a:gd name="T9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21">
                  <a:moveTo>
                    <a:pt x="8" y="1"/>
                  </a:moveTo>
                  <a:cubicBezTo>
                    <a:pt x="3" y="3"/>
                    <a:pt x="0" y="8"/>
                    <a:pt x="2" y="13"/>
                  </a:cubicBezTo>
                  <a:cubicBezTo>
                    <a:pt x="4" y="18"/>
                    <a:pt x="9" y="21"/>
                    <a:pt x="14" y="19"/>
                  </a:cubicBezTo>
                  <a:cubicBezTo>
                    <a:pt x="18" y="17"/>
                    <a:pt x="21" y="12"/>
                    <a:pt x="19" y="7"/>
                  </a:cubicBezTo>
                  <a:cubicBezTo>
                    <a:pt x="18" y="2"/>
                    <a:pt x="13" y="0"/>
                    <a:pt x="8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2" name="Freeform 111"/>
            <p:cNvSpPr>
              <a:spLocks/>
            </p:cNvSpPr>
            <p:nvPr/>
          </p:nvSpPr>
          <p:spPr bwMode="auto">
            <a:xfrm>
              <a:off x="2376488" y="2460625"/>
              <a:ext cx="88900" cy="88900"/>
            </a:xfrm>
            <a:custGeom>
              <a:avLst/>
              <a:gdLst>
                <a:gd name="T0" fmla="*/ 10 w 28"/>
                <a:gd name="T1" fmla="*/ 2 h 28"/>
                <a:gd name="T2" fmla="*/ 2 w 28"/>
                <a:gd name="T3" fmla="*/ 18 h 28"/>
                <a:gd name="T4" fmla="*/ 18 w 28"/>
                <a:gd name="T5" fmla="*/ 26 h 28"/>
                <a:gd name="T6" fmla="*/ 26 w 28"/>
                <a:gd name="T7" fmla="*/ 10 h 28"/>
                <a:gd name="T8" fmla="*/ 10 w 28"/>
                <a:gd name="T9" fmla="*/ 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28">
                  <a:moveTo>
                    <a:pt x="10" y="2"/>
                  </a:moveTo>
                  <a:cubicBezTo>
                    <a:pt x="3" y="4"/>
                    <a:pt x="0" y="11"/>
                    <a:pt x="2" y="18"/>
                  </a:cubicBezTo>
                  <a:cubicBezTo>
                    <a:pt x="4" y="25"/>
                    <a:pt x="11" y="28"/>
                    <a:pt x="18" y="26"/>
                  </a:cubicBezTo>
                  <a:cubicBezTo>
                    <a:pt x="25" y="24"/>
                    <a:pt x="28" y="17"/>
                    <a:pt x="26" y="10"/>
                  </a:cubicBezTo>
                  <a:cubicBezTo>
                    <a:pt x="24" y="3"/>
                    <a:pt x="17" y="0"/>
                    <a:pt x="1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3" name="Freeform 112"/>
            <p:cNvSpPr>
              <a:spLocks/>
            </p:cNvSpPr>
            <p:nvPr/>
          </p:nvSpPr>
          <p:spPr bwMode="auto">
            <a:xfrm>
              <a:off x="1377950" y="2124075"/>
              <a:ext cx="57150" cy="57150"/>
            </a:xfrm>
            <a:custGeom>
              <a:avLst/>
              <a:gdLst>
                <a:gd name="T0" fmla="*/ 7 w 18"/>
                <a:gd name="T1" fmla="*/ 1 h 18"/>
                <a:gd name="T2" fmla="*/ 2 w 18"/>
                <a:gd name="T3" fmla="*/ 12 h 18"/>
                <a:gd name="T4" fmla="*/ 12 w 18"/>
                <a:gd name="T5" fmla="*/ 17 h 18"/>
                <a:gd name="T6" fmla="*/ 17 w 18"/>
                <a:gd name="T7" fmla="*/ 7 h 18"/>
                <a:gd name="T8" fmla="*/ 7 w 18"/>
                <a:gd name="T9" fmla="*/ 1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8">
                  <a:moveTo>
                    <a:pt x="7" y="1"/>
                  </a:moveTo>
                  <a:cubicBezTo>
                    <a:pt x="2" y="3"/>
                    <a:pt x="0" y="7"/>
                    <a:pt x="2" y="12"/>
                  </a:cubicBezTo>
                  <a:cubicBezTo>
                    <a:pt x="3" y="16"/>
                    <a:pt x="8" y="18"/>
                    <a:pt x="12" y="17"/>
                  </a:cubicBezTo>
                  <a:cubicBezTo>
                    <a:pt x="16" y="16"/>
                    <a:pt x="18" y="11"/>
                    <a:pt x="17" y="7"/>
                  </a:cubicBezTo>
                  <a:cubicBezTo>
                    <a:pt x="15" y="2"/>
                    <a:pt x="11" y="0"/>
                    <a:pt x="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4" name="Freeform 113"/>
            <p:cNvSpPr>
              <a:spLocks/>
            </p:cNvSpPr>
            <p:nvPr/>
          </p:nvSpPr>
          <p:spPr bwMode="auto">
            <a:xfrm>
              <a:off x="1701800" y="1946275"/>
              <a:ext cx="44450" cy="47625"/>
            </a:xfrm>
            <a:custGeom>
              <a:avLst/>
              <a:gdLst>
                <a:gd name="T0" fmla="*/ 5 w 14"/>
                <a:gd name="T1" fmla="*/ 2 h 15"/>
                <a:gd name="T2" fmla="*/ 1 w 14"/>
                <a:gd name="T3" fmla="*/ 10 h 15"/>
                <a:gd name="T4" fmla="*/ 9 w 14"/>
                <a:gd name="T5" fmla="*/ 14 h 15"/>
                <a:gd name="T6" fmla="*/ 13 w 14"/>
                <a:gd name="T7" fmla="*/ 6 h 15"/>
                <a:gd name="T8" fmla="*/ 5 w 14"/>
                <a:gd name="T9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5">
                  <a:moveTo>
                    <a:pt x="5" y="2"/>
                  </a:moveTo>
                  <a:cubicBezTo>
                    <a:pt x="2" y="3"/>
                    <a:pt x="0" y="6"/>
                    <a:pt x="1" y="10"/>
                  </a:cubicBezTo>
                  <a:cubicBezTo>
                    <a:pt x="2" y="13"/>
                    <a:pt x="6" y="15"/>
                    <a:pt x="9" y="14"/>
                  </a:cubicBezTo>
                  <a:cubicBezTo>
                    <a:pt x="13" y="13"/>
                    <a:pt x="14" y="9"/>
                    <a:pt x="13" y="6"/>
                  </a:cubicBezTo>
                  <a:cubicBezTo>
                    <a:pt x="12" y="2"/>
                    <a:pt x="8" y="0"/>
                    <a:pt x="5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5" name="Freeform 114"/>
            <p:cNvSpPr>
              <a:spLocks/>
            </p:cNvSpPr>
            <p:nvPr/>
          </p:nvSpPr>
          <p:spPr bwMode="auto">
            <a:xfrm>
              <a:off x="1800225" y="2120900"/>
              <a:ext cx="31750" cy="38100"/>
            </a:xfrm>
            <a:custGeom>
              <a:avLst/>
              <a:gdLst>
                <a:gd name="T0" fmla="*/ 6 w 10"/>
                <a:gd name="T1" fmla="*/ 6 h 12"/>
                <a:gd name="T2" fmla="*/ 6 w 10"/>
                <a:gd name="T3" fmla="*/ 1 h 12"/>
                <a:gd name="T4" fmla="*/ 0 w 10"/>
                <a:gd name="T5" fmla="*/ 8 h 12"/>
                <a:gd name="T6" fmla="*/ 8 w 10"/>
                <a:gd name="T7" fmla="*/ 10 h 12"/>
                <a:gd name="T8" fmla="*/ 6 w 10"/>
                <a:gd name="T9" fmla="*/ 6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2">
                  <a:moveTo>
                    <a:pt x="6" y="6"/>
                  </a:moveTo>
                  <a:cubicBezTo>
                    <a:pt x="6" y="6"/>
                    <a:pt x="9" y="2"/>
                    <a:pt x="6" y="1"/>
                  </a:cubicBezTo>
                  <a:cubicBezTo>
                    <a:pt x="2" y="0"/>
                    <a:pt x="0" y="8"/>
                    <a:pt x="0" y="8"/>
                  </a:cubicBezTo>
                  <a:cubicBezTo>
                    <a:pt x="0" y="8"/>
                    <a:pt x="6" y="12"/>
                    <a:pt x="8" y="10"/>
                  </a:cubicBezTo>
                  <a:cubicBezTo>
                    <a:pt x="10" y="9"/>
                    <a:pt x="9" y="6"/>
                    <a:pt x="6" y="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6" name="Freeform 115"/>
            <p:cNvSpPr>
              <a:spLocks noEditPoints="1"/>
            </p:cNvSpPr>
            <p:nvPr/>
          </p:nvSpPr>
          <p:spPr bwMode="auto">
            <a:xfrm>
              <a:off x="2738438" y="269875"/>
              <a:ext cx="768350" cy="787400"/>
            </a:xfrm>
            <a:custGeom>
              <a:avLst/>
              <a:gdLst>
                <a:gd name="T0" fmla="*/ 408 w 484"/>
                <a:gd name="T1" fmla="*/ 290 h 496"/>
                <a:gd name="T2" fmla="*/ 436 w 484"/>
                <a:gd name="T3" fmla="*/ 220 h 496"/>
                <a:gd name="T4" fmla="*/ 416 w 484"/>
                <a:gd name="T5" fmla="*/ 200 h 496"/>
                <a:gd name="T6" fmla="*/ 372 w 484"/>
                <a:gd name="T7" fmla="*/ 150 h 496"/>
                <a:gd name="T8" fmla="*/ 384 w 484"/>
                <a:gd name="T9" fmla="*/ 140 h 496"/>
                <a:gd name="T10" fmla="*/ 374 w 484"/>
                <a:gd name="T11" fmla="*/ 120 h 496"/>
                <a:gd name="T12" fmla="*/ 362 w 484"/>
                <a:gd name="T13" fmla="*/ 128 h 496"/>
                <a:gd name="T14" fmla="*/ 312 w 484"/>
                <a:gd name="T15" fmla="*/ 76 h 496"/>
                <a:gd name="T16" fmla="*/ 238 w 484"/>
                <a:gd name="T17" fmla="*/ 108 h 496"/>
                <a:gd name="T18" fmla="*/ 236 w 484"/>
                <a:gd name="T19" fmla="*/ 92 h 496"/>
                <a:gd name="T20" fmla="*/ 284 w 484"/>
                <a:gd name="T21" fmla="*/ 18 h 496"/>
                <a:gd name="T22" fmla="*/ 202 w 484"/>
                <a:gd name="T23" fmla="*/ 0 h 496"/>
                <a:gd name="T24" fmla="*/ 148 w 484"/>
                <a:gd name="T25" fmla="*/ 48 h 496"/>
                <a:gd name="T26" fmla="*/ 136 w 484"/>
                <a:gd name="T27" fmla="*/ 68 h 496"/>
                <a:gd name="T28" fmla="*/ 132 w 484"/>
                <a:gd name="T29" fmla="*/ 186 h 496"/>
                <a:gd name="T30" fmla="*/ 116 w 484"/>
                <a:gd name="T31" fmla="*/ 186 h 496"/>
                <a:gd name="T32" fmla="*/ 86 w 484"/>
                <a:gd name="T33" fmla="*/ 98 h 496"/>
                <a:gd name="T34" fmla="*/ 0 w 484"/>
                <a:gd name="T35" fmla="*/ 146 h 496"/>
                <a:gd name="T36" fmla="*/ 32 w 484"/>
                <a:gd name="T37" fmla="*/ 224 h 496"/>
                <a:gd name="T38" fmla="*/ 40 w 484"/>
                <a:gd name="T39" fmla="*/ 248 h 496"/>
                <a:gd name="T40" fmla="*/ 140 w 484"/>
                <a:gd name="T41" fmla="*/ 318 h 496"/>
                <a:gd name="T42" fmla="*/ 60 w 484"/>
                <a:gd name="T43" fmla="*/ 314 h 496"/>
                <a:gd name="T44" fmla="*/ 42 w 484"/>
                <a:gd name="T45" fmla="*/ 326 h 496"/>
                <a:gd name="T46" fmla="*/ 62 w 484"/>
                <a:gd name="T47" fmla="*/ 394 h 496"/>
                <a:gd name="T48" fmla="*/ 128 w 484"/>
                <a:gd name="T49" fmla="*/ 442 h 496"/>
                <a:gd name="T50" fmla="*/ 140 w 484"/>
                <a:gd name="T51" fmla="*/ 346 h 496"/>
                <a:gd name="T52" fmla="*/ 152 w 484"/>
                <a:gd name="T53" fmla="*/ 334 h 496"/>
                <a:gd name="T54" fmla="*/ 196 w 484"/>
                <a:gd name="T55" fmla="*/ 412 h 496"/>
                <a:gd name="T56" fmla="*/ 260 w 484"/>
                <a:gd name="T57" fmla="*/ 404 h 496"/>
                <a:gd name="T58" fmla="*/ 262 w 484"/>
                <a:gd name="T59" fmla="*/ 418 h 496"/>
                <a:gd name="T60" fmla="*/ 282 w 484"/>
                <a:gd name="T61" fmla="*/ 418 h 496"/>
                <a:gd name="T62" fmla="*/ 280 w 484"/>
                <a:gd name="T63" fmla="*/ 402 h 496"/>
                <a:gd name="T64" fmla="*/ 356 w 484"/>
                <a:gd name="T65" fmla="*/ 390 h 496"/>
                <a:gd name="T66" fmla="*/ 368 w 484"/>
                <a:gd name="T67" fmla="*/ 368 h 496"/>
                <a:gd name="T68" fmla="*/ 394 w 484"/>
                <a:gd name="T69" fmla="*/ 306 h 496"/>
                <a:gd name="T70" fmla="*/ 408 w 484"/>
                <a:gd name="T71" fmla="*/ 312 h 496"/>
                <a:gd name="T72" fmla="*/ 422 w 484"/>
                <a:gd name="T73" fmla="*/ 296 h 496"/>
                <a:gd name="T74" fmla="*/ 274 w 484"/>
                <a:gd name="T75" fmla="*/ 206 h 496"/>
                <a:gd name="T76" fmla="*/ 316 w 484"/>
                <a:gd name="T77" fmla="*/ 170 h 496"/>
                <a:gd name="T78" fmla="*/ 194 w 484"/>
                <a:gd name="T79" fmla="*/ 224 h 496"/>
                <a:gd name="T80" fmla="*/ 146 w 484"/>
                <a:gd name="T81" fmla="*/ 222 h 496"/>
                <a:gd name="T82" fmla="*/ 162 w 484"/>
                <a:gd name="T83" fmla="*/ 298 h 496"/>
                <a:gd name="T84" fmla="*/ 202 w 484"/>
                <a:gd name="T85" fmla="*/ 286 h 496"/>
                <a:gd name="T86" fmla="*/ 178 w 484"/>
                <a:gd name="T87" fmla="*/ 312 h 496"/>
                <a:gd name="T88" fmla="*/ 204 w 484"/>
                <a:gd name="T89" fmla="*/ 240 h 496"/>
                <a:gd name="T90" fmla="*/ 276 w 484"/>
                <a:gd name="T91" fmla="*/ 258 h 496"/>
                <a:gd name="T92" fmla="*/ 262 w 484"/>
                <a:gd name="T93" fmla="*/ 296 h 496"/>
                <a:gd name="T94" fmla="*/ 270 w 484"/>
                <a:gd name="T95" fmla="*/ 340 h 496"/>
                <a:gd name="T96" fmla="*/ 286 w 484"/>
                <a:gd name="T97" fmla="*/ 224 h 496"/>
                <a:gd name="T98" fmla="*/ 294 w 484"/>
                <a:gd name="T99" fmla="*/ 246 h 4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84" h="496">
                  <a:moveTo>
                    <a:pt x="472" y="256"/>
                  </a:moveTo>
                  <a:lnTo>
                    <a:pt x="460" y="250"/>
                  </a:lnTo>
                  <a:lnTo>
                    <a:pt x="408" y="290"/>
                  </a:lnTo>
                  <a:lnTo>
                    <a:pt x="384" y="278"/>
                  </a:lnTo>
                  <a:lnTo>
                    <a:pt x="450" y="228"/>
                  </a:lnTo>
                  <a:lnTo>
                    <a:pt x="436" y="220"/>
                  </a:lnTo>
                  <a:lnTo>
                    <a:pt x="368" y="272"/>
                  </a:lnTo>
                  <a:lnTo>
                    <a:pt x="350" y="174"/>
                  </a:lnTo>
                  <a:lnTo>
                    <a:pt x="416" y="200"/>
                  </a:lnTo>
                  <a:lnTo>
                    <a:pt x="422" y="188"/>
                  </a:lnTo>
                  <a:lnTo>
                    <a:pt x="356" y="162"/>
                  </a:lnTo>
                  <a:lnTo>
                    <a:pt x="372" y="150"/>
                  </a:lnTo>
                  <a:lnTo>
                    <a:pt x="442" y="176"/>
                  </a:lnTo>
                  <a:lnTo>
                    <a:pt x="446" y="164"/>
                  </a:lnTo>
                  <a:lnTo>
                    <a:pt x="384" y="140"/>
                  </a:lnTo>
                  <a:lnTo>
                    <a:pt x="434" y="96"/>
                  </a:lnTo>
                  <a:lnTo>
                    <a:pt x="424" y="78"/>
                  </a:lnTo>
                  <a:lnTo>
                    <a:pt x="374" y="120"/>
                  </a:lnTo>
                  <a:lnTo>
                    <a:pt x="360" y="56"/>
                  </a:lnTo>
                  <a:lnTo>
                    <a:pt x="350" y="66"/>
                  </a:lnTo>
                  <a:lnTo>
                    <a:pt x="362" y="128"/>
                  </a:lnTo>
                  <a:lnTo>
                    <a:pt x="342" y="146"/>
                  </a:lnTo>
                  <a:lnTo>
                    <a:pt x="326" y="64"/>
                  </a:lnTo>
                  <a:lnTo>
                    <a:pt x="312" y="76"/>
                  </a:lnTo>
                  <a:lnTo>
                    <a:pt x="328" y="152"/>
                  </a:lnTo>
                  <a:lnTo>
                    <a:pt x="238" y="108"/>
                  </a:lnTo>
                  <a:lnTo>
                    <a:pt x="238" y="108"/>
                  </a:lnTo>
                  <a:lnTo>
                    <a:pt x="298" y="62"/>
                  </a:lnTo>
                  <a:lnTo>
                    <a:pt x="290" y="50"/>
                  </a:lnTo>
                  <a:lnTo>
                    <a:pt x="236" y="92"/>
                  </a:lnTo>
                  <a:lnTo>
                    <a:pt x="234" y="72"/>
                  </a:lnTo>
                  <a:lnTo>
                    <a:pt x="290" y="28"/>
                  </a:lnTo>
                  <a:lnTo>
                    <a:pt x="284" y="18"/>
                  </a:lnTo>
                  <a:lnTo>
                    <a:pt x="230" y="58"/>
                  </a:lnTo>
                  <a:lnTo>
                    <a:pt x="224" y="2"/>
                  </a:lnTo>
                  <a:lnTo>
                    <a:pt x="202" y="0"/>
                  </a:lnTo>
                  <a:lnTo>
                    <a:pt x="210" y="56"/>
                  </a:lnTo>
                  <a:lnTo>
                    <a:pt x="146" y="34"/>
                  </a:lnTo>
                  <a:lnTo>
                    <a:pt x="148" y="48"/>
                  </a:lnTo>
                  <a:lnTo>
                    <a:pt x="212" y="70"/>
                  </a:lnTo>
                  <a:lnTo>
                    <a:pt x="216" y="98"/>
                  </a:lnTo>
                  <a:lnTo>
                    <a:pt x="136" y="68"/>
                  </a:lnTo>
                  <a:lnTo>
                    <a:pt x="138" y="86"/>
                  </a:lnTo>
                  <a:lnTo>
                    <a:pt x="216" y="112"/>
                  </a:lnTo>
                  <a:lnTo>
                    <a:pt x="132" y="186"/>
                  </a:lnTo>
                  <a:lnTo>
                    <a:pt x="130" y="114"/>
                  </a:lnTo>
                  <a:lnTo>
                    <a:pt x="116" y="114"/>
                  </a:lnTo>
                  <a:lnTo>
                    <a:pt x="116" y="186"/>
                  </a:lnTo>
                  <a:lnTo>
                    <a:pt x="100" y="176"/>
                  </a:lnTo>
                  <a:lnTo>
                    <a:pt x="98" y="100"/>
                  </a:lnTo>
                  <a:lnTo>
                    <a:pt x="86" y="98"/>
                  </a:lnTo>
                  <a:lnTo>
                    <a:pt x="86" y="170"/>
                  </a:lnTo>
                  <a:lnTo>
                    <a:pt x="12" y="130"/>
                  </a:lnTo>
                  <a:lnTo>
                    <a:pt x="0" y="146"/>
                  </a:lnTo>
                  <a:lnTo>
                    <a:pt x="70" y="184"/>
                  </a:lnTo>
                  <a:lnTo>
                    <a:pt x="18" y="218"/>
                  </a:lnTo>
                  <a:lnTo>
                    <a:pt x="32" y="224"/>
                  </a:lnTo>
                  <a:lnTo>
                    <a:pt x="82" y="190"/>
                  </a:lnTo>
                  <a:lnTo>
                    <a:pt x="106" y="204"/>
                  </a:lnTo>
                  <a:lnTo>
                    <a:pt x="40" y="248"/>
                  </a:lnTo>
                  <a:lnTo>
                    <a:pt x="54" y="256"/>
                  </a:lnTo>
                  <a:lnTo>
                    <a:pt x="120" y="212"/>
                  </a:lnTo>
                  <a:lnTo>
                    <a:pt x="140" y="318"/>
                  </a:lnTo>
                  <a:lnTo>
                    <a:pt x="134" y="324"/>
                  </a:lnTo>
                  <a:lnTo>
                    <a:pt x="66" y="302"/>
                  </a:lnTo>
                  <a:lnTo>
                    <a:pt x="60" y="314"/>
                  </a:lnTo>
                  <a:lnTo>
                    <a:pt x="122" y="334"/>
                  </a:lnTo>
                  <a:lnTo>
                    <a:pt x="108" y="348"/>
                  </a:lnTo>
                  <a:lnTo>
                    <a:pt x="42" y="326"/>
                  </a:lnTo>
                  <a:lnTo>
                    <a:pt x="38" y="338"/>
                  </a:lnTo>
                  <a:lnTo>
                    <a:pt x="98" y="358"/>
                  </a:lnTo>
                  <a:lnTo>
                    <a:pt x="62" y="394"/>
                  </a:lnTo>
                  <a:lnTo>
                    <a:pt x="70" y="410"/>
                  </a:lnTo>
                  <a:lnTo>
                    <a:pt x="110" y="374"/>
                  </a:lnTo>
                  <a:lnTo>
                    <a:pt x="128" y="442"/>
                  </a:lnTo>
                  <a:lnTo>
                    <a:pt x="140" y="432"/>
                  </a:lnTo>
                  <a:lnTo>
                    <a:pt x="122" y="364"/>
                  </a:lnTo>
                  <a:lnTo>
                    <a:pt x="140" y="346"/>
                  </a:lnTo>
                  <a:lnTo>
                    <a:pt x="164" y="432"/>
                  </a:lnTo>
                  <a:lnTo>
                    <a:pt x="176" y="420"/>
                  </a:lnTo>
                  <a:lnTo>
                    <a:pt x="152" y="334"/>
                  </a:lnTo>
                  <a:lnTo>
                    <a:pt x="158" y="330"/>
                  </a:lnTo>
                  <a:lnTo>
                    <a:pt x="252" y="370"/>
                  </a:lnTo>
                  <a:lnTo>
                    <a:pt x="196" y="412"/>
                  </a:lnTo>
                  <a:lnTo>
                    <a:pt x="204" y="424"/>
                  </a:lnTo>
                  <a:lnTo>
                    <a:pt x="256" y="386"/>
                  </a:lnTo>
                  <a:lnTo>
                    <a:pt x="260" y="404"/>
                  </a:lnTo>
                  <a:lnTo>
                    <a:pt x="204" y="446"/>
                  </a:lnTo>
                  <a:lnTo>
                    <a:pt x="210" y="456"/>
                  </a:lnTo>
                  <a:lnTo>
                    <a:pt x="262" y="418"/>
                  </a:lnTo>
                  <a:lnTo>
                    <a:pt x="276" y="496"/>
                  </a:lnTo>
                  <a:lnTo>
                    <a:pt x="294" y="496"/>
                  </a:lnTo>
                  <a:lnTo>
                    <a:pt x="282" y="418"/>
                  </a:lnTo>
                  <a:lnTo>
                    <a:pt x="348" y="440"/>
                  </a:lnTo>
                  <a:lnTo>
                    <a:pt x="346" y="426"/>
                  </a:lnTo>
                  <a:lnTo>
                    <a:pt x="280" y="402"/>
                  </a:lnTo>
                  <a:lnTo>
                    <a:pt x="276" y="376"/>
                  </a:lnTo>
                  <a:lnTo>
                    <a:pt x="358" y="406"/>
                  </a:lnTo>
                  <a:lnTo>
                    <a:pt x="356" y="390"/>
                  </a:lnTo>
                  <a:lnTo>
                    <a:pt x="282" y="364"/>
                  </a:lnTo>
                  <a:lnTo>
                    <a:pt x="362" y="294"/>
                  </a:lnTo>
                  <a:lnTo>
                    <a:pt x="368" y="368"/>
                  </a:lnTo>
                  <a:lnTo>
                    <a:pt x="382" y="368"/>
                  </a:lnTo>
                  <a:lnTo>
                    <a:pt x="376" y="298"/>
                  </a:lnTo>
                  <a:lnTo>
                    <a:pt x="394" y="306"/>
                  </a:lnTo>
                  <a:lnTo>
                    <a:pt x="400" y="380"/>
                  </a:lnTo>
                  <a:lnTo>
                    <a:pt x="412" y="380"/>
                  </a:lnTo>
                  <a:lnTo>
                    <a:pt x="408" y="312"/>
                  </a:lnTo>
                  <a:lnTo>
                    <a:pt x="472" y="338"/>
                  </a:lnTo>
                  <a:lnTo>
                    <a:pt x="484" y="322"/>
                  </a:lnTo>
                  <a:lnTo>
                    <a:pt x="422" y="296"/>
                  </a:lnTo>
                  <a:lnTo>
                    <a:pt x="472" y="256"/>
                  </a:lnTo>
                  <a:close/>
                  <a:moveTo>
                    <a:pt x="316" y="170"/>
                  </a:moveTo>
                  <a:lnTo>
                    <a:pt x="274" y="206"/>
                  </a:lnTo>
                  <a:lnTo>
                    <a:pt x="246" y="190"/>
                  </a:lnTo>
                  <a:lnTo>
                    <a:pt x="244" y="140"/>
                  </a:lnTo>
                  <a:lnTo>
                    <a:pt x="316" y="170"/>
                  </a:lnTo>
                  <a:close/>
                  <a:moveTo>
                    <a:pt x="222" y="140"/>
                  </a:moveTo>
                  <a:lnTo>
                    <a:pt x="228" y="188"/>
                  </a:lnTo>
                  <a:lnTo>
                    <a:pt x="194" y="224"/>
                  </a:lnTo>
                  <a:lnTo>
                    <a:pt x="152" y="202"/>
                  </a:lnTo>
                  <a:lnTo>
                    <a:pt x="222" y="140"/>
                  </a:lnTo>
                  <a:close/>
                  <a:moveTo>
                    <a:pt x="146" y="222"/>
                  </a:moveTo>
                  <a:lnTo>
                    <a:pt x="186" y="240"/>
                  </a:lnTo>
                  <a:lnTo>
                    <a:pt x="190" y="270"/>
                  </a:lnTo>
                  <a:lnTo>
                    <a:pt x="162" y="298"/>
                  </a:lnTo>
                  <a:lnTo>
                    <a:pt x="146" y="222"/>
                  </a:lnTo>
                  <a:close/>
                  <a:moveTo>
                    <a:pt x="178" y="312"/>
                  </a:moveTo>
                  <a:lnTo>
                    <a:pt x="202" y="286"/>
                  </a:lnTo>
                  <a:lnTo>
                    <a:pt x="240" y="300"/>
                  </a:lnTo>
                  <a:lnTo>
                    <a:pt x="248" y="342"/>
                  </a:lnTo>
                  <a:lnTo>
                    <a:pt x="178" y="312"/>
                  </a:lnTo>
                  <a:close/>
                  <a:moveTo>
                    <a:pt x="250" y="284"/>
                  </a:moveTo>
                  <a:lnTo>
                    <a:pt x="212" y="272"/>
                  </a:lnTo>
                  <a:lnTo>
                    <a:pt x="204" y="240"/>
                  </a:lnTo>
                  <a:lnTo>
                    <a:pt x="238" y="206"/>
                  </a:lnTo>
                  <a:lnTo>
                    <a:pt x="270" y="224"/>
                  </a:lnTo>
                  <a:lnTo>
                    <a:pt x="276" y="258"/>
                  </a:lnTo>
                  <a:lnTo>
                    <a:pt x="250" y="284"/>
                  </a:lnTo>
                  <a:close/>
                  <a:moveTo>
                    <a:pt x="270" y="340"/>
                  </a:moveTo>
                  <a:lnTo>
                    <a:pt x="262" y="296"/>
                  </a:lnTo>
                  <a:lnTo>
                    <a:pt x="288" y="266"/>
                  </a:lnTo>
                  <a:lnTo>
                    <a:pt x="334" y="282"/>
                  </a:lnTo>
                  <a:lnTo>
                    <a:pt x="270" y="340"/>
                  </a:lnTo>
                  <a:close/>
                  <a:moveTo>
                    <a:pt x="294" y="246"/>
                  </a:moveTo>
                  <a:lnTo>
                    <a:pt x="294" y="248"/>
                  </a:lnTo>
                  <a:lnTo>
                    <a:pt x="286" y="224"/>
                  </a:lnTo>
                  <a:lnTo>
                    <a:pt x="328" y="188"/>
                  </a:lnTo>
                  <a:lnTo>
                    <a:pt x="344" y="262"/>
                  </a:lnTo>
                  <a:lnTo>
                    <a:pt x="294" y="24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7" name="Freeform 116"/>
            <p:cNvSpPr>
              <a:spLocks noEditPoints="1"/>
            </p:cNvSpPr>
            <p:nvPr/>
          </p:nvSpPr>
          <p:spPr bwMode="auto">
            <a:xfrm>
              <a:off x="244475" y="238125"/>
              <a:ext cx="488950" cy="498475"/>
            </a:xfrm>
            <a:custGeom>
              <a:avLst/>
              <a:gdLst>
                <a:gd name="T0" fmla="*/ 260 w 308"/>
                <a:gd name="T1" fmla="*/ 182 h 314"/>
                <a:gd name="T2" fmla="*/ 276 w 308"/>
                <a:gd name="T3" fmla="*/ 140 h 314"/>
                <a:gd name="T4" fmla="*/ 264 w 308"/>
                <a:gd name="T5" fmla="*/ 126 h 314"/>
                <a:gd name="T6" fmla="*/ 238 w 308"/>
                <a:gd name="T7" fmla="*/ 94 h 314"/>
                <a:gd name="T8" fmla="*/ 244 w 308"/>
                <a:gd name="T9" fmla="*/ 88 h 314"/>
                <a:gd name="T10" fmla="*/ 238 w 308"/>
                <a:gd name="T11" fmla="*/ 74 h 314"/>
                <a:gd name="T12" fmla="*/ 230 w 308"/>
                <a:gd name="T13" fmla="*/ 80 h 314"/>
                <a:gd name="T14" fmla="*/ 198 w 308"/>
                <a:gd name="T15" fmla="*/ 48 h 314"/>
                <a:gd name="T16" fmla="*/ 190 w 308"/>
                <a:gd name="T17" fmla="*/ 38 h 314"/>
                <a:gd name="T18" fmla="*/ 148 w 308"/>
                <a:gd name="T19" fmla="*/ 44 h 314"/>
                <a:gd name="T20" fmla="*/ 148 w 308"/>
                <a:gd name="T21" fmla="*/ 36 h 314"/>
                <a:gd name="T22" fmla="*/ 134 w 308"/>
                <a:gd name="T23" fmla="*/ 36 h 314"/>
                <a:gd name="T24" fmla="*/ 136 w 308"/>
                <a:gd name="T25" fmla="*/ 44 h 314"/>
                <a:gd name="T26" fmla="*/ 88 w 308"/>
                <a:gd name="T27" fmla="*/ 54 h 314"/>
                <a:gd name="T28" fmla="*/ 84 w 308"/>
                <a:gd name="T29" fmla="*/ 72 h 314"/>
                <a:gd name="T30" fmla="*/ 64 w 308"/>
                <a:gd name="T31" fmla="*/ 110 h 314"/>
                <a:gd name="T32" fmla="*/ 56 w 308"/>
                <a:gd name="T33" fmla="*/ 106 h 314"/>
                <a:gd name="T34" fmla="*/ 44 w 308"/>
                <a:gd name="T35" fmla="*/ 116 h 314"/>
                <a:gd name="T36" fmla="*/ 54 w 308"/>
                <a:gd name="T37" fmla="*/ 120 h 314"/>
                <a:gd name="T38" fmla="*/ 36 w 308"/>
                <a:gd name="T39" fmla="*/ 162 h 314"/>
                <a:gd name="T40" fmla="*/ 86 w 308"/>
                <a:gd name="T41" fmla="*/ 204 h 314"/>
                <a:gd name="T42" fmla="*/ 80 w 308"/>
                <a:gd name="T43" fmla="*/ 212 h 314"/>
                <a:gd name="T44" fmla="*/ 24 w 308"/>
                <a:gd name="T45" fmla="*/ 214 h 314"/>
                <a:gd name="T46" fmla="*/ 46 w 308"/>
                <a:gd name="T47" fmla="*/ 260 h 314"/>
                <a:gd name="T48" fmla="*/ 88 w 308"/>
                <a:gd name="T49" fmla="*/ 272 h 314"/>
                <a:gd name="T50" fmla="*/ 104 w 308"/>
                <a:gd name="T51" fmla="*/ 272 h 314"/>
                <a:gd name="T52" fmla="*/ 100 w 308"/>
                <a:gd name="T53" fmla="*/ 208 h 314"/>
                <a:gd name="T54" fmla="*/ 130 w 308"/>
                <a:gd name="T55" fmla="*/ 266 h 314"/>
                <a:gd name="T56" fmla="*/ 130 w 308"/>
                <a:gd name="T57" fmla="*/ 282 h 314"/>
                <a:gd name="T58" fmla="*/ 176 w 308"/>
                <a:gd name="T59" fmla="*/ 312 h 314"/>
                <a:gd name="T60" fmla="*/ 220 w 308"/>
                <a:gd name="T61" fmla="*/ 278 h 314"/>
                <a:gd name="T62" fmla="*/ 176 w 308"/>
                <a:gd name="T63" fmla="*/ 238 h 314"/>
                <a:gd name="T64" fmla="*/ 180 w 308"/>
                <a:gd name="T65" fmla="*/ 230 h 314"/>
                <a:gd name="T66" fmla="*/ 242 w 308"/>
                <a:gd name="T67" fmla="*/ 232 h 314"/>
                <a:gd name="T68" fmla="*/ 254 w 308"/>
                <a:gd name="T69" fmla="*/ 240 h 314"/>
                <a:gd name="T70" fmla="*/ 300 w 308"/>
                <a:gd name="T71" fmla="*/ 214 h 314"/>
                <a:gd name="T72" fmla="*/ 300 w 308"/>
                <a:gd name="T73" fmla="*/ 162 h 314"/>
                <a:gd name="T74" fmla="*/ 158 w 308"/>
                <a:gd name="T75" fmla="*/ 120 h 314"/>
                <a:gd name="T76" fmla="*/ 140 w 308"/>
                <a:gd name="T77" fmla="*/ 88 h 314"/>
                <a:gd name="T78" fmla="*/ 98 w 308"/>
                <a:gd name="T79" fmla="*/ 128 h 314"/>
                <a:gd name="T80" fmla="*/ 118 w 308"/>
                <a:gd name="T81" fmla="*/ 152 h 314"/>
                <a:gd name="T82" fmla="*/ 94 w 308"/>
                <a:gd name="T83" fmla="*/ 140 h 314"/>
                <a:gd name="T84" fmla="*/ 152 w 308"/>
                <a:gd name="T85" fmla="*/ 188 h 314"/>
                <a:gd name="T86" fmla="*/ 158 w 308"/>
                <a:gd name="T87" fmla="*/ 178 h 314"/>
                <a:gd name="T88" fmla="*/ 152 w 308"/>
                <a:gd name="T89" fmla="*/ 130 h 314"/>
                <a:gd name="T90" fmla="*/ 158 w 308"/>
                <a:gd name="T91" fmla="*/ 178 h 314"/>
                <a:gd name="T92" fmla="*/ 184 w 308"/>
                <a:gd name="T93" fmla="*/ 168 h 314"/>
                <a:gd name="T94" fmla="*/ 188 w 308"/>
                <a:gd name="T95" fmla="*/ 156 h 314"/>
                <a:gd name="T96" fmla="*/ 220 w 308"/>
                <a:gd name="T97" fmla="*/ 164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308" h="314">
                  <a:moveTo>
                    <a:pt x="300" y="162"/>
                  </a:moveTo>
                  <a:lnTo>
                    <a:pt x="292" y="158"/>
                  </a:lnTo>
                  <a:lnTo>
                    <a:pt x="260" y="182"/>
                  </a:lnTo>
                  <a:lnTo>
                    <a:pt x="244" y="176"/>
                  </a:lnTo>
                  <a:lnTo>
                    <a:pt x="286" y="144"/>
                  </a:lnTo>
                  <a:lnTo>
                    <a:pt x="276" y="140"/>
                  </a:lnTo>
                  <a:lnTo>
                    <a:pt x="234" y="172"/>
                  </a:lnTo>
                  <a:lnTo>
                    <a:pt x="222" y="110"/>
                  </a:lnTo>
                  <a:lnTo>
                    <a:pt x="264" y="126"/>
                  </a:lnTo>
                  <a:lnTo>
                    <a:pt x="268" y="118"/>
                  </a:lnTo>
                  <a:lnTo>
                    <a:pt x="228" y="102"/>
                  </a:lnTo>
                  <a:lnTo>
                    <a:pt x="238" y="94"/>
                  </a:lnTo>
                  <a:lnTo>
                    <a:pt x="280" y="110"/>
                  </a:lnTo>
                  <a:lnTo>
                    <a:pt x="284" y="104"/>
                  </a:lnTo>
                  <a:lnTo>
                    <a:pt x="244" y="88"/>
                  </a:lnTo>
                  <a:lnTo>
                    <a:pt x="276" y="60"/>
                  </a:lnTo>
                  <a:lnTo>
                    <a:pt x="268" y="50"/>
                  </a:lnTo>
                  <a:lnTo>
                    <a:pt x="238" y="74"/>
                  </a:lnTo>
                  <a:lnTo>
                    <a:pt x="230" y="36"/>
                  </a:lnTo>
                  <a:lnTo>
                    <a:pt x="222" y="40"/>
                  </a:lnTo>
                  <a:lnTo>
                    <a:pt x="230" y="80"/>
                  </a:lnTo>
                  <a:lnTo>
                    <a:pt x="218" y="92"/>
                  </a:lnTo>
                  <a:lnTo>
                    <a:pt x="208" y="40"/>
                  </a:lnTo>
                  <a:lnTo>
                    <a:pt x="198" y="48"/>
                  </a:lnTo>
                  <a:lnTo>
                    <a:pt x="210" y="96"/>
                  </a:lnTo>
                  <a:lnTo>
                    <a:pt x="152" y="68"/>
                  </a:lnTo>
                  <a:lnTo>
                    <a:pt x="190" y="38"/>
                  </a:lnTo>
                  <a:lnTo>
                    <a:pt x="186" y="30"/>
                  </a:lnTo>
                  <a:lnTo>
                    <a:pt x="150" y="56"/>
                  </a:lnTo>
                  <a:lnTo>
                    <a:pt x="148" y="44"/>
                  </a:lnTo>
                  <a:lnTo>
                    <a:pt x="184" y="18"/>
                  </a:lnTo>
                  <a:lnTo>
                    <a:pt x="180" y="10"/>
                  </a:lnTo>
                  <a:lnTo>
                    <a:pt x="148" y="36"/>
                  </a:lnTo>
                  <a:lnTo>
                    <a:pt x="142" y="0"/>
                  </a:lnTo>
                  <a:lnTo>
                    <a:pt x="130" y="0"/>
                  </a:lnTo>
                  <a:lnTo>
                    <a:pt x="134" y="36"/>
                  </a:lnTo>
                  <a:lnTo>
                    <a:pt x="94" y="20"/>
                  </a:lnTo>
                  <a:lnTo>
                    <a:pt x="96" y="30"/>
                  </a:lnTo>
                  <a:lnTo>
                    <a:pt x="136" y="44"/>
                  </a:lnTo>
                  <a:lnTo>
                    <a:pt x="138" y="62"/>
                  </a:lnTo>
                  <a:lnTo>
                    <a:pt x="88" y="44"/>
                  </a:lnTo>
                  <a:lnTo>
                    <a:pt x="88" y="54"/>
                  </a:lnTo>
                  <a:lnTo>
                    <a:pt x="140" y="72"/>
                  </a:lnTo>
                  <a:lnTo>
                    <a:pt x="84" y="118"/>
                  </a:lnTo>
                  <a:lnTo>
                    <a:pt x="84" y="72"/>
                  </a:lnTo>
                  <a:lnTo>
                    <a:pt x="76" y="70"/>
                  </a:lnTo>
                  <a:lnTo>
                    <a:pt x="76" y="116"/>
                  </a:lnTo>
                  <a:lnTo>
                    <a:pt x="64" y="110"/>
                  </a:lnTo>
                  <a:lnTo>
                    <a:pt x="64" y="62"/>
                  </a:lnTo>
                  <a:lnTo>
                    <a:pt x="56" y="62"/>
                  </a:lnTo>
                  <a:lnTo>
                    <a:pt x="56" y="106"/>
                  </a:lnTo>
                  <a:lnTo>
                    <a:pt x="8" y="82"/>
                  </a:lnTo>
                  <a:lnTo>
                    <a:pt x="0" y="90"/>
                  </a:lnTo>
                  <a:lnTo>
                    <a:pt x="44" y="116"/>
                  </a:lnTo>
                  <a:lnTo>
                    <a:pt x="12" y="138"/>
                  </a:lnTo>
                  <a:lnTo>
                    <a:pt x="20" y="142"/>
                  </a:lnTo>
                  <a:lnTo>
                    <a:pt x="54" y="120"/>
                  </a:lnTo>
                  <a:lnTo>
                    <a:pt x="68" y="128"/>
                  </a:lnTo>
                  <a:lnTo>
                    <a:pt x="26" y="156"/>
                  </a:lnTo>
                  <a:lnTo>
                    <a:pt x="36" y="162"/>
                  </a:lnTo>
                  <a:lnTo>
                    <a:pt x="76" y="134"/>
                  </a:lnTo>
                  <a:lnTo>
                    <a:pt x="90" y="200"/>
                  </a:lnTo>
                  <a:lnTo>
                    <a:pt x="86" y="204"/>
                  </a:lnTo>
                  <a:lnTo>
                    <a:pt x="42" y="190"/>
                  </a:lnTo>
                  <a:lnTo>
                    <a:pt x="40" y="198"/>
                  </a:lnTo>
                  <a:lnTo>
                    <a:pt x="80" y="212"/>
                  </a:lnTo>
                  <a:lnTo>
                    <a:pt x="68" y="220"/>
                  </a:lnTo>
                  <a:lnTo>
                    <a:pt x="28" y="206"/>
                  </a:lnTo>
                  <a:lnTo>
                    <a:pt x="24" y="214"/>
                  </a:lnTo>
                  <a:lnTo>
                    <a:pt x="62" y="226"/>
                  </a:lnTo>
                  <a:lnTo>
                    <a:pt x="40" y="248"/>
                  </a:lnTo>
                  <a:lnTo>
                    <a:pt x="46" y="260"/>
                  </a:lnTo>
                  <a:lnTo>
                    <a:pt x="70" y="236"/>
                  </a:lnTo>
                  <a:lnTo>
                    <a:pt x="82" y="278"/>
                  </a:lnTo>
                  <a:lnTo>
                    <a:pt x="88" y="272"/>
                  </a:lnTo>
                  <a:lnTo>
                    <a:pt x="78" y="230"/>
                  </a:lnTo>
                  <a:lnTo>
                    <a:pt x="90" y="218"/>
                  </a:lnTo>
                  <a:lnTo>
                    <a:pt x="104" y="272"/>
                  </a:lnTo>
                  <a:lnTo>
                    <a:pt x="112" y="266"/>
                  </a:lnTo>
                  <a:lnTo>
                    <a:pt x="98" y="212"/>
                  </a:lnTo>
                  <a:lnTo>
                    <a:pt x="100" y="208"/>
                  </a:lnTo>
                  <a:lnTo>
                    <a:pt x="162" y="234"/>
                  </a:lnTo>
                  <a:lnTo>
                    <a:pt x="126" y="260"/>
                  </a:lnTo>
                  <a:lnTo>
                    <a:pt x="130" y="266"/>
                  </a:lnTo>
                  <a:lnTo>
                    <a:pt x="162" y="242"/>
                  </a:lnTo>
                  <a:lnTo>
                    <a:pt x="164" y="256"/>
                  </a:lnTo>
                  <a:lnTo>
                    <a:pt x="130" y="282"/>
                  </a:lnTo>
                  <a:lnTo>
                    <a:pt x="134" y="288"/>
                  </a:lnTo>
                  <a:lnTo>
                    <a:pt x="166" y="264"/>
                  </a:lnTo>
                  <a:lnTo>
                    <a:pt x="176" y="312"/>
                  </a:lnTo>
                  <a:lnTo>
                    <a:pt x="188" y="314"/>
                  </a:lnTo>
                  <a:lnTo>
                    <a:pt x="180" y="264"/>
                  </a:lnTo>
                  <a:lnTo>
                    <a:pt x="220" y="278"/>
                  </a:lnTo>
                  <a:lnTo>
                    <a:pt x="220" y="270"/>
                  </a:lnTo>
                  <a:lnTo>
                    <a:pt x="178" y="254"/>
                  </a:lnTo>
                  <a:lnTo>
                    <a:pt x="176" y="238"/>
                  </a:lnTo>
                  <a:lnTo>
                    <a:pt x="228" y="256"/>
                  </a:lnTo>
                  <a:lnTo>
                    <a:pt x="228" y="246"/>
                  </a:lnTo>
                  <a:lnTo>
                    <a:pt x="180" y="230"/>
                  </a:lnTo>
                  <a:lnTo>
                    <a:pt x="230" y="186"/>
                  </a:lnTo>
                  <a:lnTo>
                    <a:pt x="234" y="232"/>
                  </a:lnTo>
                  <a:lnTo>
                    <a:pt x="242" y="232"/>
                  </a:lnTo>
                  <a:lnTo>
                    <a:pt x="240" y="188"/>
                  </a:lnTo>
                  <a:lnTo>
                    <a:pt x="250" y="194"/>
                  </a:lnTo>
                  <a:lnTo>
                    <a:pt x="254" y="240"/>
                  </a:lnTo>
                  <a:lnTo>
                    <a:pt x="262" y="240"/>
                  </a:lnTo>
                  <a:lnTo>
                    <a:pt x="260" y="196"/>
                  </a:lnTo>
                  <a:lnTo>
                    <a:pt x="300" y="214"/>
                  </a:lnTo>
                  <a:lnTo>
                    <a:pt x="308" y="204"/>
                  </a:lnTo>
                  <a:lnTo>
                    <a:pt x="268" y="186"/>
                  </a:lnTo>
                  <a:lnTo>
                    <a:pt x="300" y="162"/>
                  </a:lnTo>
                  <a:close/>
                  <a:moveTo>
                    <a:pt x="200" y="108"/>
                  </a:moveTo>
                  <a:lnTo>
                    <a:pt x="174" y="130"/>
                  </a:lnTo>
                  <a:lnTo>
                    <a:pt x="158" y="120"/>
                  </a:lnTo>
                  <a:lnTo>
                    <a:pt x="154" y="88"/>
                  </a:lnTo>
                  <a:lnTo>
                    <a:pt x="200" y="108"/>
                  </a:lnTo>
                  <a:close/>
                  <a:moveTo>
                    <a:pt x="140" y="88"/>
                  </a:moveTo>
                  <a:lnTo>
                    <a:pt x="146" y="120"/>
                  </a:lnTo>
                  <a:lnTo>
                    <a:pt x="122" y="140"/>
                  </a:lnTo>
                  <a:lnTo>
                    <a:pt x="98" y="128"/>
                  </a:lnTo>
                  <a:lnTo>
                    <a:pt x="140" y="88"/>
                  </a:lnTo>
                  <a:close/>
                  <a:moveTo>
                    <a:pt x="94" y="140"/>
                  </a:moveTo>
                  <a:lnTo>
                    <a:pt x="118" y="152"/>
                  </a:lnTo>
                  <a:lnTo>
                    <a:pt x="122" y="170"/>
                  </a:lnTo>
                  <a:lnTo>
                    <a:pt x="104" y="188"/>
                  </a:lnTo>
                  <a:lnTo>
                    <a:pt x="94" y="140"/>
                  </a:lnTo>
                  <a:close/>
                  <a:moveTo>
                    <a:pt x="112" y="196"/>
                  </a:moveTo>
                  <a:lnTo>
                    <a:pt x="130" y="182"/>
                  </a:lnTo>
                  <a:lnTo>
                    <a:pt x="152" y="188"/>
                  </a:lnTo>
                  <a:lnTo>
                    <a:pt x="158" y="216"/>
                  </a:lnTo>
                  <a:lnTo>
                    <a:pt x="112" y="196"/>
                  </a:lnTo>
                  <a:close/>
                  <a:moveTo>
                    <a:pt x="158" y="178"/>
                  </a:moveTo>
                  <a:lnTo>
                    <a:pt x="134" y="172"/>
                  </a:lnTo>
                  <a:lnTo>
                    <a:pt x="130" y="152"/>
                  </a:lnTo>
                  <a:lnTo>
                    <a:pt x="152" y="130"/>
                  </a:lnTo>
                  <a:lnTo>
                    <a:pt x="172" y="140"/>
                  </a:lnTo>
                  <a:lnTo>
                    <a:pt x="176" y="164"/>
                  </a:lnTo>
                  <a:lnTo>
                    <a:pt x="158" y="178"/>
                  </a:lnTo>
                  <a:close/>
                  <a:moveTo>
                    <a:pt x="172" y="214"/>
                  </a:moveTo>
                  <a:lnTo>
                    <a:pt x="168" y="186"/>
                  </a:lnTo>
                  <a:lnTo>
                    <a:pt x="184" y="168"/>
                  </a:lnTo>
                  <a:lnTo>
                    <a:pt x="212" y="178"/>
                  </a:lnTo>
                  <a:lnTo>
                    <a:pt x="172" y="214"/>
                  </a:lnTo>
                  <a:close/>
                  <a:moveTo>
                    <a:pt x="188" y="156"/>
                  </a:moveTo>
                  <a:lnTo>
                    <a:pt x="182" y="140"/>
                  </a:lnTo>
                  <a:lnTo>
                    <a:pt x="208" y="118"/>
                  </a:lnTo>
                  <a:lnTo>
                    <a:pt x="220" y="164"/>
                  </a:lnTo>
                  <a:lnTo>
                    <a:pt x="188" y="15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8" name="Freeform 117"/>
            <p:cNvSpPr>
              <a:spLocks/>
            </p:cNvSpPr>
            <p:nvPr/>
          </p:nvSpPr>
          <p:spPr bwMode="auto">
            <a:xfrm>
              <a:off x="260350" y="1912938"/>
              <a:ext cx="1346200" cy="1187450"/>
            </a:xfrm>
            <a:custGeom>
              <a:avLst/>
              <a:gdLst>
                <a:gd name="T0" fmla="*/ 422 w 426"/>
                <a:gd name="T1" fmla="*/ 119 h 385"/>
                <a:gd name="T2" fmla="*/ 381 w 426"/>
                <a:gd name="T3" fmla="*/ 62 h 385"/>
                <a:gd name="T4" fmla="*/ 331 w 426"/>
                <a:gd name="T5" fmla="*/ 67 h 385"/>
                <a:gd name="T6" fmla="*/ 264 w 426"/>
                <a:gd name="T7" fmla="*/ 16 h 385"/>
                <a:gd name="T8" fmla="*/ 145 w 426"/>
                <a:gd name="T9" fmla="*/ 10 h 385"/>
                <a:gd name="T10" fmla="*/ 87 w 426"/>
                <a:gd name="T11" fmla="*/ 88 h 385"/>
                <a:gd name="T12" fmla="*/ 144 w 426"/>
                <a:gd name="T13" fmla="*/ 174 h 385"/>
                <a:gd name="T14" fmla="*/ 67 w 426"/>
                <a:gd name="T15" fmla="*/ 223 h 385"/>
                <a:gd name="T16" fmla="*/ 0 w 426"/>
                <a:gd name="T17" fmla="*/ 224 h 385"/>
                <a:gd name="T18" fmla="*/ 213 w 426"/>
                <a:gd name="T19" fmla="*/ 377 h 385"/>
                <a:gd name="T20" fmla="*/ 213 w 426"/>
                <a:gd name="T21" fmla="*/ 340 h 385"/>
                <a:gd name="T22" fmla="*/ 185 w 426"/>
                <a:gd name="T23" fmla="*/ 293 h 385"/>
                <a:gd name="T24" fmla="*/ 230 w 426"/>
                <a:gd name="T25" fmla="*/ 256 h 385"/>
                <a:gd name="T26" fmla="*/ 311 w 426"/>
                <a:gd name="T27" fmla="*/ 278 h 385"/>
                <a:gd name="T28" fmla="*/ 376 w 426"/>
                <a:gd name="T29" fmla="*/ 256 h 385"/>
                <a:gd name="T30" fmla="*/ 413 w 426"/>
                <a:gd name="T31" fmla="*/ 256 h 385"/>
                <a:gd name="T32" fmla="*/ 418 w 426"/>
                <a:gd name="T33" fmla="*/ 194 h 385"/>
                <a:gd name="T34" fmla="*/ 388 w 426"/>
                <a:gd name="T35" fmla="*/ 182 h 385"/>
                <a:gd name="T36" fmla="*/ 412 w 426"/>
                <a:gd name="T37" fmla="*/ 169 h 385"/>
                <a:gd name="T38" fmla="*/ 422 w 426"/>
                <a:gd name="T39" fmla="*/ 119 h 385"/>
                <a:gd name="connsiteX0" fmla="*/ 9906 w 9949"/>
                <a:gd name="connsiteY0" fmla="*/ 3000 h 9708"/>
                <a:gd name="connsiteX1" fmla="*/ 8944 w 9949"/>
                <a:gd name="connsiteY1" fmla="*/ 1519 h 9708"/>
                <a:gd name="connsiteX2" fmla="*/ 7770 w 9949"/>
                <a:gd name="connsiteY2" fmla="*/ 1649 h 9708"/>
                <a:gd name="connsiteX3" fmla="*/ 6197 w 9949"/>
                <a:gd name="connsiteY3" fmla="*/ 325 h 9708"/>
                <a:gd name="connsiteX4" fmla="*/ 3404 w 9949"/>
                <a:gd name="connsiteY4" fmla="*/ 169 h 9708"/>
                <a:gd name="connsiteX5" fmla="*/ 2042 w 9949"/>
                <a:gd name="connsiteY5" fmla="*/ 2195 h 9708"/>
                <a:gd name="connsiteX6" fmla="*/ 3380 w 9949"/>
                <a:gd name="connsiteY6" fmla="*/ 4428 h 9708"/>
                <a:gd name="connsiteX7" fmla="*/ 1573 w 9949"/>
                <a:gd name="connsiteY7" fmla="*/ 5701 h 9708"/>
                <a:gd name="connsiteX8" fmla="*/ 0 w 9949"/>
                <a:gd name="connsiteY8" fmla="*/ 5727 h 9708"/>
                <a:gd name="connsiteX9" fmla="*/ 5000 w 9949"/>
                <a:gd name="connsiteY9" fmla="*/ 9701 h 9708"/>
                <a:gd name="connsiteX10" fmla="*/ 5000 w 9949"/>
                <a:gd name="connsiteY10" fmla="*/ 8740 h 9708"/>
                <a:gd name="connsiteX11" fmla="*/ 4343 w 9949"/>
                <a:gd name="connsiteY11" fmla="*/ 7519 h 9708"/>
                <a:gd name="connsiteX12" fmla="*/ 5399 w 9949"/>
                <a:gd name="connsiteY12" fmla="*/ 6558 h 9708"/>
                <a:gd name="connsiteX13" fmla="*/ 7300 w 9949"/>
                <a:gd name="connsiteY13" fmla="*/ 7130 h 9708"/>
                <a:gd name="connsiteX14" fmla="*/ 8826 w 9949"/>
                <a:gd name="connsiteY14" fmla="*/ 6558 h 9708"/>
                <a:gd name="connsiteX15" fmla="*/ 9695 w 9949"/>
                <a:gd name="connsiteY15" fmla="*/ 6683 h 9708"/>
                <a:gd name="connsiteX16" fmla="*/ 9812 w 9949"/>
                <a:gd name="connsiteY16" fmla="*/ 4948 h 9708"/>
                <a:gd name="connsiteX17" fmla="*/ 9108 w 9949"/>
                <a:gd name="connsiteY17" fmla="*/ 4636 h 9708"/>
                <a:gd name="connsiteX18" fmla="*/ 9671 w 9949"/>
                <a:gd name="connsiteY18" fmla="*/ 4299 h 9708"/>
                <a:gd name="connsiteX19" fmla="*/ 9906 w 9949"/>
                <a:gd name="connsiteY19" fmla="*/ 3000 h 9708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427 w 10000"/>
                <a:gd name="connsiteY12" fmla="*/ 6755 h 10000"/>
                <a:gd name="connsiteX13" fmla="*/ 7337 w 10000"/>
                <a:gd name="connsiteY13" fmla="*/ 7344 h 10000"/>
                <a:gd name="connsiteX14" fmla="*/ 8871 w 10000"/>
                <a:gd name="connsiteY14" fmla="*/ 6755 h 10000"/>
                <a:gd name="connsiteX15" fmla="*/ 9802 w 10000"/>
                <a:gd name="connsiteY15" fmla="*/ 6724 h 10000"/>
                <a:gd name="connsiteX16" fmla="*/ 9862 w 10000"/>
                <a:gd name="connsiteY16" fmla="*/ 5097 h 10000"/>
                <a:gd name="connsiteX17" fmla="*/ 9155 w 10000"/>
                <a:gd name="connsiteY17" fmla="*/ 4775 h 10000"/>
                <a:gd name="connsiteX18" fmla="*/ 9721 w 10000"/>
                <a:gd name="connsiteY18" fmla="*/ 4428 h 10000"/>
                <a:gd name="connsiteX19" fmla="*/ 9957 w 10000"/>
                <a:gd name="connsiteY19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427 w 10000"/>
                <a:gd name="connsiteY12" fmla="*/ 6755 h 10000"/>
                <a:gd name="connsiteX13" fmla="*/ 7337 w 10000"/>
                <a:gd name="connsiteY13" fmla="*/ 7344 h 10000"/>
                <a:gd name="connsiteX14" fmla="*/ 8871 w 10000"/>
                <a:gd name="connsiteY14" fmla="*/ 6755 h 10000"/>
                <a:gd name="connsiteX15" fmla="*/ 9802 w 10000"/>
                <a:gd name="connsiteY15" fmla="*/ 6724 h 10000"/>
                <a:gd name="connsiteX16" fmla="*/ 9862 w 10000"/>
                <a:gd name="connsiteY16" fmla="*/ 5097 h 10000"/>
                <a:gd name="connsiteX17" fmla="*/ 9155 w 10000"/>
                <a:gd name="connsiteY17" fmla="*/ 4775 h 10000"/>
                <a:gd name="connsiteX18" fmla="*/ 9721 w 10000"/>
                <a:gd name="connsiteY18" fmla="*/ 4428 h 10000"/>
                <a:gd name="connsiteX19" fmla="*/ 9957 w 10000"/>
                <a:gd name="connsiteY19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427 w 10000"/>
                <a:gd name="connsiteY12" fmla="*/ 6755 h 10000"/>
                <a:gd name="connsiteX13" fmla="*/ 7337 w 10000"/>
                <a:gd name="connsiteY13" fmla="*/ 7344 h 10000"/>
                <a:gd name="connsiteX14" fmla="*/ 8871 w 10000"/>
                <a:gd name="connsiteY14" fmla="*/ 6755 h 10000"/>
                <a:gd name="connsiteX15" fmla="*/ 9802 w 10000"/>
                <a:gd name="connsiteY15" fmla="*/ 6724 h 10000"/>
                <a:gd name="connsiteX16" fmla="*/ 9862 w 10000"/>
                <a:gd name="connsiteY16" fmla="*/ 5097 h 10000"/>
                <a:gd name="connsiteX17" fmla="*/ 9155 w 10000"/>
                <a:gd name="connsiteY17" fmla="*/ 4775 h 10000"/>
                <a:gd name="connsiteX18" fmla="*/ 9721 w 10000"/>
                <a:gd name="connsiteY18" fmla="*/ 4428 h 10000"/>
                <a:gd name="connsiteX19" fmla="*/ 9957 w 10000"/>
                <a:gd name="connsiteY19" fmla="*/ 3090 h 10000"/>
                <a:gd name="connsiteX0" fmla="*/ 9957 w 10337"/>
                <a:gd name="connsiteY0" fmla="*/ 3090 h 10000"/>
                <a:gd name="connsiteX1" fmla="*/ 8990 w 10337"/>
                <a:gd name="connsiteY1" fmla="*/ 1565 h 10000"/>
                <a:gd name="connsiteX2" fmla="*/ 7810 w 10337"/>
                <a:gd name="connsiteY2" fmla="*/ 1699 h 10000"/>
                <a:gd name="connsiteX3" fmla="*/ 6229 w 10337"/>
                <a:gd name="connsiteY3" fmla="*/ 335 h 10000"/>
                <a:gd name="connsiteX4" fmla="*/ 3421 w 10337"/>
                <a:gd name="connsiteY4" fmla="*/ 174 h 10000"/>
                <a:gd name="connsiteX5" fmla="*/ 2052 w 10337"/>
                <a:gd name="connsiteY5" fmla="*/ 2261 h 10000"/>
                <a:gd name="connsiteX6" fmla="*/ 3397 w 10337"/>
                <a:gd name="connsiteY6" fmla="*/ 4561 h 10000"/>
                <a:gd name="connsiteX7" fmla="*/ 1581 w 10337"/>
                <a:gd name="connsiteY7" fmla="*/ 5872 h 10000"/>
                <a:gd name="connsiteX8" fmla="*/ 0 w 10337"/>
                <a:gd name="connsiteY8" fmla="*/ 5899 h 10000"/>
                <a:gd name="connsiteX9" fmla="*/ 5026 w 10337"/>
                <a:gd name="connsiteY9" fmla="*/ 9993 h 10000"/>
                <a:gd name="connsiteX10" fmla="*/ 5026 w 10337"/>
                <a:gd name="connsiteY10" fmla="*/ 9003 h 10000"/>
                <a:gd name="connsiteX11" fmla="*/ 4365 w 10337"/>
                <a:gd name="connsiteY11" fmla="*/ 7745 h 10000"/>
                <a:gd name="connsiteX12" fmla="*/ 5427 w 10337"/>
                <a:gd name="connsiteY12" fmla="*/ 6755 h 10000"/>
                <a:gd name="connsiteX13" fmla="*/ 7337 w 10337"/>
                <a:gd name="connsiteY13" fmla="*/ 7344 h 10000"/>
                <a:gd name="connsiteX14" fmla="*/ 8871 w 10337"/>
                <a:gd name="connsiteY14" fmla="*/ 6755 h 10000"/>
                <a:gd name="connsiteX15" fmla="*/ 9802 w 10337"/>
                <a:gd name="connsiteY15" fmla="*/ 6724 h 10000"/>
                <a:gd name="connsiteX16" fmla="*/ 10337 w 10337"/>
                <a:gd name="connsiteY16" fmla="*/ 5997 h 10000"/>
                <a:gd name="connsiteX17" fmla="*/ 9862 w 10337"/>
                <a:gd name="connsiteY17" fmla="*/ 5097 h 10000"/>
                <a:gd name="connsiteX18" fmla="*/ 9155 w 10337"/>
                <a:gd name="connsiteY18" fmla="*/ 4775 h 10000"/>
                <a:gd name="connsiteX19" fmla="*/ 9721 w 10337"/>
                <a:gd name="connsiteY19" fmla="*/ 4428 h 10000"/>
                <a:gd name="connsiteX20" fmla="*/ 9957 w 10337"/>
                <a:gd name="connsiteY20" fmla="*/ 3090 h 10000"/>
                <a:gd name="connsiteX0" fmla="*/ 9957 w 10373"/>
                <a:gd name="connsiteY0" fmla="*/ 3090 h 10000"/>
                <a:gd name="connsiteX1" fmla="*/ 8990 w 10373"/>
                <a:gd name="connsiteY1" fmla="*/ 1565 h 10000"/>
                <a:gd name="connsiteX2" fmla="*/ 7810 w 10373"/>
                <a:gd name="connsiteY2" fmla="*/ 1699 h 10000"/>
                <a:gd name="connsiteX3" fmla="*/ 6229 w 10373"/>
                <a:gd name="connsiteY3" fmla="*/ 335 h 10000"/>
                <a:gd name="connsiteX4" fmla="*/ 3421 w 10373"/>
                <a:gd name="connsiteY4" fmla="*/ 174 h 10000"/>
                <a:gd name="connsiteX5" fmla="*/ 2052 w 10373"/>
                <a:gd name="connsiteY5" fmla="*/ 2261 h 10000"/>
                <a:gd name="connsiteX6" fmla="*/ 3397 w 10373"/>
                <a:gd name="connsiteY6" fmla="*/ 4561 h 10000"/>
                <a:gd name="connsiteX7" fmla="*/ 1581 w 10373"/>
                <a:gd name="connsiteY7" fmla="*/ 5872 h 10000"/>
                <a:gd name="connsiteX8" fmla="*/ 0 w 10373"/>
                <a:gd name="connsiteY8" fmla="*/ 5899 h 10000"/>
                <a:gd name="connsiteX9" fmla="*/ 5026 w 10373"/>
                <a:gd name="connsiteY9" fmla="*/ 9993 h 10000"/>
                <a:gd name="connsiteX10" fmla="*/ 5026 w 10373"/>
                <a:gd name="connsiteY10" fmla="*/ 9003 h 10000"/>
                <a:gd name="connsiteX11" fmla="*/ 4365 w 10373"/>
                <a:gd name="connsiteY11" fmla="*/ 7745 h 10000"/>
                <a:gd name="connsiteX12" fmla="*/ 5427 w 10373"/>
                <a:gd name="connsiteY12" fmla="*/ 6755 h 10000"/>
                <a:gd name="connsiteX13" fmla="*/ 7337 w 10373"/>
                <a:gd name="connsiteY13" fmla="*/ 7344 h 10000"/>
                <a:gd name="connsiteX14" fmla="*/ 8871 w 10373"/>
                <a:gd name="connsiteY14" fmla="*/ 6755 h 10000"/>
                <a:gd name="connsiteX15" fmla="*/ 10337 w 10373"/>
                <a:gd name="connsiteY15" fmla="*/ 5997 h 10000"/>
                <a:gd name="connsiteX16" fmla="*/ 9862 w 10373"/>
                <a:gd name="connsiteY16" fmla="*/ 5097 h 10000"/>
                <a:gd name="connsiteX17" fmla="*/ 9155 w 10373"/>
                <a:gd name="connsiteY17" fmla="*/ 4775 h 10000"/>
                <a:gd name="connsiteX18" fmla="*/ 9721 w 10373"/>
                <a:gd name="connsiteY18" fmla="*/ 4428 h 10000"/>
                <a:gd name="connsiteX19" fmla="*/ 9957 w 10373"/>
                <a:gd name="connsiteY19" fmla="*/ 3090 h 10000"/>
                <a:gd name="connsiteX0" fmla="*/ 9957 w 10338"/>
                <a:gd name="connsiteY0" fmla="*/ 3090 h 10000"/>
                <a:gd name="connsiteX1" fmla="*/ 8990 w 10338"/>
                <a:gd name="connsiteY1" fmla="*/ 1565 h 10000"/>
                <a:gd name="connsiteX2" fmla="*/ 7810 w 10338"/>
                <a:gd name="connsiteY2" fmla="*/ 1699 h 10000"/>
                <a:gd name="connsiteX3" fmla="*/ 6229 w 10338"/>
                <a:gd name="connsiteY3" fmla="*/ 335 h 10000"/>
                <a:gd name="connsiteX4" fmla="*/ 3421 w 10338"/>
                <a:gd name="connsiteY4" fmla="*/ 174 h 10000"/>
                <a:gd name="connsiteX5" fmla="*/ 2052 w 10338"/>
                <a:gd name="connsiteY5" fmla="*/ 2261 h 10000"/>
                <a:gd name="connsiteX6" fmla="*/ 3397 w 10338"/>
                <a:gd name="connsiteY6" fmla="*/ 4561 h 10000"/>
                <a:gd name="connsiteX7" fmla="*/ 1581 w 10338"/>
                <a:gd name="connsiteY7" fmla="*/ 5872 h 10000"/>
                <a:gd name="connsiteX8" fmla="*/ 0 w 10338"/>
                <a:gd name="connsiteY8" fmla="*/ 5899 h 10000"/>
                <a:gd name="connsiteX9" fmla="*/ 5026 w 10338"/>
                <a:gd name="connsiteY9" fmla="*/ 9993 h 10000"/>
                <a:gd name="connsiteX10" fmla="*/ 5026 w 10338"/>
                <a:gd name="connsiteY10" fmla="*/ 9003 h 10000"/>
                <a:gd name="connsiteX11" fmla="*/ 4365 w 10338"/>
                <a:gd name="connsiteY11" fmla="*/ 7745 h 10000"/>
                <a:gd name="connsiteX12" fmla="*/ 5427 w 10338"/>
                <a:gd name="connsiteY12" fmla="*/ 6755 h 10000"/>
                <a:gd name="connsiteX13" fmla="*/ 7337 w 10338"/>
                <a:gd name="connsiteY13" fmla="*/ 7344 h 10000"/>
                <a:gd name="connsiteX14" fmla="*/ 8871 w 10338"/>
                <a:gd name="connsiteY14" fmla="*/ 6755 h 10000"/>
                <a:gd name="connsiteX15" fmla="*/ 10337 w 10338"/>
                <a:gd name="connsiteY15" fmla="*/ 5997 h 10000"/>
                <a:gd name="connsiteX16" fmla="*/ 9155 w 10338"/>
                <a:gd name="connsiteY16" fmla="*/ 4775 h 10000"/>
                <a:gd name="connsiteX17" fmla="*/ 9721 w 10338"/>
                <a:gd name="connsiteY17" fmla="*/ 4428 h 10000"/>
                <a:gd name="connsiteX18" fmla="*/ 9957 w 10338"/>
                <a:gd name="connsiteY18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427 w 10000"/>
                <a:gd name="connsiteY12" fmla="*/ 6755 h 10000"/>
                <a:gd name="connsiteX13" fmla="*/ 7337 w 10000"/>
                <a:gd name="connsiteY13" fmla="*/ 7344 h 10000"/>
                <a:gd name="connsiteX14" fmla="*/ 8871 w 10000"/>
                <a:gd name="connsiteY14" fmla="*/ 6755 h 10000"/>
                <a:gd name="connsiteX15" fmla="*/ 9884 w 10000"/>
                <a:gd name="connsiteY15" fmla="*/ 6157 h 10000"/>
                <a:gd name="connsiteX16" fmla="*/ 9155 w 10000"/>
                <a:gd name="connsiteY16" fmla="*/ 4775 h 10000"/>
                <a:gd name="connsiteX17" fmla="*/ 9721 w 10000"/>
                <a:gd name="connsiteY17" fmla="*/ 4428 h 10000"/>
                <a:gd name="connsiteX18" fmla="*/ 9957 w 10000"/>
                <a:gd name="connsiteY18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427 w 10000"/>
                <a:gd name="connsiteY12" fmla="*/ 6755 h 10000"/>
                <a:gd name="connsiteX13" fmla="*/ 7337 w 10000"/>
                <a:gd name="connsiteY13" fmla="*/ 7344 h 10000"/>
                <a:gd name="connsiteX14" fmla="*/ 8871 w 10000"/>
                <a:gd name="connsiteY14" fmla="*/ 6755 h 10000"/>
                <a:gd name="connsiteX15" fmla="*/ 9884 w 10000"/>
                <a:gd name="connsiteY15" fmla="*/ 6157 h 10000"/>
                <a:gd name="connsiteX16" fmla="*/ 9155 w 10000"/>
                <a:gd name="connsiteY16" fmla="*/ 4775 h 10000"/>
                <a:gd name="connsiteX17" fmla="*/ 9721 w 10000"/>
                <a:gd name="connsiteY17" fmla="*/ 4428 h 10000"/>
                <a:gd name="connsiteX18" fmla="*/ 9957 w 10000"/>
                <a:gd name="connsiteY18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427 w 10000"/>
                <a:gd name="connsiteY12" fmla="*/ 6755 h 10000"/>
                <a:gd name="connsiteX13" fmla="*/ 7337 w 10000"/>
                <a:gd name="connsiteY13" fmla="*/ 7344 h 10000"/>
                <a:gd name="connsiteX14" fmla="*/ 8871 w 10000"/>
                <a:gd name="connsiteY14" fmla="*/ 6755 h 10000"/>
                <a:gd name="connsiteX15" fmla="*/ 9884 w 10000"/>
                <a:gd name="connsiteY15" fmla="*/ 6157 h 10000"/>
                <a:gd name="connsiteX16" fmla="*/ 9155 w 10000"/>
                <a:gd name="connsiteY16" fmla="*/ 4775 h 10000"/>
                <a:gd name="connsiteX17" fmla="*/ 9721 w 10000"/>
                <a:gd name="connsiteY17" fmla="*/ 4428 h 10000"/>
                <a:gd name="connsiteX18" fmla="*/ 9957 w 10000"/>
                <a:gd name="connsiteY18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7337 w 10000"/>
                <a:gd name="connsiteY13" fmla="*/ 7344 h 10000"/>
                <a:gd name="connsiteX14" fmla="*/ 8871 w 10000"/>
                <a:gd name="connsiteY14" fmla="*/ 6755 h 10000"/>
                <a:gd name="connsiteX15" fmla="*/ 9884 w 10000"/>
                <a:gd name="connsiteY15" fmla="*/ 6157 h 10000"/>
                <a:gd name="connsiteX16" fmla="*/ 9155 w 10000"/>
                <a:gd name="connsiteY16" fmla="*/ 4775 h 10000"/>
                <a:gd name="connsiteX17" fmla="*/ 9721 w 10000"/>
                <a:gd name="connsiteY17" fmla="*/ 4428 h 10000"/>
                <a:gd name="connsiteX18" fmla="*/ 9957 w 10000"/>
                <a:gd name="connsiteY18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7111 w 10000"/>
                <a:gd name="connsiteY13" fmla="*/ 6959 h 10000"/>
                <a:gd name="connsiteX14" fmla="*/ 8871 w 10000"/>
                <a:gd name="connsiteY14" fmla="*/ 6755 h 10000"/>
                <a:gd name="connsiteX15" fmla="*/ 9884 w 10000"/>
                <a:gd name="connsiteY15" fmla="*/ 6157 h 10000"/>
                <a:gd name="connsiteX16" fmla="*/ 9155 w 10000"/>
                <a:gd name="connsiteY16" fmla="*/ 4775 h 10000"/>
                <a:gd name="connsiteX17" fmla="*/ 9721 w 10000"/>
                <a:gd name="connsiteY17" fmla="*/ 4428 h 10000"/>
                <a:gd name="connsiteX18" fmla="*/ 9957 w 10000"/>
                <a:gd name="connsiteY18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7111 w 10000"/>
                <a:gd name="connsiteY13" fmla="*/ 6959 h 10000"/>
                <a:gd name="connsiteX14" fmla="*/ 8871 w 10000"/>
                <a:gd name="connsiteY14" fmla="*/ 6755 h 10000"/>
                <a:gd name="connsiteX15" fmla="*/ 9884 w 10000"/>
                <a:gd name="connsiteY15" fmla="*/ 6157 h 10000"/>
                <a:gd name="connsiteX16" fmla="*/ 9155 w 10000"/>
                <a:gd name="connsiteY16" fmla="*/ 4775 h 10000"/>
                <a:gd name="connsiteX17" fmla="*/ 9721 w 10000"/>
                <a:gd name="connsiteY17" fmla="*/ 4428 h 10000"/>
                <a:gd name="connsiteX18" fmla="*/ 9957 w 10000"/>
                <a:gd name="connsiteY18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7111 w 10000"/>
                <a:gd name="connsiteY13" fmla="*/ 6959 h 10000"/>
                <a:gd name="connsiteX14" fmla="*/ 8871 w 10000"/>
                <a:gd name="connsiteY14" fmla="*/ 6755 h 10000"/>
                <a:gd name="connsiteX15" fmla="*/ 9884 w 10000"/>
                <a:gd name="connsiteY15" fmla="*/ 6157 h 10000"/>
                <a:gd name="connsiteX16" fmla="*/ 9155 w 10000"/>
                <a:gd name="connsiteY16" fmla="*/ 4775 h 10000"/>
                <a:gd name="connsiteX17" fmla="*/ 9721 w 10000"/>
                <a:gd name="connsiteY17" fmla="*/ 4428 h 10000"/>
                <a:gd name="connsiteX18" fmla="*/ 9957 w 10000"/>
                <a:gd name="connsiteY18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7111 w 10000"/>
                <a:gd name="connsiteY13" fmla="*/ 6959 h 10000"/>
                <a:gd name="connsiteX14" fmla="*/ 8871 w 10000"/>
                <a:gd name="connsiteY14" fmla="*/ 6755 h 10000"/>
                <a:gd name="connsiteX15" fmla="*/ 9884 w 10000"/>
                <a:gd name="connsiteY15" fmla="*/ 6157 h 10000"/>
                <a:gd name="connsiteX16" fmla="*/ 9155 w 10000"/>
                <a:gd name="connsiteY16" fmla="*/ 4775 h 10000"/>
                <a:gd name="connsiteX17" fmla="*/ 9721 w 10000"/>
                <a:gd name="connsiteY17" fmla="*/ 4428 h 10000"/>
                <a:gd name="connsiteX18" fmla="*/ 9957 w 10000"/>
                <a:gd name="connsiteY18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871 w 10000"/>
                <a:gd name="connsiteY13" fmla="*/ 6755 h 10000"/>
                <a:gd name="connsiteX14" fmla="*/ 9884 w 10000"/>
                <a:gd name="connsiteY14" fmla="*/ 6157 h 10000"/>
                <a:gd name="connsiteX15" fmla="*/ 9155 w 10000"/>
                <a:gd name="connsiteY15" fmla="*/ 4775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871 w 10000"/>
                <a:gd name="connsiteY13" fmla="*/ 6755 h 10000"/>
                <a:gd name="connsiteX14" fmla="*/ 9884 w 10000"/>
                <a:gd name="connsiteY14" fmla="*/ 6157 h 10000"/>
                <a:gd name="connsiteX15" fmla="*/ 9155 w 10000"/>
                <a:gd name="connsiteY15" fmla="*/ 4775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871 w 10000"/>
                <a:gd name="connsiteY13" fmla="*/ 6755 h 10000"/>
                <a:gd name="connsiteX14" fmla="*/ 9884 w 10000"/>
                <a:gd name="connsiteY14" fmla="*/ 6157 h 10000"/>
                <a:gd name="connsiteX15" fmla="*/ 9155 w 10000"/>
                <a:gd name="connsiteY15" fmla="*/ 4775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560 w 10000"/>
                <a:gd name="connsiteY13" fmla="*/ 6595 h 10000"/>
                <a:gd name="connsiteX14" fmla="*/ 9884 w 10000"/>
                <a:gd name="connsiteY14" fmla="*/ 6157 h 10000"/>
                <a:gd name="connsiteX15" fmla="*/ 9155 w 10000"/>
                <a:gd name="connsiteY15" fmla="*/ 4775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560 w 10000"/>
                <a:gd name="connsiteY13" fmla="*/ 6691 h 10000"/>
                <a:gd name="connsiteX14" fmla="*/ 9884 w 10000"/>
                <a:gd name="connsiteY14" fmla="*/ 6157 h 10000"/>
                <a:gd name="connsiteX15" fmla="*/ 9155 w 10000"/>
                <a:gd name="connsiteY15" fmla="*/ 4775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560 w 10000"/>
                <a:gd name="connsiteY13" fmla="*/ 6691 h 10000"/>
                <a:gd name="connsiteX14" fmla="*/ 9884 w 10000"/>
                <a:gd name="connsiteY14" fmla="*/ 6157 h 10000"/>
                <a:gd name="connsiteX15" fmla="*/ 9155 w 10000"/>
                <a:gd name="connsiteY15" fmla="*/ 4775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560 w 10000"/>
                <a:gd name="connsiteY13" fmla="*/ 6691 h 10000"/>
                <a:gd name="connsiteX14" fmla="*/ 9884 w 10000"/>
                <a:gd name="connsiteY14" fmla="*/ 6157 h 10000"/>
                <a:gd name="connsiteX15" fmla="*/ 9155 w 10000"/>
                <a:gd name="connsiteY15" fmla="*/ 4775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560 w 10000"/>
                <a:gd name="connsiteY13" fmla="*/ 6691 h 10000"/>
                <a:gd name="connsiteX14" fmla="*/ 9884 w 10000"/>
                <a:gd name="connsiteY14" fmla="*/ 6093 h 10000"/>
                <a:gd name="connsiteX15" fmla="*/ 9155 w 10000"/>
                <a:gd name="connsiteY15" fmla="*/ 4775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560 w 10000"/>
                <a:gd name="connsiteY13" fmla="*/ 6691 h 10000"/>
                <a:gd name="connsiteX14" fmla="*/ 9884 w 10000"/>
                <a:gd name="connsiteY14" fmla="*/ 6093 h 10000"/>
                <a:gd name="connsiteX15" fmla="*/ 9070 w 10000"/>
                <a:gd name="connsiteY15" fmla="*/ 4839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560 w 10000"/>
                <a:gd name="connsiteY13" fmla="*/ 6691 h 10000"/>
                <a:gd name="connsiteX14" fmla="*/ 9884 w 10000"/>
                <a:gd name="connsiteY14" fmla="*/ 6093 h 10000"/>
                <a:gd name="connsiteX15" fmla="*/ 9070 w 10000"/>
                <a:gd name="connsiteY15" fmla="*/ 4839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560 w 10000"/>
                <a:gd name="connsiteY13" fmla="*/ 6691 h 10000"/>
                <a:gd name="connsiteX14" fmla="*/ 9884 w 10000"/>
                <a:gd name="connsiteY14" fmla="*/ 6093 h 10000"/>
                <a:gd name="connsiteX15" fmla="*/ 9070 w 10000"/>
                <a:gd name="connsiteY15" fmla="*/ 4839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560 w 10000"/>
                <a:gd name="connsiteY13" fmla="*/ 6691 h 10000"/>
                <a:gd name="connsiteX14" fmla="*/ 9884 w 10000"/>
                <a:gd name="connsiteY14" fmla="*/ 6093 h 10000"/>
                <a:gd name="connsiteX15" fmla="*/ 9070 w 10000"/>
                <a:gd name="connsiteY15" fmla="*/ 4839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560 w 10000"/>
                <a:gd name="connsiteY13" fmla="*/ 6691 h 10000"/>
                <a:gd name="connsiteX14" fmla="*/ 9884 w 10000"/>
                <a:gd name="connsiteY14" fmla="*/ 6093 h 10000"/>
                <a:gd name="connsiteX15" fmla="*/ 9070 w 10000"/>
                <a:gd name="connsiteY15" fmla="*/ 4839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645 w 10000"/>
                <a:gd name="connsiteY13" fmla="*/ 6627 h 10000"/>
                <a:gd name="connsiteX14" fmla="*/ 9884 w 10000"/>
                <a:gd name="connsiteY14" fmla="*/ 6093 h 10000"/>
                <a:gd name="connsiteX15" fmla="*/ 9070 w 10000"/>
                <a:gd name="connsiteY15" fmla="*/ 4839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645 w 10000"/>
                <a:gd name="connsiteY13" fmla="*/ 6627 h 10000"/>
                <a:gd name="connsiteX14" fmla="*/ 9884 w 10000"/>
                <a:gd name="connsiteY14" fmla="*/ 6093 h 10000"/>
                <a:gd name="connsiteX15" fmla="*/ 9070 w 10000"/>
                <a:gd name="connsiteY15" fmla="*/ 4839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645 w 10000"/>
                <a:gd name="connsiteY13" fmla="*/ 6627 h 10000"/>
                <a:gd name="connsiteX14" fmla="*/ 9884 w 10000"/>
                <a:gd name="connsiteY14" fmla="*/ 6093 h 10000"/>
                <a:gd name="connsiteX15" fmla="*/ 9070 w 10000"/>
                <a:gd name="connsiteY15" fmla="*/ 4839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  <a:gd name="connsiteX0" fmla="*/ 9957 w 10000"/>
                <a:gd name="connsiteY0" fmla="*/ 3090 h 10000"/>
                <a:gd name="connsiteX1" fmla="*/ 8990 w 10000"/>
                <a:gd name="connsiteY1" fmla="*/ 1565 h 10000"/>
                <a:gd name="connsiteX2" fmla="*/ 7810 w 10000"/>
                <a:gd name="connsiteY2" fmla="*/ 1699 h 10000"/>
                <a:gd name="connsiteX3" fmla="*/ 6229 w 10000"/>
                <a:gd name="connsiteY3" fmla="*/ 335 h 10000"/>
                <a:gd name="connsiteX4" fmla="*/ 3421 w 10000"/>
                <a:gd name="connsiteY4" fmla="*/ 174 h 10000"/>
                <a:gd name="connsiteX5" fmla="*/ 2052 w 10000"/>
                <a:gd name="connsiteY5" fmla="*/ 2261 h 10000"/>
                <a:gd name="connsiteX6" fmla="*/ 3397 w 10000"/>
                <a:gd name="connsiteY6" fmla="*/ 4561 h 10000"/>
                <a:gd name="connsiteX7" fmla="*/ 1581 w 10000"/>
                <a:gd name="connsiteY7" fmla="*/ 5872 h 10000"/>
                <a:gd name="connsiteX8" fmla="*/ 0 w 10000"/>
                <a:gd name="connsiteY8" fmla="*/ 5899 h 10000"/>
                <a:gd name="connsiteX9" fmla="*/ 5026 w 10000"/>
                <a:gd name="connsiteY9" fmla="*/ 9993 h 10000"/>
                <a:gd name="connsiteX10" fmla="*/ 5026 w 10000"/>
                <a:gd name="connsiteY10" fmla="*/ 9003 h 10000"/>
                <a:gd name="connsiteX11" fmla="*/ 4365 w 10000"/>
                <a:gd name="connsiteY11" fmla="*/ 7745 h 10000"/>
                <a:gd name="connsiteX12" fmla="*/ 5738 w 10000"/>
                <a:gd name="connsiteY12" fmla="*/ 6434 h 10000"/>
                <a:gd name="connsiteX13" fmla="*/ 8645 w 10000"/>
                <a:gd name="connsiteY13" fmla="*/ 6627 h 10000"/>
                <a:gd name="connsiteX14" fmla="*/ 9884 w 10000"/>
                <a:gd name="connsiteY14" fmla="*/ 6093 h 10000"/>
                <a:gd name="connsiteX15" fmla="*/ 9070 w 10000"/>
                <a:gd name="connsiteY15" fmla="*/ 4839 h 10000"/>
                <a:gd name="connsiteX16" fmla="*/ 9721 w 10000"/>
                <a:gd name="connsiteY16" fmla="*/ 4428 h 10000"/>
                <a:gd name="connsiteX17" fmla="*/ 9957 w 10000"/>
                <a:gd name="connsiteY17" fmla="*/ 309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10000" h="10000">
                  <a:moveTo>
                    <a:pt x="9957" y="3090"/>
                  </a:moveTo>
                  <a:cubicBezTo>
                    <a:pt x="9839" y="2608"/>
                    <a:pt x="9391" y="1699"/>
                    <a:pt x="8990" y="1565"/>
                  </a:cubicBezTo>
                  <a:cubicBezTo>
                    <a:pt x="8494" y="1432"/>
                    <a:pt x="7810" y="1699"/>
                    <a:pt x="7810" y="1699"/>
                  </a:cubicBezTo>
                  <a:cubicBezTo>
                    <a:pt x="7810" y="1699"/>
                    <a:pt x="7125" y="762"/>
                    <a:pt x="6229" y="335"/>
                  </a:cubicBezTo>
                  <a:cubicBezTo>
                    <a:pt x="5332" y="-94"/>
                    <a:pt x="4247" y="-67"/>
                    <a:pt x="3421" y="174"/>
                  </a:cubicBezTo>
                  <a:cubicBezTo>
                    <a:pt x="2619" y="468"/>
                    <a:pt x="2077" y="896"/>
                    <a:pt x="2052" y="2261"/>
                  </a:cubicBezTo>
                  <a:cubicBezTo>
                    <a:pt x="2005" y="3331"/>
                    <a:pt x="3397" y="4561"/>
                    <a:pt x="3397" y="4561"/>
                  </a:cubicBezTo>
                  <a:cubicBezTo>
                    <a:pt x="3397" y="4561"/>
                    <a:pt x="2548" y="5258"/>
                    <a:pt x="1581" y="5872"/>
                  </a:cubicBezTo>
                  <a:cubicBezTo>
                    <a:pt x="1581" y="5872"/>
                    <a:pt x="1038" y="5899"/>
                    <a:pt x="0" y="5899"/>
                  </a:cubicBezTo>
                  <a:cubicBezTo>
                    <a:pt x="0" y="5899"/>
                    <a:pt x="4955" y="10207"/>
                    <a:pt x="5026" y="9993"/>
                  </a:cubicBezTo>
                  <a:cubicBezTo>
                    <a:pt x="5073" y="9805"/>
                    <a:pt x="5026" y="9592"/>
                    <a:pt x="5026" y="9003"/>
                  </a:cubicBezTo>
                  <a:cubicBezTo>
                    <a:pt x="5026" y="8415"/>
                    <a:pt x="4699" y="8141"/>
                    <a:pt x="4365" y="7745"/>
                  </a:cubicBezTo>
                  <a:cubicBezTo>
                    <a:pt x="4484" y="7317"/>
                    <a:pt x="5393" y="6854"/>
                    <a:pt x="5738" y="6434"/>
                  </a:cubicBezTo>
                  <a:cubicBezTo>
                    <a:pt x="6857" y="7456"/>
                    <a:pt x="8294" y="7026"/>
                    <a:pt x="8645" y="6627"/>
                  </a:cubicBezTo>
                  <a:cubicBezTo>
                    <a:pt x="9145" y="6724"/>
                    <a:pt x="9808" y="6679"/>
                    <a:pt x="9884" y="6093"/>
                  </a:cubicBezTo>
                  <a:cubicBezTo>
                    <a:pt x="10101" y="5057"/>
                    <a:pt x="9456" y="5037"/>
                    <a:pt x="9070" y="4839"/>
                  </a:cubicBezTo>
                  <a:cubicBezTo>
                    <a:pt x="9070" y="4839"/>
                    <a:pt x="9485" y="4642"/>
                    <a:pt x="9721" y="4428"/>
                  </a:cubicBezTo>
                  <a:cubicBezTo>
                    <a:pt x="10004" y="4214"/>
                    <a:pt x="10051" y="3571"/>
                    <a:pt x="9957" y="309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9" name="Freeform 118"/>
            <p:cNvSpPr>
              <a:spLocks/>
            </p:cNvSpPr>
            <p:nvPr/>
          </p:nvSpPr>
          <p:spPr bwMode="auto">
            <a:xfrm>
              <a:off x="1244600" y="2159000"/>
              <a:ext cx="327025" cy="304800"/>
            </a:xfrm>
            <a:custGeom>
              <a:avLst/>
              <a:gdLst>
                <a:gd name="T0" fmla="*/ 53 w 103"/>
                <a:gd name="T1" fmla="*/ 8 h 96"/>
                <a:gd name="T2" fmla="*/ 10 w 103"/>
                <a:gd name="T3" fmla="*/ 19 h 96"/>
                <a:gd name="T4" fmla="*/ 9 w 103"/>
                <a:gd name="T5" fmla="*/ 24 h 96"/>
                <a:gd name="T6" fmla="*/ 0 w 103"/>
                <a:gd name="T7" fmla="*/ 88 h 96"/>
                <a:gd name="T8" fmla="*/ 34 w 103"/>
                <a:gd name="T9" fmla="*/ 95 h 96"/>
                <a:gd name="T10" fmla="*/ 73 w 103"/>
                <a:gd name="T11" fmla="*/ 76 h 96"/>
                <a:gd name="T12" fmla="*/ 53 w 103"/>
                <a:gd name="T13" fmla="*/ 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3" h="96">
                  <a:moveTo>
                    <a:pt x="53" y="8"/>
                  </a:moveTo>
                  <a:cubicBezTo>
                    <a:pt x="34" y="0"/>
                    <a:pt x="10" y="19"/>
                    <a:pt x="10" y="19"/>
                  </a:cubicBezTo>
                  <a:cubicBezTo>
                    <a:pt x="9" y="24"/>
                    <a:pt x="9" y="24"/>
                    <a:pt x="9" y="24"/>
                  </a:cubicBezTo>
                  <a:cubicBezTo>
                    <a:pt x="9" y="24"/>
                    <a:pt x="9" y="24"/>
                    <a:pt x="0" y="88"/>
                  </a:cubicBezTo>
                  <a:cubicBezTo>
                    <a:pt x="0" y="88"/>
                    <a:pt x="26" y="94"/>
                    <a:pt x="34" y="95"/>
                  </a:cubicBezTo>
                  <a:cubicBezTo>
                    <a:pt x="42" y="96"/>
                    <a:pt x="59" y="90"/>
                    <a:pt x="73" y="76"/>
                  </a:cubicBezTo>
                  <a:cubicBezTo>
                    <a:pt x="103" y="48"/>
                    <a:pt x="72" y="16"/>
                    <a:pt x="53" y="8"/>
                  </a:cubicBezTo>
                  <a:close/>
                </a:path>
              </a:pathLst>
            </a:custGeom>
            <a:solidFill>
              <a:srgbClr val="F8E6B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0" name="Freeform 119"/>
            <p:cNvSpPr>
              <a:spLocks/>
            </p:cNvSpPr>
            <p:nvPr/>
          </p:nvSpPr>
          <p:spPr bwMode="auto">
            <a:xfrm>
              <a:off x="1184275" y="2120900"/>
              <a:ext cx="381000" cy="292100"/>
            </a:xfrm>
            <a:custGeom>
              <a:avLst/>
              <a:gdLst>
                <a:gd name="T0" fmla="*/ 112 w 120"/>
                <a:gd name="T1" fmla="*/ 63 h 92"/>
                <a:gd name="T2" fmla="*/ 86 w 120"/>
                <a:gd name="T3" fmla="*/ 11 h 92"/>
                <a:gd name="T4" fmla="*/ 37 w 120"/>
                <a:gd name="T5" fmla="*/ 19 h 92"/>
                <a:gd name="T6" fmla="*/ 20 w 120"/>
                <a:gd name="T7" fmla="*/ 38 h 92"/>
                <a:gd name="T8" fmla="*/ 102 w 120"/>
                <a:gd name="T9" fmla="*/ 92 h 92"/>
                <a:gd name="T10" fmla="*/ 120 w 120"/>
                <a:gd name="T11" fmla="*/ 75 h 92"/>
                <a:gd name="T12" fmla="*/ 112 w 120"/>
                <a:gd name="T13" fmla="*/ 63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0" h="92">
                  <a:moveTo>
                    <a:pt x="112" y="63"/>
                  </a:moveTo>
                  <a:cubicBezTo>
                    <a:pt x="112" y="63"/>
                    <a:pt x="108" y="25"/>
                    <a:pt x="86" y="11"/>
                  </a:cubicBezTo>
                  <a:cubicBezTo>
                    <a:pt x="68" y="0"/>
                    <a:pt x="37" y="19"/>
                    <a:pt x="37" y="19"/>
                  </a:cubicBezTo>
                  <a:cubicBezTo>
                    <a:pt x="37" y="19"/>
                    <a:pt x="0" y="33"/>
                    <a:pt x="20" y="38"/>
                  </a:cubicBezTo>
                  <a:cubicBezTo>
                    <a:pt x="40" y="44"/>
                    <a:pt x="102" y="92"/>
                    <a:pt x="102" y="92"/>
                  </a:cubicBezTo>
                  <a:cubicBezTo>
                    <a:pt x="102" y="92"/>
                    <a:pt x="120" y="82"/>
                    <a:pt x="120" y="75"/>
                  </a:cubicBezTo>
                  <a:cubicBezTo>
                    <a:pt x="120" y="68"/>
                    <a:pt x="112" y="63"/>
                    <a:pt x="112" y="63"/>
                  </a:cubicBezTo>
                  <a:close/>
                </a:path>
              </a:pathLst>
            </a:custGeom>
            <a:solidFill>
              <a:srgbClr val="2C50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1" name="Freeform 120"/>
            <p:cNvSpPr>
              <a:spLocks/>
            </p:cNvSpPr>
            <p:nvPr/>
          </p:nvSpPr>
          <p:spPr bwMode="auto">
            <a:xfrm>
              <a:off x="346075" y="1952625"/>
              <a:ext cx="1216025" cy="1108075"/>
            </a:xfrm>
            <a:custGeom>
              <a:avLst/>
              <a:gdLst>
                <a:gd name="T0" fmla="*/ 323 w 383"/>
                <a:gd name="T1" fmla="*/ 183 h 349"/>
                <a:gd name="T2" fmla="*/ 288 w 383"/>
                <a:gd name="T3" fmla="*/ 180 h 349"/>
                <a:gd name="T4" fmla="*/ 305 w 383"/>
                <a:gd name="T5" fmla="*/ 129 h 349"/>
                <a:gd name="T6" fmla="*/ 308 w 383"/>
                <a:gd name="T7" fmla="*/ 116 h 349"/>
                <a:gd name="T8" fmla="*/ 280 w 383"/>
                <a:gd name="T9" fmla="*/ 51 h 349"/>
                <a:gd name="T10" fmla="*/ 157 w 383"/>
                <a:gd name="T11" fmla="*/ 7 h 349"/>
                <a:gd name="T12" fmla="*/ 84 w 383"/>
                <a:gd name="T13" fmla="*/ 52 h 349"/>
                <a:gd name="T14" fmla="*/ 115 w 383"/>
                <a:gd name="T15" fmla="*/ 126 h 349"/>
                <a:gd name="T16" fmla="*/ 163 w 383"/>
                <a:gd name="T17" fmla="*/ 159 h 349"/>
                <a:gd name="T18" fmla="*/ 59 w 383"/>
                <a:gd name="T19" fmla="*/ 224 h 349"/>
                <a:gd name="T20" fmla="*/ 0 w 383"/>
                <a:gd name="T21" fmla="*/ 230 h 349"/>
                <a:gd name="T22" fmla="*/ 167 w 383"/>
                <a:gd name="T23" fmla="*/ 349 h 349"/>
                <a:gd name="T24" fmla="*/ 167 w 383"/>
                <a:gd name="T25" fmla="*/ 306 h 349"/>
                <a:gd name="T26" fmla="*/ 137 w 383"/>
                <a:gd name="T27" fmla="*/ 273 h 349"/>
                <a:gd name="T28" fmla="*/ 235 w 383"/>
                <a:gd name="T29" fmla="*/ 198 h 349"/>
                <a:gd name="T30" fmla="*/ 243 w 383"/>
                <a:gd name="T31" fmla="*/ 196 h 349"/>
                <a:gd name="T32" fmla="*/ 243 w 383"/>
                <a:gd name="T33" fmla="*/ 222 h 349"/>
                <a:gd name="T34" fmla="*/ 311 w 383"/>
                <a:gd name="T35" fmla="*/ 231 h 349"/>
                <a:gd name="T36" fmla="*/ 348 w 383"/>
                <a:gd name="T37" fmla="*/ 217 h 349"/>
                <a:gd name="T38" fmla="*/ 373 w 383"/>
                <a:gd name="T39" fmla="*/ 224 h 349"/>
                <a:gd name="T40" fmla="*/ 383 w 383"/>
                <a:gd name="T41" fmla="*/ 196 h 349"/>
                <a:gd name="T42" fmla="*/ 366 w 383"/>
                <a:gd name="T43" fmla="*/ 186 h 349"/>
                <a:gd name="T44" fmla="*/ 323 w 383"/>
                <a:gd name="T45" fmla="*/ 183 h 3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83" h="349">
                  <a:moveTo>
                    <a:pt x="323" y="183"/>
                  </a:moveTo>
                  <a:cubicBezTo>
                    <a:pt x="318" y="184"/>
                    <a:pt x="288" y="180"/>
                    <a:pt x="288" y="180"/>
                  </a:cubicBezTo>
                  <a:cubicBezTo>
                    <a:pt x="305" y="129"/>
                    <a:pt x="305" y="129"/>
                    <a:pt x="305" y="129"/>
                  </a:cubicBezTo>
                  <a:cubicBezTo>
                    <a:pt x="308" y="116"/>
                    <a:pt x="308" y="116"/>
                    <a:pt x="308" y="116"/>
                  </a:cubicBezTo>
                  <a:cubicBezTo>
                    <a:pt x="308" y="116"/>
                    <a:pt x="320" y="84"/>
                    <a:pt x="280" y="51"/>
                  </a:cubicBezTo>
                  <a:cubicBezTo>
                    <a:pt x="240" y="17"/>
                    <a:pt x="186" y="0"/>
                    <a:pt x="157" y="7"/>
                  </a:cubicBezTo>
                  <a:cubicBezTo>
                    <a:pt x="130" y="13"/>
                    <a:pt x="91" y="22"/>
                    <a:pt x="84" y="52"/>
                  </a:cubicBezTo>
                  <a:cubicBezTo>
                    <a:pt x="76" y="86"/>
                    <a:pt x="99" y="114"/>
                    <a:pt x="115" y="126"/>
                  </a:cubicBezTo>
                  <a:cubicBezTo>
                    <a:pt x="130" y="138"/>
                    <a:pt x="163" y="159"/>
                    <a:pt x="163" y="159"/>
                  </a:cubicBezTo>
                  <a:cubicBezTo>
                    <a:pt x="163" y="159"/>
                    <a:pt x="61" y="218"/>
                    <a:pt x="59" y="224"/>
                  </a:cubicBezTo>
                  <a:cubicBezTo>
                    <a:pt x="57" y="230"/>
                    <a:pt x="0" y="230"/>
                    <a:pt x="0" y="230"/>
                  </a:cubicBezTo>
                  <a:cubicBezTo>
                    <a:pt x="167" y="349"/>
                    <a:pt x="167" y="349"/>
                    <a:pt x="167" y="349"/>
                  </a:cubicBezTo>
                  <a:cubicBezTo>
                    <a:pt x="167" y="349"/>
                    <a:pt x="175" y="328"/>
                    <a:pt x="167" y="306"/>
                  </a:cubicBezTo>
                  <a:cubicBezTo>
                    <a:pt x="162" y="294"/>
                    <a:pt x="139" y="277"/>
                    <a:pt x="137" y="273"/>
                  </a:cubicBezTo>
                  <a:cubicBezTo>
                    <a:pt x="130" y="262"/>
                    <a:pt x="235" y="198"/>
                    <a:pt x="235" y="198"/>
                  </a:cubicBezTo>
                  <a:cubicBezTo>
                    <a:pt x="243" y="196"/>
                    <a:pt x="243" y="196"/>
                    <a:pt x="243" y="196"/>
                  </a:cubicBezTo>
                  <a:cubicBezTo>
                    <a:pt x="243" y="196"/>
                    <a:pt x="237" y="218"/>
                    <a:pt x="243" y="222"/>
                  </a:cubicBezTo>
                  <a:cubicBezTo>
                    <a:pt x="248" y="225"/>
                    <a:pt x="302" y="236"/>
                    <a:pt x="311" y="231"/>
                  </a:cubicBezTo>
                  <a:cubicBezTo>
                    <a:pt x="321" y="228"/>
                    <a:pt x="348" y="217"/>
                    <a:pt x="348" y="217"/>
                  </a:cubicBezTo>
                  <a:cubicBezTo>
                    <a:pt x="348" y="217"/>
                    <a:pt x="367" y="229"/>
                    <a:pt x="373" y="224"/>
                  </a:cubicBezTo>
                  <a:cubicBezTo>
                    <a:pt x="378" y="218"/>
                    <a:pt x="383" y="196"/>
                    <a:pt x="383" y="196"/>
                  </a:cubicBezTo>
                  <a:cubicBezTo>
                    <a:pt x="383" y="196"/>
                    <a:pt x="373" y="189"/>
                    <a:pt x="366" y="186"/>
                  </a:cubicBezTo>
                  <a:cubicBezTo>
                    <a:pt x="357" y="184"/>
                    <a:pt x="328" y="183"/>
                    <a:pt x="323" y="183"/>
                  </a:cubicBezTo>
                  <a:close/>
                </a:path>
              </a:pathLst>
            </a:custGeom>
            <a:solidFill>
              <a:srgbClr val="3A6BA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2" name="Freeform 121"/>
            <p:cNvSpPr>
              <a:spLocks/>
            </p:cNvSpPr>
            <p:nvPr/>
          </p:nvSpPr>
          <p:spPr bwMode="auto">
            <a:xfrm>
              <a:off x="257175" y="1746250"/>
              <a:ext cx="1206500" cy="838200"/>
            </a:xfrm>
            <a:custGeom>
              <a:avLst/>
              <a:gdLst>
                <a:gd name="T0" fmla="*/ 36 w 380"/>
                <a:gd name="T1" fmla="*/ 2 h 264"/>
                <a:gd name="T2" fmla="*/ 18 w 380"/>
                <a:gd name="T3" fmla="*/ 10 h 264"/>
                <a:gd name="T4" fmla="*/ 5 w 380"/>
                <a:gd name="T5" fmla="*/ 0 h 264"/>
                <a:gd name="T6" fmla="*/ 0 w 380"/>
                <a:gd name="T7" fmla="*/ 4 h 264"/>
                <a:gd name="T8" fmla="*/ 14 w 380"/>
                <a:gd name="T9" fmla="*/ 14 h 264"/>
                <a:gd name="T10" fmla="*/ 6 w 380"/>
                <a:gd name="T11" fmla="*/ 27 h 264"/>
                <a:gd name="T12" fmla="*/ 30 w 380"/>
                <a:gd name="T13" fmla="*/ 25 h 264"/>
                <a:gd name="T14" fmla="*/ 377 w 380"/>
                <a:gd name="T15" fmla="*/ 264 h 264"/>
                <a:gd name="T16" fmla="*/ 380 w 380"/>
                <a:gd name="T17" fmla="*/ 257 h 264"/>
                <a:gd name="T18" fmla="*/ 33 w 380"/>
                <a:gd name="T19" fmla="*/ 22 h 264"/>
                <a:gd name="T20" fmla="*/ 36 w 380"/>
                <a:gd name="T21" fmla="*/ 2 h 2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80" h="264">
                  <a:moveTo>
                    <a:pt x="36" y="2"/>
                  </a:moveTo>
                  <a:cubicBezTo>
                    <a:pt x="30" y="0"/>
                    <a:pt x="23" y="4"/>
                    <a:pt x="18" y="1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14" y="14"/>
                    <a:pt x="14" y="14"/>
                    <a:pt x="14" y="14"/>
                  </a:cubicBezTo>
                  <a:cubicBezTo>
                    <a:pt x="10" y="19"/>
                    <a:pt x="7" y="24"/>
                    <a:pt x="6" y="27"/>
                  </a:cubicBezTo>
                  <a:cubicBezTo>
                    <a:pt x="4" y="33"/>
                    <a:pt x="14" y="42"/>
                    <a:pt x="30" y="25"/>
                  </a:cubicBezTo>
                  <a:cubicBezTo>
                    <a:pt x="377" y="264"/>
                    <a:pt x="377" y="264"/>
                    <a:pt x="377" y="264"/>
                  </a:cubicBezTo>
                  <a:cubicBezTo>
                    <a:pt x="380" y="257"/>
                    <a:pt x="380" y="257"/>
                    <a:pt x="380" y="257"/>
                  </a:cubicBezTo>
                  <a:cubicBezTo>
                    <a:pt x="33" y="22"/>
                    <a:pt x="33" y="22"/>
                    <a:pt x="33" y="22"/>
                  </a:cubicBezTo>
                  <a:cubicBezTo>
                    <a:pt x="36" y="19"/>
                    <a:pt x="46" y="6"/>
                    <a:pt x="36" y="2"/>
                  </a:cubicBezTo>
                  <a:close/>
                </a:path>
              </a:pathLst>
            </a:custGeom>
            <a:solidFill>
              <a:srgbClr val="2C50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3" name="Freeform 122"/>
            <p:cNvSpPr>
              <a:spLocks/>
            </p:cNvSpPr>
            <p:nvPr/>
          </p:nvSpPr>
          <p:spPr bwMode="auto">
            <a:xfrm>
              <a:off x="0" y="2282825"/>
              <a:ext cx="1727200" cy="1181100"/>
            </a:xfrm>
            <a:custGeom>
              <a:avLst/>
              <a:gdLst>
                <a:gd name="T0" fmla="*/ 510 w 544"/>
                <a:gd name="T1" fmla="*/ 365 h 372"/>
                <a:gd name="T2" fmla="*/ 534 w 544"/>
                <a:gd name="T3" fmla="*/ 335 h 372"/>
                <a:gd name="T4" fmla="*/ 512 w 544"/>
                <a:gd name="T5" fmla="*/ 348 h 372"/>
                <a:gd name="T6" fmla="*/ 373 w 544"/>
                <a:gd name="T7" fmla="*/ 297 h 372"/>
                <a:gd name="T8" fmla="*/ 0 w 544"/>
                <a:gd name="T9" fmla="*/ 0 h 372"/>
                <a:gd name="T10" fmla="*/ 0 w 544"/>
                <a:gd name="T11" fmla="*/ 19 h 372"/>
                <a:gd name="T12" fmla="*/ 510 w 544"/>
                <a:gd name="T13" fmla="*/ 365 h 3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44" h="372">
                  <a:moveTo>
                    <a:pt x="510" y="365"/>
                  </a:moveTo>
                  <a:cubicBezTo>
                    <a:pt x="544" y="361"/>
                    <a:pt x="536" y="339"/>
                    <a:pt x="534" y="335"/>
                  </a:cubicBezTo>
                  <a:cubicBezTo>
                    <a:pt x="535" y="337"/>
                    <a:pt x="535" y="343"/>
                    <a:pt x="512" y="348"/>
                  </a:cubicBezTo>
                  <a:cubicBezTo>
                    <a:pt x="485" y="353"/>
                    <a:pt x="472" y="355"/>
                    <a:pt x="373" y="297"/>
                  </a:cubicBezTo>
                  <a:cubicBezTo>
                    <a:pt x="153" y="165"/>
                    <a:pt x="46" y="56"/>
                    <a:pt x="0" y="0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149" y="201"/>
                    <a:pt x="442" y="372"/>
                    <a:pt x="510" y="365"/>
                  </a:cubicBezTo>
                  <a:close/>
                </a:path>
              </a:pathLst>
            </a:custGeom>
            <a:solidFill>
              <a:srgbClr val="2C50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4" name="Freeform 123"/>
            <p:cNvSpPr>
              <a:spLocks/>
            </p:cNvSpPr>
            <p:nvPr/>
          </p:nvSpPr>
          <p:spPr bwMode="auto">
            <a:xfrm>
              <a:off x="1695450" y="3346450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2C50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5" name="Freeform 124"/>
            <p:cNvSpPr>
              <a:spLocks/>
            </p:cNvSpPr>
            <p:nvPr/>
          </p:nvSpPr>
          <p:spPr bwMode="auto">
            <a:xfrm>
              <a:off x="784225" y="2114550"/>
              <a:ext cx="403225" cy="469900"/>
            </a:xfrm>
            <a:custGeom>
              <a:avLst/>
              <a:gdLst>
                <a:gd name="T0" fmla="*/ 0 w 127"/>
                <a:gd name="T1" fmla="*/ 20 h 148"/>
                <a:gd name="T2" fmla="*/ 118 w 127"/>
                <a:gd name="T3" fmla="*/ 107 h 148"/>
                <a:gd name="T4" fmla="*/ 86 w 127"/>
                <a:gd name="T5" fmla="*/ 148 h 148"/>
                <a:gd name="T6" fmla="*/ 100 w 127"/>
                <a:gd name="T7" fmla="*/ 147 h 148"/>
                <a:gd name="T8" fmla="*/ 127 w 127"/>
                <a:gd name="T9" fmla="*/ 107 h 148"/>
                <a:gd name="T10" fmla="*/ 0 w 127"/>
                <a:gd name="T11" fmla="*/ 20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7" h="148">
                  <a:moveTo>
                    <a:pt x="0" y="20"/>
                  </a:moveTo>
                  <a:cubicBezTo>
                    <a:pt x="38" y="31"/>
                    <a:pt x="115" y="89"/>
                    <a:pt x="118" y="107"/>
                  </a:cubicBezTo>
                  <a:cubicBezTo>
                    <a:pt x="120" y="129"/>
                    <a:pt x="86" y="148"/>
                    <a:pt x="86" y="148"/>
                  </a:cubicBezTo>
                  <a:cubicBezTo>
                    <a:pt x="100" y="147"/>
                    <a:pt x="100" y="147"/>
                    <a:pt x="100" y="147"/>
                  </a:cubicBezTo>
                  <a:cubicBezTo>
                    <a:pt x="100" y="147"/>
                    <a:pt x="127" y="134"/>
                    <a:pt x="127" y="107"/>
                  </a:cubicBezTo>
                  <a:cubicBezTo>
                    <a:pt x="127" y="78"/>
                    <a:pt x="17" y="0"/>
                    <a:pt x="0" y="20"/>
                  </a:cubicBezTo>
                  <a:close/>
                </a:path>
              </a:pathLst>
            </a:custGeom>
            <a:solidFill>
              <a:srgbClr val="2C50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6" name="Freeform 125"/>
            <p:cNvSpPr>
              <a:spLocks/>
            </p:cNvSpPr>
            <p:nvPr/>
          </p:nvSpPr>
          <p:spPr bwMode="auto">
            <a:xfrm>
              <a:off x="0" y="488950"/>
              <a:ext cx="1362075" cy="1863725"/>
            </a:xfrm>
            <a:custGeom>
              <a:avLst/>
              <a:gdLst>
                <a:gd name="T0" fmla="*/ 228 w 429"/>
                <a:gd name="T1" fmla="*/ 116 h 587"/>
                <a:gd name="T2" fmla="*/ 276 w 429"/>
                <a:gd name="T3" fmla="*/ 266 h 587"/>
                <a:gd name="T4" fmla="*/ 281 w 429"/>
                <a:gd name="T5" fmla="*/ 510 h 587"/>
                <a:gd name="T6" fmla="*/ 415 w 429"/>
                <a:gd name="T7" fmla="*/ 587 h 587"/>
                <a:gd name="T8" fmla="*/ 418 w 429"/>
                <a:gd name="T9" fmla="*/ 574 h 587"/>
                <a:gd name="T10" fmla="*/ 312 w 429"/>
                <a:gd name="T11" fmla="*/ 487 h 587"/>
                <a:gd name="T12" fmla="*/ 273 w 429"/>
                <a:gd name="T13" fmla="*/ 64 h 587"/>
                <a:gd name="T14" fmla="*/ 0 w 429"/>
                <a:gd name="T15" fmla="*/ 105 h 587"/>
                <a:gd name="T16" fmla="*/ 0 w 429"/>
                <a:gd name="T17" fmla="*/ 319 h 587"/>
                <a:gd name="T18" fmla="*/ 228 w 429"/>
                <a:gd name="T19" fmla="*/ 116 h 5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29" h="587">
                  <a:moveTo>
                    <a:pt x="228" y="116"/>
                  </a:moveTo>
                  <a:cubicBezTo>
                    <a:pt x="264" y="133"/>
                    <a:pt x="297" y="181"/>
                    <a:pt x="276" y="266"/>
                  </a:cubicBezTo>
                  <a:cubicBezTo>
                    <a:pt x="259" y="335"/>
                    <a:pt x="230" y="448"/>
                    <a:pt x="281" y="510"/>
                  </a:cubicBezTo>
                  <a:cubicBezTo>
                    <a:pt x="325" y="563"/>
                    <a:pt x="415" y="587"/>
                    <a:pt x="415" y="587"/>
                  </a:cubicBezTo>
                  <a:cubicBezTo>
                    <a:pt x="417" y="583"/>
                    <a:pt x="417" y="578"/>
                    <a:pt x="418" y="574"/>
                  </a:cubicBezTo>
                  <a:cubicBezTo>
                    <a:pt x="418" y="574"/>
                    <a:pt x="347" y="548"/>
                    <a:pt x="312" y="487"/>
                  </a:cubicBezTo>
                  <a:cubicBezTo>
                    <a:pt x="245" y="372"/>
                    <a:pt x="429" y="159"/>
                    <a:pt x="273" y="64"/>
                  </a:cubicBezTo>
                  <a:cubicBezTo>
                    <a:pt x="168" y="0"/>
                    <a:pt x="73" y="43"/>
                    <a:pt x="0" y="105"/>
                  </a:cubicBezTo>
                  <a:cubicBezTo>
                    <a:pt x="0" y="319"/>
                    <a:pt x="0" y="319"/>
                    <a:pt x="0" y="319"/>
                  </a:cubicBezTo>
                  <a:cubicBezTo>
                    <a:pt x="57" y="191"/>
                    <a:pt x="104" y="60"/>
                    <a:pt x="228" y="116"/>
                  </a:cubicBez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7" name="Freeform 126"/>
            <p:cNvSpPr>
              <a:spLocks/>
            </p:cNvSpPr>
            <p:nvPr/>
          </p:nvSpPr>
          <p:spPr bwMode="auto">
            <a:xfrm>
              <a:off x="533400" y="565150"/>
              <a:ext cx="828675" cy="1749425"/>
            </a:xfrm>
            <a:custGeom>
              <a:avLst/>
              <a:gdLst>
                <a:gd name="T0" fmla="*/ 105 w 261"/>
                <a:gd name="T1" fmla="*/ 40 h 551"/>
                <a:gd name="T2" fmla="*/ 144 w 261"/>
                <a:gd name="T3" fmla="*/ 463 h 551"/>
                <a:gd name="T4" fmla="*/ 250 w 261"/>
                <a:gd name="T5" fmla="*/ 550 h 551"/>
                <a:gd name="T6" fmla="*/ 250 w 261"/>
                <a:gd name="T7" fmla="*/ 551 h 551"/>
                <a:gd name="T8" fmla="*/ 252 w 261"/>
                <a:gd name="T9" fmla="*/ 543 h 551"/>
                <a:gd name="T10" fmla="*/ 151 w 261"/>
                <a:gd name="T11" fmla="*/ 459 h 551"/>
                <a:gd name="T12" fmla="*/ 157 w 261"/>
                <a:gd name="T13" fmla="*/ 284 h 551"/>
                <a:gd name="T14" fmla="*/ 178 w 261"/>
                <a:gd name="T15" fmla="*/ 146 h 551"/>
                <a:gd name="T16" fmla="*/ 109 w 261"/>
                <a:gd name="T17" fmla="*/ 33 h 551"/>
                <a:gd name="T18" fmla="*/ 0 w 261"/>
                <a:gd name="T19" fmla="*/ 0 h 551"/>
                <a:gd name="T20" fmla="*/ 0 w 261"/>
                <a:gd name="T21" fmla="*/ 8 h 551"/>
                <a:gd name="T22" fmla="*/ 105 w 261"/>
                <a:gd name="T23" fmla="*/ 4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61" h="551">
                  <a:moveTo>
                    <a:pt x="105" y="40"/>
                  </a:moveTo>
                  <a:cubicBezTo>
                    <a:pt x="261" y="135"/>
                    <a:pt x="77" y="348"/>
                    <a:pt x="144" y="463"/>
                  </a:cubicBezTo>
                  <a:cubicBezTo>
                    <a:pt x="179" y="524"/>
                    <a:pt x="250" y="550"/>
                    <a:pt x="250" y="550"/>
                  </a:cubicBezTo>
                  <a:cubicBezTo>
                    <a:pt x="250" y="550"/>
                    <a:pt x="250" y="551"/>
                    <a:pt x="250" y="551"/>
                  </a:cubicBezTo>
                  <a:cubicBezTo>
                    <a:pt x="252" y="543"/>
                    <a:pt x="252" y="543"/>
                    <a:pt x="252" y="543"/>
                  </a:cubicBezTo>
                  <a:cubicBezTo>
                    <a:pt x="252" y="543"/>
                    <a:pt x="184" y="517"/>
                    <a:pt x="151" y="459"/>
                  </a:cubicBezTo>
                  <a:cubicBezTo>
                    <a:pt x="124" y="414"/>
                    <a:pt x="140" y="351"/>
                    <a:pt x="157" y="284"/>
                  </a:cubicBezTo>
                  <a:cubicBezTo>
                    <a:pt x="168" y="237"/>
                    <a:pt x="180" y="190"/>
                    <a:pt x="178" y="146"/>
                  </a:cubicBezTo>
                  <a:cubicBezTo>
                    <a:pt x="175" y="96"/>
                    <a:pt x="152" y="59"/>
                    <a:pt x="109" y="33"/>
                  </a:cubicBezTo>
                  <a:cubicBezTo>
                    <a:pt x="74" y="11"/>
                    <a:pt x="37" y="0"/>
                    <a:pt x="0" y="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33" y="8"/>
                    <a:pt x="69" y="18"/>
                    <a:pt x="105" y="4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8" name="Freeform 127"/>
            <p:cNvSpPr>
              <a:spLocks/>
            </p:cNvSpPr>
            <p:nvPr/>
          </p:nvSpPr>
          <p:spPr bwMode="auto">
            <a:xfrm>
              <a:off x="1317625" y="2314575"/>
              <a:ext cx="9525" cy="38100"/>
            </a:xfrm>
            <a:custGeom>
              <a:avLst/>
              <a:gdLst>
                <a:gd name="T0" fmla="*/ 0 w 3"/>
                <a:gd name="T1" fmla="*/ 12 h 12"/>
                <a:gd name="T2" fmla="*/ 3 w 3"/>
                <a:gd name="T3" fmla="*/ 0 h 12"/>
                <a:gd name="T4" fmla="*/ 0 w 3"/>
                <a:gd name="T5" fmla="*/ 12 h 12"/>
                <a:gd name="T6" fmla="*/ 0 w 3"/>
                <a:gd name="T7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" h="12">
                  <a:moveTo>
                    <a:pt x="0" y="12"/>
                  </a:moveTo>
                  <a:cubicBezTo>
                    <a:pt x="2" y="8"/>
                    <a:pt x="3" y="3"/>
                    <a:pt x="3" y="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9" name="Freeform 128"/>
            <p:cNvSpPr>
              <a:spLocks/>
            </p:cNvSpPr>
            <p:nvPr/>
          </p:nvSpPr>
          <p:spPr bwMode="auto">
            <a:xfrm>
              <a:off x="0" y="815975"/>
              <a:ext cx="1317625" cy="1558925"/>
            </a:xfrm>
            <a:custGeom>
              <a:avLst/>
              <a:gdLst>
                <a:gd name="T0" fmla="*/ 18 w 415"/>
                <a:gd name="T1" fmla="*/ 194 h 491"/>
                <a:gd name="T2" fmla="*/ 173 w 415"/>
                <a:gd name="T3" fmla="*/ 8 h 491"/>
                <a:gd name="T4" fmla="*/ 225 w 415"/>
                <a:gd name="T5" fmla="*/ 21 h 491"/>
                <a:gd name="T6" fmla="*/ 268 w 415"/>
                <a:gd name="T7" fmla="*/ 161 h 491"/>
                <a:gd name="T8" fmla="*/ 267 w 415"/>
                <a:gd name="T9" fmla="*/ 165 h 491"/>
                <a:gd name="T10" fmla="*/ 275 w 415"/>
                <a:gd name="T11" fmla="*/ 412 h 491"/>
                <a:gd name="T12" fmla="*/ 413 w 415"/>
                <a:gd name="T13" fmla="*/ 491 h 491"/>
                <a:gd name="T14" fmla="*/ 415 w 415"/>
                <a:gd name="T15" fmla="*/ 484 h 491"/>
                <a:gd name="T16" fmla="*/ 281 w 415"/>
                <a:gd name="T17" fmla="*/ 407 h 491"/>
                <a:gd name="T18" fmla="*/ 276 w 415"/>
                <a:gd name="T19" fmla="*/ 163 h 491"/>
                <a:gd name="T20" fmla="*/ 228 w 415"/>
                <a:gd name="T21" fmla="*/ 13 h 491"/>
                <a:gd name="T22" fmla="*/ 173 w 415"/>
                <a:gd name="T23" fmla="*/ 0 h 491"/>
                <a:gd name="T24" fmla="*/ 0 w 415"/>
                <a:gd name="T25" fmla="*/ 216 h 491"/>
                <a:gd name="T26" fmla="*/ 0 w 415"/>
                <a:gd name="T27" fmla="*/ 235 h 491"/>
                <a:gd name="T28" fmla="*/ 7 w 415"/>
                <a:gd name="T29" fmla="*/ 219 h 491"/>
                <a:gd name="T30" fmla="*/ 18 w 415"/>
                <a:gd name="T31" fmla="*/ 194 h 4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5" h="491">
                  <a:moveTo>
                    <a:pt x="18" y="194"/>
                  </a:moveTo>
                  <a:cubicBezTo>
                    <a:pt x="61" y="98"/>
                    <a:pt x="101" y="8"/>
                    <a:pt x="173" y="8"/>
                  </a:cubicBezTo>
                  <a:cubicBezTo>
                    <a:pt x="189" y="8"/>
                    <a:pt x="207" y="12"/>
                    <a:pt x="225" y="21"/>
                  </a:cubicBezTo>
                  <a:cubicBezTo>
                    <a:pt x="259" y="36"/>
                    <a:pt x="288" y="81"/>
                    <a:pt x="268" y="161"/>
                  </a:cubicBezTo>
                  <a:cubicBezTo>
                    <a:pt x="267" y="165"/>
                    <a:pt x="267" y="165"/>
                    <a:pt x="267" y="165"/>
                  </a:cubicBezTo>
                  <a:cubicBezTo>
                    <a:pt x="249" y="238"/>
                    <a:pt x="222" y="348"/>
                    <a:pt x="275" y="412"/>
                  </a:cubicBezTo>
                  <a:cubicBezTo>
                    <a:pt x="320" y="466"/>
                    <a:pt x="410" y="490"/>
                    <a:pt x="413" y="491"/>
                  </a:cubicBezTo>
                  <a:cubicBezTo>
                    <a:pt x="415" y="484"/>
                    <a:pt x="415" y="484"/>
                    <a:pt x="415" y="484"/>
                  </a:cubicBezTo>
                  <a:cubicBezTo>
                    <a:pt x="414" y="483"/>
                    <a:pt x="324" y="459"/>
                    <a:pt x="281" y="407"/>
                  </a:cubicBezTo>
                  <a:cubicBezTo>
                    <a:pt x="230" y="345"/>
                    <a:pt x="259" y="232"/>
                    <a:pt x="276" y="163"/>
                  </a:cubicBezTo>
                  <a:cubicBezTo>
                    <a:pt x="297" y="78"/>
                    <a:pt x="264" y="30"/>
                    <a:pt x="228" y="13"/>
                  </a:cubicBezTo>
                  <a:cubicBezTo>
                    <a:pt x="208" y="4"/>
                    <a:pt x="190" y="0"/>
                    <a:pt x="173" y="0"/>
                  </a:cubicBezTo>
                  <a:cubicBezTo>
                    <a:pt x="89" y="0"/>
                    <a:pt x="48" y="109"/>
                    <a:pt x="0" y="216"/>
                  </a:cubicBezTo>
                  <a:cubicBezTo>
                    <a:pt x="0" y="235"/>
                    <a:pt x="0" y="235"/>
                    <a:pt x="0" y="235"/>
                  </a:cubicBezTo>
                  <a:cubicBezTo>
                    <a:pt x="7" y="219"/>
                    <a:pt x="7" y="219"/>
                    <a:pt x="7" y="219"/>
                  </a:cubicBezTo>
                  <a:cubicBezTo>
                    <a:pt x="11" y="211"/>
                    <a:pt x="15" y="202"/>
                    <a:pt x="18" y="19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0" name="Freeform 129"/>
            <p:cNvSpPr>
              <a:spLocks/>
            </p:cNvSpPr>
            <p:nvPr/>
          </p:nvSpPr>
          <p:spPr bwMode="auto">
            <a:xfrm>
              <a:off x="0" y="565150"/>
              <a:ext cx="533400" cy="257175"/>
            </a:xfrm>
            <a:custGeom>
              <a:avLst/>
              <a:gdLst>
                <a:gd name="T0" fmla="*/ 168 w 168"/>
                <a:gd name="T1" fmla="*/ 8 h 81"/>
                <a:gd name="T2" fmla="*/ 168 w 168"/>
                <a:gd name="T3" fmla="*/ 0 h 81"/>
                <a:gd name="T4" fmla="*/ 0 w 168"/>
                <a:gd name="T5" fmla="*/ 71 h 81"/>
                <a:gd name="T6" fmla="*/ 0 w 168"/>
                <a:gd name="T7" fmla="*/ 81 h 81"/>
                <a:gd name="T8" fmla="*/ 168 w 168"/>
                <a:gd name="T9" fmla="*/ 8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8" h="81">
                  <a:moveTo>
                    <a:pt x="168" y="8"/>
                  </a:moveTo>
                  <a:cubicBezTo>
                    <a:pt x="168" y="0"/>
                    <a:pt x="168" y="0"/>
                    <a:pt x="168" y="0"/>
                  </a:cubicBezTo>
                  <a:cubicBezTo>
                    <a:pt x="113" y="0"/>
                    <a:pt x="57" y="24"/>
                    <a:pt x="0" y="71"/>
                  </a:cubicBezTo>
                  <a:cubicBezTo>
                    <a:pt x="0" y="81"/>
                    <a:pt x="0" y="81"/>
                    <a:pt x="0" y="81"/>
                  </a:cubicBezTo>
                  <a:cubicBezTo>
                    <a:pt x="48" y="41"/>
                    <a:pt x="105" y="8"/>
                    <a:pt x="168" y="8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1" name="Freeform 130"/>
            <p:cNvSpPr>
              <a:spLocks/>
            </p:cNvSpPr>
            <p:nvPr/>
          </p:nvSpPr>
          <p:spPr bwMode="auto">
            <a:xfrm>
              <a:off x="0" y="822325"/>
              <a:ext cx="203200" cy="225425"/>
            </a:xfrm>
            <a:custGeom>
              <a:avLst/>
              <a:gdLst>
                <a:gd name="T0" fmla="*/ 53 w 64"/>
                <a:gd name="T1" fmla="*/ 62 h 71"/>
                <a:gd name="T2" fmla="*/ 48 w 64"/>
                <a:gd name="T3" fmla="*/ 8 h 71"/>
                <a:gd name="T4" fmla="*/ 23 w 64"/>
                <a:gd name="T5" fmla="*/ 32 h 71"/>
                <a:gd name="T6" fmla="*/ 0 w 64"/>
                <a:gd name="T7" fmla="*/ 34 h 71"/>
                <a:gd name="T8" fmla="*/ 0 w 64"/>
                <a:gd name="T9" fmla="*/ 54 h 71"/>
                <a:gd name="T10" fmla="*/ 53 w 64"/>
                <a:gd name="T11" fmla="*/ 62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4" h="71">
                  <a:moveTo>
                    <a:pt x="53" y="62"/>
                  </a:moveTo>
                  <a:cubicBezTo>
                    <a:pt x="53" y="62"/>
                    <a:pt x="64" y="17"/>
                    <a:pt x="48" y="8"/>
                  </a:cubicBezTo>
                  <a:cubicBezTo>
                    <a:pt x="33" y="0"/>
                    <a:pt x="19" y="13"/>
                    <a:pt x="23" y="32"/>
                  </a:cubicBezTo>
                  <a:cubicBezTo>
                    <a:pt x="23" y="32"/>
                    <a:pt x="7" y="27"/>
                    <a:pt x="0" y="34"/>
                  </a:cubicBezTo>
                  <a:cubicBezTo>
                    <a:pt x="0" y="54"/>
                    <a:pt x="0" y="54"/>
                    <a:pt x="0" y="54"/>
                  </a:cubicBezTo>
                  <a:cubicBezTo>
                    <a:pt x="12" y="71"/>
                    <a:pt x="53" y="62"/>
                    <a:pt x="53" y="62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2" name="Freeform 131"/>
            <p:cNvSpPr>
              <a:spLocks/>
            </p:cNvSpPr>
            <p:nvPr/>
          </p:nvSpPr>
          <p:spPr bwMode="auto">
            <a:xfrm>
              <a:off x="292100" y="638175"/>
              <a:ext cx="196850" cy="155575"/>
            </a:xfrm>
            <a:custGeom>
              <a:avLst/>
              <a:gdLst>
                <a:gd name="T0" fmla="*/ 30 w 62"/>
                <a:gd name="T1" fmla="*/ 18 h 49"/>
                <a:gd name="T2" fmla="*/ 9 w 62"/>
                <a:gd name="T3" fmla="*/ 18 h 49"/>
                <a:gd name="T4" fmla="*/ 41 w 62"/>
                <a:gd name="T5" fmla="*/ 49 h 49"/>
                <a:gd name="T6" fmla="*/ 54 w 62"/>
                <a:gd name="T7" fmla="*/ 11 h 49"/>
                <a:gd name="T8" fmla="*/ 30 w 62"/>
                <a:gd name="T9" fmla="*/ 18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" h="49">
                  <a:moveTo>
                    <a:pt x="30" y="18"/>
                  </a:moveTo>
                  <a:cubicBezTo>
                    <a:pt x="30" y="18"/>
                    <a:pt x="13" y="5"/>
                    <a:pt x="9" y="18"/>
                  </a:cubicBezTo>
                  <a:cubicBezTo>
                    <a:pt x="0" y="39"/>
                    <a:pt x="41" y="49"/>
                    <a:pt x="41" y="49"/>
                  </a:cubicBezTo>
                  <a:cubicBezTo>
                    <a:pt x="41" y="49"/>
                    <a:pt x="62" y="21"/>
                    <a:pt x="54" y="11"/>
                  </a:cubicBezTo>
                  <a:cubicBezTo>
                    <a:pt x="46" y="0"/>
                    <a:pt x="33" y="5"/>
                    <a:pt x="30" y="18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3" name="Freeform 132"/>
            <p:cNvSpPr>
              <a:spLocks/>
            </p:cNvSpPr>
            <p:nvPr/>
          </p:nvSpPr>
          <p:spPr bwMode="auto">
            <a:xfrm>
              <a:off x="574675" y="650875"/>
              <a:ext cx="146050" cy="117475"/>
            </a:xfrm>
            <a:custGeom>
              <a:avLst/>
              <a:gdLst>
                <a:gd name="T0" fmla="*/ 26 w 46"/>
                <a:gd name="T1" fmla="*/ 15 h 37"/>
                <a:gd name="T2" fmla="*/ 12 w 46"/>
                <a:gd name="T3" fmla="*/ 7 h 37"/>
                <a:gd name="T4" fmla="*/ 23 w 46"/>
                <a:gd name="T5" fmla="*/ 37 h 37"/>
                <a:gd name="T6" fmla="*/ 44 w 46"/>
                <a:gd name="T7" fmla="*/ 17 h 37"/>
                <a:gd name="T8" fmla="*/ 26 w 46"/>
                <a:gd name="T9" fmla="*/ 15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6" h="37">
                  <a:moveTo>
                    <a:pt x="26" y="15"/>
                  </a:moveTo>
                  <a:cubicBezTo>
                    <a:pt x="26" y="15"/>
                    <a:pt x="20" y="0"/>
                    <a:pt x="12" y="7"/>
                  </a:cubicBezTo>
                  <a:cubicBezTo>
                    <a:pt x="0" y="18"/>
                    <a:pt x="23" y="37"/>
                    <a:pt x="23" y="37"/>
                  </a:cubicBezTo>
                  <a:cubicBezTo>
                    <a:pt x="23" y="37"/>
                    <a:pt x="46" y="27"/>
                    <a:pt x="44" y="17"/>
                  </a:cubicBezTo>
                  <a:cubicBezTo>
                    <a:pt x="41" y="8"/>
                    <a:pt x="32" y="6"/>
                    <a:pt x="26" y="15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4" name="Freeform 133"/>
            <p:cNvSpPr>
              <a:spLocks/>
            </p:cNvSpPr>
            <p:nvPr/>
          </p:nvSpPr>
          <p:spPr bwMode="auto">
            <a:xfrm>
              <a:off x="800100" y="755650"/>
              <a:ext cx="136525" cy="120650"/>
            </a:xfrm>
            <a:custGeom>
              <a:avLst/>
              <a:gdLst>
                <a:gd name="T0" fmla="*/ 25 w 43"/>
                <a:gd name="T1" fmla="*/ 16 h 38"/>
                <a:gd name="T2" fmla="*/ 17 w 43"/>
                <a:gd name="T3" fmla="*/ 1 h 38"/>
                <a:gd name="T4" fmla="*/ 10 w 43"/>
                <a:gd name="T5" fmla="*/ 34 h 38"/>
                <a:gd name="T6" fmla="*/ 38 w 43"/>
                <a:gd name="T7" fmla="*/ 27 h 38"/>
                <a:gd name="T8" fmla="*/ 25 w 43"/>
                <a:gd name="T9" fmla="*/ 16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" h="38">
                  <a:moveTo>
                    <a:pt x="25" y="16"/>
                  </a:moveTo>
                  <a:cubicBezTo>
                    <a:pt x="25" y="16"/>
                    <a:pt x="28" y="0"/>
                    <a:pt x="17" y="1"/>
                  </a:cubicBezTo>
                  <a:cubicBezTo>
                    <a:pt x="0" y="4"/>
                    <a:pt x="10" y="34"/>
                    <a:pt x="10" y="34"/>
                  </a:cubicBezTo>
                  <a:cubicBezTo>
                    <a:pt x="10" y="34"/>
                    <a:pt x="35" y="38"/>
                    <a:pt x="38" y="27"/>
                  </a:cubicBezTo>
                  <a:cubicBezTo>
                    <a:pt x="43" y="18"/>
                    <a:pt x="34" y="12"/>
                    <a:pt x="25" y="16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5" name="Freeform 134"/>
            <p:cNvSpPr>
              <a:spLocks/>
            </p:cNvSpPr>
            <p:nvPr/>
          </p:nvSpPr>
          <p:spPr bwMode="auto">
            <a:xfrm>
              <a:off x="933450" y="936625"/>
              <a:ext cx="98425" cy="133350"/>
            </a:xfrm>
            <a:custGeom>
              <a:avLst/>
              <a:gdLst>
                <a:gd name="T0" fmla="*/ 19 w 31"/>
                <a:gd name="T1" fmla="*/ 21 h 42"/>
                <a:gd name="T2" fmla="*/ 19 w 31"/>
                <a:gd name="T3" fmla="*/ 7 h 42"/>
                <a:gd name="T4" fmla="*/ 0 w 31"/>
                <a:gd name="T5" fmla="*/ 28 h 42"/>
                <a:gd name="T6" fmla="*/ 25 w 31"/>
                <a:gd name="T7" fmla="*/ 36 h 42"/>
                <a:gd name="T8" fmla="*/ 19 w 31"/>
                <a:gd name="T9" fmla="*/ 21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42">
                  <a:moveTo>
                    <a:pt x="19" y="21"/>
                  </a:moveTo>
                  <a:cubicBezTo>
                    <a:pt x="19" y="21"/>
                    <a:pt x="29" y="10"/>
                    <a:pt x="19" y="7"/>
                  </a:cubicBezTo>
                  <a:cubicBezTo>
                    <a:pt x="5" y="0"/>
                    <a:pt x="0" y="28"/>
                    <a:pt x="0" y="28"/>
                  </a:cubicBezTo>
                  <a:cubicBezTo>
                    <a:pt x="0" y="28"/>
                    <a:pt x="17" y="42"/>
                    <a:pt x="25" y="36"/>
                  </a:cubicBezTo>
                  <a:cubicBezTo>
                    <a:pt x="31" y="31"/>
                    <a:pt x="28" y="23"/>
                    <a:pt x="19" y="2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6" name="Freeform 135"/>
            <p:cNvSpPr>
              <a:spLocks/>
            </p:cNvSpPr>
            <p:nvPr/>
          </p:nvSpPr>
          <p:spPr bwMode="auto">
            <a:xfrm>
              <a:off x="933450" y="1184275"/>
              <a:ext cx="104775" cy="120650"/>
            </a:xfrm>
            <a:custGeom>
              <a:avLst/>
              <a:gdLst>
                <a:gd name="T0" fmla="*/ 0 w 33"/>
                <a:gd name="T1" fmla="*/ 18 h 38"/>
                <a:gd name="T2" fmla="*/ 17 w 33"/>
                <a:gd name="T3" fmla="*/ 38 h 38"/>
                <a:gd name="T4" fmla="*/ 20 w 33"/>
                <a:gd name="T5" fmla="*/ 21 h 38"/>
                <a:gd name="T6" fmla="*/ 26 w 33"/>
                <a:gd name="T7" fmla="*/ 10 h 38"/>
                <a:gd name="T8" fmla="*/ 0 w 33"/>
                <a:gd name="T9" fmla="*/ 1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" h="38">
                  <a:moveTo>
                    <a:pt x="0" y="18"/>
                  </a:moveTo>
                  <a:cubicBezTo>
                    <a:pt x="0" y="18"/>
                    <a:pt x="9" y="38"/>
                    <a:pt x="17" y="38"/>
                  </a:cubicBezTo>
                  <a:cubicBezTo>
                    <a:pt x="25" y="36"/>
                    <a:pt x="27" y="27"/>
                    <a:pt x="20" y="21"/>
                  </a:cubicBezTo>
                  <a:cubicBezTo>
                    <a:pt x="20" y="21"/>
                    <a:pt x="33" y="17"/>
                    <a:pt x="26" y="10"/>
                  </a:cubicBezTo>
                  <a:cubicBezTo>
                    <a:pt x="19" y="0"/>
                    <a:pt x="0" y="18"/>
                    <a:pt x="0" y="18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7" name="Freeform 136"/>
            <p:cNvSpPr>
              <a:spLocks/>
            </p:cNvSpPr>
            <p:nvPr/>
          </p:nvSpPr>
          <p:spPr bwMode="auto">
            <a:xfrm>
              <a:off x="885825" y="1406525"/>
              <a:ext cx="101600" cy="130175"/>
            </a:xfrm>
            <a:custGeom>
              <a:avLst/>
              <a:gdLst>
                <a:gd name="T0" fmla="*/ 0 w 32"/>
                <a:gd name="T1" fmla="*/ 20 h 41"/>
                <a:gd name="T2" fmla="*/ 16 w 32"/>
                <a:gd name="T3" fmla="*/ 39 h 41"/>
                <a:gd name="T4" fmla="*/ 19 w 32"/>
                <a:gd name="T5" fmla="*/ 24 h 41"/>
                <a:gd name="T6" fmla="*/ 27 w 32"/>
                <a:gd name="T7" fmla="*/ 13 h 41"/>
                <a:gd name="T8" fmla="*/ 0 w 32"/>
                <a:gd name="T9" fmla="*/ 20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" h="41">
                  <a:moveTo>
                    <a:pt x="0" y="20"/>
                  </a:moveTo>
                  <a:cubicBezTo>
                    <a:pt x="0" y="20"/>
                    <a:pt x="8" y="41"/>
                    <a:pt x="16" y="39"/>
                  </a:cubicBezTo>
                  <a:cubicBezTo>
                    <a:pt x="24" y="39"/>
                    <a:pt x="26" y="30"/>
                    <a:pt x="19" y="24"/>
                  </a:cubicBezTo>
                  <a:cubicBezTo>
                    <a:pt x="19" y="24"/>
                    <a:pt x="32" y="20"/>
                    <a:pt x="27" y="13"/>
                  </a:cubicBezTo>
                  <a:cubicBezTo>
                    <a:pt x="19" y="0"/>
                    <a:pt x="0" y="20"/>
                    <a:pt x="0" y="2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8" name="Freeform 137"/>
            <p:cNvSpPr>
              <a:spLocks/>
            </p:cNvSpPr>
            <p:nvPr/>
          </p:nvSpPr>
          <p:spPr bwMode="auto">
            <a:xfrm>
              <a:off x="844550" y="1625600"/>
              <a:ext cx="85725" cy="114300"/>
            </a:xfrm>
            <a:custGeom>
              <a:avLst/>
              <a:gdLst>
                <a:gd name="T0" fmla="*/ 20 w 27"/>
                <a:gd name="T1" fmla="*/ 7 h 36"/>
                <a:gd name="T2" fmla="*/ 0 w 27"/>
                <a:gd name="T3" fmla="*/ 20 h 36"/>
                <a:gd name="T4" fmla="*/ 17 w 27"/>
                <a:gd name="T5" fmla="*/ 32 h 36"/>
                <a:gd name="T6" fmla="*/ 17 w 27"/>
                <a:gd name="T7" fmla="*/ 19 h 36"/>
                <a:gd name="T8" fmla="*/ 20 w 27"/>
                <a:gd name="T9" fmla="*/ 7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" h="36">
                  <a:moveTo>
                    <a:pt x="20" y="7"/>
                  </a:moveTo>
                  <a:cubicBezTo>
                    <a:pt x="10" y="0"/>
                    <a:pt x="0" y="20"/>
                    <a:pt x="0" y="20"/>
                  </a:cubicBezTo>
                  <a:cubicBezTo>
                    <a:pt x="0" y="20"/>
                    <a:pt x="11" y="36"/>
                    <a:pt x="17" y="32"/>
                  </a:cubicBezTo>
                  <a:cubicBezTo>
                    <a:pt x="24" y="30"/>
                    <a:pt x="23" y="22"/>
                    <a:pt x="17" y="19"/>
                  </a:cubicBezTo>
                  <a:cubicBezTo>
                    <a:pt x="17" y="19"/>
                    <a:pt x="27" y="13"/>
                    <a:pt x="20" y="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9" name="Freeform 138"/>
            <p:cNvSpPr>
              <a:spLocks/>
            </p:cNvSpPr>
            <p:nvPr/>
          </p:nvSpPr>
          <p:spPr bwMode="auto">
            <a:xfrm>
              <a:off x="844550" y="1816100"/>
              <a:ext cx="66675" cy="82550"/>
            </a:xfrm>
            <a:custGeom>
              <a:avLst/>
              <a:gdLst>
                <a:gd name="T0" fmla="*/ 14 w 21"/>
                <a:gd name="T1" fmla="*/ 12 h 26"/>
                <a:gd name="T2" fmla="*/ 13 w 21"/>
                <a:gd name="T3" fmla="*/ 3 h 26"/>
                <a:gd name="T4" fmla="*/ 0 w 21"/>
                <a:gd name="T5" fmla="*/ 17 h 26"/>
                <a:gd name="T6" fmla="*/ 17 w 21"/>
                <a:gd name="T7" fmla="*/ 23 h 26"/>
                <a:gd name="T8" fmla="*/ 14 w 21"/>
                <a:gd name="T9" fmla="*/ 12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26">
                  <a:moveTo>
                    <a:pt x="14" y="12"/>
                  </a:moveTo>
                  <a:cubicBezTo>
                    <a:pt x="14" y="12"/>
                    <a:pt x="19" y="5"/>
                    <a:pt x="13" y="3"/>
                  </a:cubicBezTo>
                  <a:cubicBezTo>
                    <a:pt x="4" y="0"/>
                    <a:pt x="0" y="17"/>
                    <a:pt x="0" y="17"/>
                  </a:cubicBezTo>
                  <a:cubicBezTo>
                    <a:pt x="0" y="17"/>
                    <a:pt x="12" y="26"/>
                    <a:pt x="17" y="23"/>
                  </a:cubicBezTo>
                  <a:cubicBezTo>
                    <a:pt x="21" y="18"/>
                    <a:pt x="19" y="13"/>
                    <a:pt x="14" y="12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0" name="Freeform 139"/>
            <p:cNvSpPr>
              <a:spLocks/>
            </p:cNvSpPr>
            <p:nvPr/>
          </p:nvSpPr>
          <p:spPr bwMode="auto">
            <a:xfrm>
              <a:off x="876300" y="1962150"/>
              <a:ext cx="63500" cy="66675"/>
            </a:xfrm>
            <a:custGeom>
              <a:avLst/>
              <a:gdLst>
                <a:gd name="T0" fmla="*/ 12 w 20"/>
                <a:gd name="T1" fmla="*/ 9 h 21"/>
                <a:gd name="T2" fmla="*/ 9 w 20"/>
                <a:gd name="T3" fmla="*/ 1 h 21"/>
                <a:gd name="T4" fmla="*/ 2 w 20"/>
                <a:gd name="T5" fmla="*/ 17 h 21"/>
                <a:gd name="T6" fmla="*/ 18 w 20"/>
                <a:gd name="T7" fmla="*/ 17 h 21"/>
                <a:gd name="T8" fmla="*/ 12 w 20"/>
                <a:gd name="T9" fmla="*/ 9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21">
                  <a:moveTo>
                    <a:pt x="12" y="9"/>
                  </a:moveTo>
                  <a:cubicBezTo>
                    <a:pt x="12" y="9"/>
                    <a:pt x="15" y="1"/>
                    <a:pt x="9" y="1"/>
                  </a:cubicBezTo>
                  <a:cubicBezTo>
                    <a:pt x="0" y="0"/>
                    <a:pt x="2" y="17"/>
                    <a:pt x="2" y="17"/>
                  </a:cubicBezTo>
                  <a:cubicBezTo>
                    <a:pt x="2" y="17"/>
                    <a:pt x="14" y="21"/>
                    <a:pt x="18" y="17"/>
                  </a:cubicBezTo>
                  <a:cubicBezTo>
                    <a:pt x="20" y="13"/>
                    <a:pt x="17" y="9"/>
                    <a:pt x="12" y="9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1" name="Freeform 140"/>
            <p:cNvSpPr>
              <a:spLocks/>
            </p:cNvSpPr>
            <p:nvPr/>
          </p:nvSpPr>
          <p:spPr bwMode="auto">
            <a:xfrm>
              <a:off x="942975" y="2076450"/>
              <a:ext cx="60325" cy="57150"/>
            </a:xfrm>
            <a:custGeom>
              <a:avLst/>
              <a:gdLst>
                <a:gd name="T0" fmla="*/ 11 w 19"/>
                <a:gd name="T1" fmla="*/ 7 h 18"/>
                <a:gd name="T2" fmla="*/ 8 w 19"/>
                <a:gd name="T3" fmla="*/ 1 h 18"/>
                <a:gd name="T4" fmla="*/ 3 w 19"/>
                <a:gd name="T5" fmla="*/ 15 h 18"/>
                <a:gd name="T6" fmla="*/ 17 w 19"/>
                <a:gd name="T7" fmla="*/ 14 h 18"/>
                <a:gd name="T8" fmla="*/ 11 w 19"/>
                <a:gd name="T9" fmla="*/ 7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18">
                  <a:moveTo>
                    <a:pt x="11" y="7"/>
                  </a:moveTo>
                  <a:cubicBezTo>
                    <a:pt x="11" y="7"/>
                    <a:pt x="13" y="0"/>
                    <a:pt x="8" y="1"/>
                  </a:cubicBezTo>
                  <a:cubicBezTo>
                    <a:pt x="0" y="1"/>
                    <a:pt x="3" y="15"/>
                    <a:pt x="3" y="15"/>
                  </a:cubicBezTo>
                  <a:cubicBezTo>
                    <a:pt x="3" y="15"/>
                    <a:pt x="15" y="18"/>
                    <a:pt x="17" y="14"/>
                  </a:cubicBezTo>
                  <a:cubicBezTo>
                    <a:pt x="19" y="10"/>
                    <a:pt x="16" y="7"/>
                    <a:pt x="11" y="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2" name="Freeform 141"/>
            <p:cNvSpPr>
              <a:spLocks/>
            </p:cNvSpPr>
            <p:nvPr/>
          </p:nvSpPr>
          <p:spPr bwMode="auto">
            <a:xfrm>
              <a:off x="1028700" y="2168525"/>
              <a:ext cx="44450" cy="38100"/>
            </a:xfrm>
            <a:custGeom>
              <a:avLst/>
              <a:gdLst>
                <a:gd name="T0" fmla="*/ 9 w 14"/>
                <a:gd name="T1" fmla="*/ 5 h 12"/>
                <a:gd name="T2" fmla="*/ 5 w 14"/>
                <a:gd name="T3" fmla="*/ 1 h 12"/>
                <a:gd name="T4" fmla="*/ 5 w 14"/>
                <a:gd name="T5" fmla="*/ 12 h 12"/>
                <a:gd name="T6" fmla="*/ 14 w 14"/>
                <a:gd name="T7" fmla="*/ 8 h 12"/>
                <a:gd name="T8" fmla="*/ 9 w 14"/>
                <a:gd name="T9" fmla="*/ 5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2">
                  <a:moveTo>
                    <a:pt x="9" y="5"/>
                  </a:moveTo>
                  <a:cubicBezTo>
                    <a:pt x="9" y="5"/>
                    <a:pt x="9" y="0"/>
                    <a:pt x="5" y="1"/>
                  </a:cubicBezTo>
                  <a:cubicBezTo>
                    <a:pt x="0" y="2"/>
                    <a:pt x="5" y="12"/>
                    <a:pt x="5" y="12"/>
                  </a:cubicBezTo>
                  <a:cubicBezTo>
                    <a:pt x="5" y="12"/>
                    <a:pt x="13" y="11"/>
                    <a:pt x="14" y="8"/>
                  </a:cubicBezTo>
                  <a:cubicBezTo>
                    <a:pt x="14" y="5"/>
                    <a:pt x="12" y="3"/>
                    <a:pt x="9" y="5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3" name="Freeform 142"/>
            <p:cNvSpPr>
              <a:spLocks/>
            </p:cNvSpPr>
            <p:nvPr/>
          </p:nvSpPr>
          <p:spPr bwMode="auto">
            <a:xfrm>
              <a:off x="1222375" y="2279650"/>
              <a:ext cx="38100" cy="34925"/>
            </a:xfrm>
            <a:custGeom>
              <a:avLst/>
              <a:gdLst>
                <a:gd name="T0" fmla="*/ 7 w 12"/>
                <a:gd name="T1" fmla="*/ 5 h 11"/>
                <a:gd name="T2" fmla="*/ 4 w 12"/>
                <a:gd name="T3" fmla="*/ 2 h 11"/>
                <a:gd name="T4" fmla="*/ 5 w 12"/>
                <a:gd name="T5" fmla="*/ 11 h 11"/>
                <a:gd name="T6" fmla="*/ 12 w 12"/>
                <a:gd name="T7" fmla="*/ 6 h 11"/>
                <a:gd name="T8" fmla="*/ 7 w 12"/>
                <a:gd name="T9" fmla="*/ 5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1">
                  <a:moveTo>
                    <a:pt x="7" y="5"/>
                  </a:moveTo>
                  <a:cubicBezTo>
                    <a:pt x="7" y="5"/>
                    <a:pt x="6" y="0"/>
                    <a:pt x="4" y="2"/>
                  </a:cubicBezTo>
                  <a:cubicBezTo>
                    <a:pt x="0" y="3"/>
                    <a:pt x="5" y="11"/>
                    <a:pt x="5" y="11"/>
                  </a:cubicBezTo>
                  <a:cubicBezTo>
                    <a:pt x="5" y="11"/>
                    <a:pt x="12" y="10"/>
                    <a:pt x="12" y="6"/>
                  </a:cubicBezTo>
                  <a:cubicBezTo>
                    <a:pt x="12" y="4"/>
                    <a:pt x="9" y="2"/>
                    <a:pt x="7" y="5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4" name="Freeform 143"/>
            <p:cNvSpPr>
              <a:spLocks/>
            </p:cNvSpPr>
            <p:nvPr/>
          </p:nvSpPr>
          <p:spPr bwMode="auto">
            <a:xfrm>
              <a:off x="1127125" y="2235200"/>
              <a:ext cx="41275" cy="34925"/>
            </a:xfrm>
            <a:custGeom>
              <a:avLst/>
              <a:gdLst>
                <a:gd name="T0" fmla="*/ 8 w 13"/>
                <a:gd name="T1" fmla="*/ 4 h 11"/>
                <a:gd name="T2" fmla="*/ 5 w 13"/>
                <a:gd name="T3" fmla="*/ 1 h 11"/>
                <a:gd name="T4" fmla="*/ 5 w 13"/>
                <a:gd name="T5" fmla="*/ 11 h 11"/>
                <a:gd name="T6" fmla="*/ 13 w 13"/>
                <a:gd name="T7" fmla="*/ 6 h 11"/>
                <a:gd name="T8" fmla="*/ 8 w 13"/>
                <a:gd name="T9" fmla="*/ 4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11">
                  <a:moveTo>
                    <a:pt x="8" y="4"/>
                  </a:moveTo>
                  <a:cubicBezTo>
                    <a:pt x="8" y="4"/>
                    <a:pt x="7" y="0"/>
                    <a:pt x="5" y="1"/>
                  </a:cubicBezTo>
                  <a:cubicBezTo>
                    <a:pt x="0" y="3"/>
                    <a:pt x="5" y="11"/>
                    <a:pt x="5" y="11"/>
                  </a:cubicBezTo>
                  <a:cubicBezTo>
                    <a:pt x="5" y="11"/>
                    <a:pt x="13" y="9"/>
                    <a:pt x="13" y="6"/>
                  </a:cubicBezTo>
                  <a:cubicBezTo>
                    <a:pt x="13" y="4"/>
                    <a:pt x="11" y="2"/>
                    <a:pt x="8" y="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5" name="Oval 144"/>
            <p:cNvSpPr>
              <a:spLocks noChangeArrowheads="1"/>
            </p:cNvSpPr>
            <p:nvPr/>
          </p:nvSpPr>
          <p:spPr bwMode="auto">
            <a:xfrm>
              <a:off x="511175" y="3578225"/>
              <a:ext cx="104775" cy="101600"/>
            </a:xfrm>
            <a:prstGeom prst="ellipse">
              <a:avLst/>
            </a:prstGeom>
            <a:solidFill>
              <a:srgbClr val="85D9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>
                <a:solidFill>
                  <a:srgbClr val="7ED7F6"/>
                </a:solidFill>
              </a:endParaRPr>
            </a:p>
          </p:txBody>
        </p:sp>
        <p:sp>
          <p:nvSpPr>
            <p:cNvPr id="486" name="Oval 145"/>
            <p:cNvSpPr>
              <a:spLocks noChangeArrowheads="1"/>
            </p:cNvSpPr>
            <p:nvPr/>
          </p:nvSpPr>
          <p:spPr bwMode="auto">
            <a:xfrm>
              <a:off x="222250" y="3546475"/>
              <a:ext cx="66675" cy="63500"/>
            </a:xfrm>
            <a:prstGeom prst="ellipse">
              <a:avLst/>
            </a:prstGeom>
            <a:solidFill>
              <a:srgbClr val="85D9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>
                <a:solidFill>
                  <a:srgbClr val="7ED7F6"/>
                </a:solidFill>
              </a:endParaRPr>
            </a:p>
          </p:txBody>
        </p:sp>
        <p:sp>
          <p:nvSpPr>
            <p:cNvPr id="487" name="Freeform 146"/>
            <p:cNvSpPr>
              <a:spLocks/>
            </p:cNvSpPr>
            <p:nvPr/>
          </p:nvSpPr>
          <p:spPr bwMode="auto">
            <a:xfrm>
              <a:off x="942975" y="3324225"/>
              <a:ext cx="111125" cy="114300"/>
            </a:xfrm>
            <a:custGeom>
              <a:avLst/>
              <a:gdLst>
                <a:gd name="T0" fmla="*/ 6 w 35"/>
                <a:gd name="T1" fmla="*/ 6 h 36"/>
                <a:gd name="T2" fmla="*/ 6 w 35"/>
                <a:gd name="T3" fmla="*/ 29 h 36"/>
                <a:gd name="T4" fmla="*/ 28 w 35"/>
                <a:gd name="T5" fmla="*/ 29 h 36"/>
                <a:gd name="T6" fmla="*/ 28 w 35"/>
                <a:gd name="T7" fmla="*/ 6 h 36"/>
                <a:gd name="T8" fmla="*/ 6 w 35"/>
                <a:gd name="T9" fmla="*/ 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" h="36">
                  <a:moveTo>
                    <a:pt x="6" y="6"/>
                  </a:moveTo>
                  <a:cubicBezTo>
                    <a:pt x="0" y="13"/>
                    <a:pt x="0" y="23"/>
                    <a:pt x="6" y="29"/>
                  </a:cubicBezTo>
                  <a:cubicBezTo>
                    <a:pt x="13" y="36"/>
                    <a:pt x="22" y="36"/>
                    <a:pt x="28" y="29"/>
                  </a:cubicBezTo>
                  <a:cubicBezTo>
                    <a:pt x="35" y="23"/>
                    <a:pt x="35" y="13"/>
                    <a:pt x="28" y="6"/>
                  </a:cubicBezTo>
                  <a:cubicBezTo>
                    <a:pt x="22" y="0"/>
                    <a:pt x="13" y="0"/>
                    <a:pt x="6" y="6"/>
                  </a:cubicBezTo>
                  <a:close/>
                </a:path>
              </a:pathLst>
            </a:custGeom>
            <a:solidFill>
              <a:srgbClr val="85D9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>
                <a:solidFill>
                  <a:srgbClr val="7ED7F6"/>
                </a:solidFill>
              </a:endParaRPr>
            </a:p>
          </p:txBody>
        </p:sp>
        <p:sp>
          <p:nvSpPr>
            <p:cNvPr id="488" name="Freeform 147"/>
            <p:cNvSpPr>
              <a:spLocks/>
            </p:cNvSpPr>
            <p:nvPr/>
          </p:nvSpPr>
          <p:spPr bwMode="auto">
            <a:xfrm>
              <a:off x="546100" y="3108325"/>
              <a:ext cx="69850" cy="73025"/>
            </a:xfrm>
            <a:custGeom>
              <a:avLst/>
              <a:gdLst>
                <a:gd name="T0" fmla="*/ 4 w 22"/>
                <a:gd name="T1" fmla="*/ 4 h 23"/>
                <a:gd name="T2" fmla="*/ 4 w 22"/>
                <a:gd name="T3" fmla="*/ 19 h 23"/>
                <a:gd name="T4" fmla="*/ 19 w 22"/>
                <a:gd name="T5" fmla="*/ 19 h 23"/>
                <a:gd name="T6" fmla="*/ 19 w 22"/>
                <a:gd name="T7" fmla="*/ 4 h 23"/>
                <a:gd name="T8" fmla="*/ 4 w 22"/>
                <a:gd name="T9" fmla="*/ 4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" h="23">
                  <a:moveTo>
                    <a:pt x="4" y="4"/>
                  </a:moveTo>
                  <a:cubicBezTo>
                    <a:pt x="0" y="8"/>
                    <a:pt x="0" y="15"/>
                    <a:pt x="4" y="19"/>
                  </a:cubicBezTo>
                  <a:cubicBezTo>
                    <a:pt x="8" y="23"/>
                    <a:pt x="15" y="23"/>
                    <a:pt x="19" y="19"/>
                  </a:cubicBezTo>
                  <a:cubicBezTo>
                    <a:pt x="22" y="15"/>
                    <a:pt x="22" y="8"/>
                    <a:pt x="19" y="4"/>
                  </a:cubicBezTo>
                  <a:cubicBezTo>
                    <a:pt x="15" y="0"/>
                    <a:pt x="8" y="0"/>
                    <a:pt x="4" y="4"/>
                  </a:cubicBezTo>
                  <a:close/>
                </a:path>
              </a:pathLst>
            </a:custGeom>
            <a:solidFill>
              <a:srgbClr val="85D9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>
                <a:solidFill>
                  <a:srgbClr val="7ED7F6"/>
                </a:solidFill>
              </a:endParaRPr>
            </a:p>
          </p:txBody>
        </p:sp>
        <p:sp>
          <p:nvSpPr>
            <p:cNvPr id="489" name="Freeform 148"/>
            <p:cNvSpPr>
              <a:spLocks/>
            </p:cNvSpPr>
            <p:nvPr/>
          </p:nvSpPr>
          <p:spPr bwMode="auto">
            <a:xfrm>
              <a:off x="901700" y="3819525"/>
              <a:ext cx="73025" cy="69850"/>
            </a:xfrm>
            <a:custGeom>
              <a:avLst/>
              <a:gdLst>
                <a:gd name="T0" fmla="*/ 4 w 23"/>
                <a:gd name="T1" fmla="*/ 4 h 22"/>
                <a:gd name="T2" fmla="*/ 4 w 23"/>
                <a:gd name="T3" fmla="*/ 18 h 22"/>
                <a:gd name="T4" fmla="*/ 19 w 23"/>
                <a:gd name="T5" fmla="*/ 18 h 22"/>
                <a:gd name="T6" fmla="*/ 19 w 23"/>
                <a:gd name="T7" fmla="*/ 4 h 22"/>
                <a:gd name="T8" fmla="*/ 4 w 23"/>
                <a:gd name="T9" fmla="*/ 4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" h="22">
                  <a:moveTo>
                    <a:pt x="4" y="4"/>
                  </a:moveTo>
                  <a:cubicBezTo>
                    <a:pt x="0" y="8"/>
                    <a:pt x="0" y="14"/>
                    <a:pt x="4" y="18"/>
                  </a:cubicBezTo>
                  <a:cubicBezTo>
                    <a:pt x="8" y="22"/>
                    <a:pt x="16" y="22"/>
                    <a:pt x="19" y="18"/>
                  </a:cubicBezTo>
                  <a:cubicBezTo>
                    <a:pt x="23" y="14"/>
                    <a:pt x="23" y="8"/>
                    <a:pt x="19" y="4"/>
                  </a:cubicBezTo>
                  <a:cubicBezTo>
                    <a:pt x="15" y="0"/>
                    <a:pt x="8" y="0"/>
                    <a:pt x="4" y="4"/>
                  </a:cubicBezTo>
                  <a:close/>
                </a:path>
              </a:pathLst>
            </a:custGeom>
            <a:solidFill>
              <a:srgbClr val="85D9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>
                <a:solidFill>
                  <a:srgbClr val="7ED7F6"/>
                </a:solidFill>
              </a:endParaRPr>
            </a:p>
          </p:txBody>
        </p:sp>
        <p:sp>
          <p:nvSpPr>
            <p:cNvPr id="490" name="Freeform 149"/>
            <p:cNvSpPr>
              <a:spLocks/>
            </p:cNvSpPr>
            <p:nvPr/>
          </p:nvSpPr>
          <p:spPr bwMode="auto">
            <a:xfrm>
              <a:off x="787400" y="3603625"/>
              <a:ext cx="69850" cy="66675"/>
            </a:xfrm>
            <a:custGeom>
              <a:avLst/>
              <a:gdLst>
                <a:gd name="T0" fmla="*/ 4 w 22"/>
                <a:gd name="T1" fmla="*/ 4 h 21"/>
                <a:gd name="T2" fmla="*/ 4 w 22"/>
                <a:gd name="T3" fmla="*/ 17 h 21"/>
                <a:gd name="T4" fmla="*/ 18 w 22"/>
                <a:gd name="T5" fmla="*/ 17 h 21"/>
                <a:gd name="T6" fmla="*/ 18 w 22"/>
                <a:gd name="T7" fmla="*/ 4 h 21"/>
                <a:gd name="T8" fmla="*/ 4 w 22"/>
                <a:gd name="T9" fmla="*/ 4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" h="21">
                  <a:moveTo>
                    <a:pt x="4" y="4"/>
                  </a:moveTo>
                  <a:cubicBezTo>
                    <a:pt x="0" y="8"/>
                    <a:pt x="0" y="14"/>
                    <a:pt x="4" y="17"/>
                  </a:cubicBezTo>
                  <a:cubicBezTo>
                    <a:pt x="8" y="21"/>
                    <a:pt x="14" y="21"/>
                    <a:pt x="18" y="17"/>
                  </a:cubicBezTo>
                  <a:cubicBezTo>
                    <a:pt x="22" y="14"/>
                    <a:pt x="22" y="8"/>
                    <a:pt x="18" y="4"/>
                  </a:cubicBezTo>
                  <a:cubicBezTo>
                    <a:pt x="14" y="0"/>
                    <a:pt x="8" y="0"/>
                    <a:pt x="4" y="4"/>
                  </a:cubicBezTo>
                  <a:close/>
                </a:path>
              </a:pathLst>
            </a:custGeom>
            <a:solidFill>
              <a:srgbClr val="85D9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>
                <a:solidFill>
                  <a:srgbClr val="7ED7F6"/>
                </a:solidFill>
              </a:endParaRPr>
            </a:p>
          </p:txBody>
        </p:sp>
        <p:sp>
          <p:nvSpPr>
            <p:cNvPr id="491" name="Freeform 150"/>
            <p:cNvSpPr>
              <a:spLocks/>
            </p:cNvSpPr>
            <p:nvPr/>
          </p:nvSpPr>
          <p:spPr bwMode="auto">
            <a:xfrm>
              <a:off x="2659063" y="3597275"/>
              <a:ext cx="111125" cy="111125"/>
            </a:xfrm>
            <a:custGeom>
              <a:avLst/>
              <a:gdLst>
                <a:gd name="T0" fmla="*/ 6 w 35"/>
                <a:gd name="T1" fmla="*/ 6 h 35"/>
                <a:gd name="T2" fmla="*/ 6 w 35"/>
                <a:gd name="T3" fmla="*/ 29 h 35"/>
                <a:gd name="T4" fmla="*/ 28 w 35"/>
                <a:gd name="T5" fmla="*/ 29 h 35"/>
                <a:gd name="T6" fmla="*/ 28 w 35"/>
                <a:gd name="T7" fmla="*/ 6 h 35"/>
                <a:gd name="T8" fmla="*/ 6 w 35"/>
                <a:gd name="T9" fmla="*/ 6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" h="35">
                  <a:moveTo>
                    <a:pt x="6" y="6"/>
                  </a:moveTo>
                  <a:cubicBezTo>
                    <a:pt x="0" y="12"/>
                    <a:pt x="0" y="23"/>
                    <a:pt x="6" y="29"/>
                  </a:cubicBezTo>
                  <a:cubicBezTo>
                    <a:pt x="13" y="35"/>
                    <a:pt x="22" y="35"/>
                    <a:pt x="28" y="29"/>
                  </a:cubicBezTo>
                  <a:cubicBezTo>
                    <a:pt x="35" y="23"/>
                    <a:pt x="34" y="12"/>
                    <a:pt x="28" y="6"/>
                  </a:cubicBezTo>
                  <a:cubicBezTo>
                    <a:pt x="22" y="0"/>
                    <a:pt x="12" y="0"/>
                    <a:pt x="6" y="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2" name="Freeform 151"/>
            <p:cNvSpPr>
              <a:spLocks/>
            </p:cNvSpPr>
            <p:nvPr/>
          </p:nvSpPr>
          <p:spPr bwMode="auto">
            <a:xfrm>
              <a:off x="2620963" y="4086225"/>
              <a:ext cx="66675" cy="76200"/>
            </a:xfrm>
            <a:custGeom>
              <a:avLst/>
              <a:gdLst>
                <a:gd name="T0" fmla="*/ 4 w 21"/>
                <a:gd name="T1" fmla="*/ 4 h 24"/>
                <a:gd name="T2" fmla="*/ 4 w 21"/>
                <a:gd name="T3" fmla="*/ 20 h 24"/>
                <a:gd name="T4" fmla="*/ 17 w 21"/>
                <a:gd name="T5" fmla="*/ 20 h 24"/>
                <a:gd name="T6" fmla="*/ 17 w 21"/>
                <a:gd name="T7" fmla="*/ 4 h 24"/>
                <a:gd name="T8" fmla="*/ 4 w 21"/>
                <a:gd name="T9" fmla="*/ 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24">
                  <a:moveTo>
                    <a:pt x="4" y="4"/>
                  </a:moveTo>
                  <a:cubicBezTo>
                    <a:pt x="0" y="8"/>
                    <a:pt x="0" y="16"/>
                    <a:pt x="4" y="20"/>
                  </a:cubicBezTo>
                  <a:cubicBezTo>
                    <a:pt x="8" y="24"/>
                    <a:pt x="14" y="24"/>
                    <a:pt x="17" y="20"/>
                  </a:cubicBezTo>
                  <a:cubicBezTo>
                    <a:pt x="21" y="16"/>
                    <a:pt x="21" y="8"/>
                    <a:pt x="17" y="4"/>
                  </a:cubicBezTo>
                  <a:cubicBezTo>
                    <a:pt x="14" y="0"/>
                    <a:pt x="8" y="0"/>
                    <a:pt x="4" y="4"/>
                  </a:cubicBezTo>
                  <a:close/>
                </a:path>
              </a:pathLst>
            </a:custGeom>
            <a:solidFill>
              <a:srgbClr val="85D9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3" name="Freeform 152"/>
            <p:cNvSpPr>
              <a:spLocks/>
            </p:cNvSpPr>
            <p:nvPr/>
          </p:nvSpPr>
          <p:spPr bwMode="auto">
            <a:xfrm>
              <a:off x="2503488" y="3873500"/>
              <a:ext cx="69850" cy="69850"/>
            </a:xfrm>
            <a:custGeom>
              <a:avLst/>
              <a:gdLst>
                <a:gd name="T0" fmla="*/ 4 w 22"/>
                <a:gd name="T1" fmla="*/ 4 h 22"/>
                <a:gd name="T2" fmla="*/ 4 w 22"/>
                <a:gd name="T3" fmla="*/ 18 h 22"/>
                <a:gd name="T4" fmla="*/ 18 w 22"/>
                <a:gd name="T5" fmla="*/ 18 h 22"/>
                <a:gd name="T6" fmla="*/ 18 w 22"/>
                <a:gd name="T7" fmla="*/ 4 h 22"/>
                <a:gd name="T8" fmla="*/ 4 w 22"/>
                <a:gd name="T9" fmla="*/ 4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" h="22">
                  <a:moveTo>
                    <a:pt x="4" y="4"/>
                  </a:moveTo>
                  <a:cubicBezTo>
                    <a:pt x="0" y="8"/>
                    <a:pt x="0" y="14"/>
                    <a:pt x="4" y="18"/>
                  </a:cubicBezTo>
                  <a:cubicBezTo>
                    <a:pt x="8" y="22"/>
                    <a:pt x="14" y="22"/>
                    <a:pt x="18" y="18"/>
                  </a:cubicBezTo>
                  <a:cubicBezTo>
                    <a:pt x="22" y="14"/>
                    <a:pt x="22" y="8"/>
                    <a:pt x="18" y="4"/>
                  </a:cubicBezTo>
                  <a:cubicBezTo>
                    <a:pt x="14" y="0"/>
                    <a:pt x="8" y="0"/>
                    <a:pt x="4" y="4"/>
                  </a:cubicBezTo>
                  <a:close/>
                </a:path>
              </a:pathLst>
            </a:custGeom>
            <a:solidFill>
              <a:srgbClr val="85D9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4" name="Freeform 153"/>
            <p:cNvSpPr>
              <a:spLocks/>
            </p:cNvSpPr>
            <p:nvPr/>
          </p:nvSpPr>
          <p:spPr bwMode="auto">
            <a:xfrm>
              <a:off x="2222500" y="3663950"/>
              <a:ext cx="68263" cy="69850"/>
            </a:xfrm>
            <a:custGeom>
              <a:avLst/>
              <a:gdLst>
                <a:gd name="T0" fmla="*/ 4 w 22"/>
                <a:gd name="T1" fmla="*/ 4 h 22"/>
                <a:gd name="T2" fmla="*/ 4 w 22"/>
                <a:gd name="T3" fmla="*/ 18 h 22"/>
                <a:gd name="T4" fmla="*/ 18 w 22"/>
                <a:gd name="T5" fmla="*/ 18 h 22"/>
                <a:gd name="T6" fmla="*/ 18 w 22"/>
                <a:gd name="T7" fmla="*/ 4 h 22"/>
                <a:gd name="T8" fmla="*/ 4 w 22"/>
                <a:gd name="T9" fmla="*/ 4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" h="22">
                  <a:moveTo>
                    <a:pt x="4" y="4"/>
                  </a:moveTo>
                  <a:cubicBezTo>
                    <a:pt x="0" y="8"/>
                    <a:pt x="0" y="14"/>
                    <a:pt x="4" y="18"/>
                  </a:cubicBezTo>
                  <a:cubicBezTo>
                    <a:pt x="8" y="22"/>
                    <a:pt x="14" y="22"/>
                    <a:pt x="18" y="18"/>
                  </a:cubicBezTo>
                  <a:cubicBezTo>
                    <a:pt x="22" y="14"/>
                    <a:pt x="22" y="8"/>
                    <a:pt x="18" y="4"/>
                  </a:cubicBezTo>
                  <a:cubicBezTo>
                    <a:pt x="14" y="0"/>
                    <a:pt x="8" y="0"/>
                    <a:pt x="4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5" name="Freeform 154"/>
            <p:cNvSpPr>
              <a:spLocks noEditPoints="1"/>
            </p:cNvSpPr>
            <p:nvPr/>
          </p:nvSpPr>
          <p:spPr bwMode="auto">
            <a:xfrm>
              <a:off x="1406525" y="3956050"/>
              <a:ext cx="631825" cy="695325"/>
            </a:xfrm>
            <a:custGeom>
              <a:avLst/>
              <a:gdLst>
                <a:gd name="T0" fmla="*/ 346 w 398"/>
                <a:gd name="T1" fmla="*/ 152 h 438"/>
                <a:gd name="T2" fmla="*/ 334 w 398"/>
                <a:gd name="T3" fmla="*/ 158 h 438"/>
                <a:gd name="T4" fmla="*/ 304 w 398"/>
                <a:gd name="T5" fmla="*/ 96 h 438"/>
                <a:gd name="T6" fmla="*/ 226 w 398"/>
                <a:gd name="T7" fmla="*/ 118 h 438"/>
                <a:gd name="T8" fmla="*/ 228 w 398"/>
                <a:gd name="T9" fmla="*/ 104 h 438"/>
                <a:gd name="T10" fmla="*/ 284 w 398"/>
                <a:gd name="T11" fmla="*/ 56 h 438"/>
                <a:gd name="T12" fmla="*/ 224 w 398"/>
                <a:gd name="T13" fmla="*/ 0 h 438"/>
                <a:gd name="T14" fmla="*/ 164 w 398"/>
                <a:gd name="T15" fmla="*/ 44 h 438"/>
                <a:gd name="T16" fmla="*/ 148 w 398"/>
                <a:gd name="T17" fmla="*/ 58 h 438"/>
                <a:gd name="T18" fmla="*/ 114 w 398"/>
                <a:gd name="T19" fmla="*/ 150 h 438"/>
                <a:gd name="T20" fmla="*/ 104 w 398"/>
                <a:gd name="T21" fmla="*/ 140 h 438"/>
                <a:gd name="T22" fmla="*/ 94 w 398"/>
                <a:gd name="T23" fmla="*/ 64 h 438"/>
                <a:gd name="T24" fmla="*/ 20 w 398"/>
                <a:gd name="T25" fmla="*/ 94 h 438"/>
                <a:gd name="T26" fmla="*/ 20 w 398"/>
                <a:gd name="T27" fmla="*/ 160 h 438"/>
                <a:gd name="T28" fmla="*/ 22 w 398"/>
                <a:gd name="T29" fmla="*/ 182 h 438"/>
                <a:gd name="T30" fmla="*/ 92 w 398"/>
                <a:gd name="T31" fmla="*/ 254 h 438"/>
                <a:gd name="T32" fmla="*/ 82 w 398"/>
                <a:gd name="T33" fmla="*/ 262 h 438"/>
                <a:gd name="T34" fmla="*/ 8 w 398"/>
                <a:gd name="T35" fmla="*/ 234 h 438"/>
                <a:gd name="T36" fmla="*/ 4 w 398"/>
                <a:gd name="T37" fmla="*/ 316 h 438"/>
                <a:gd name="T38" fmla="*/ 62 w 398"/>
                <a:gd name="T39" fmla="*/ 344 h 438"/>
                <a:gd name="T40" fmla="*/ 82 w 398"/>
                <a:gd name="T41" fmla="*/ 352 h 438"/>
                <a:gd name="T42" fmla="*/ 166 w 398"/>
                <a:gd name="T43" fmla="*/ 338 h 438"/>
                <a:gd name="T44" fmla="*/ 108 w 398"/>
                <a:gd name="T45" fmla="*/ 374 h 438"/>
                <a:gd name="T46" fmla="*/ 100 w 398"/>
                <a:gd name="T47" fmla="*/ 392 h 438"/>
                <a:gd name="T48" fmla="*/ 150 w 398"/>
                <a:gd name="T49" fmla="*/ 434 h 438"/>
                <a:gd name="T50" fmla="*/ 222 w 398"/>
                <a:gd name="T51" fmla="*/ 426 h 438"/>
                <a:gd name="T52" fmla="*/ 182 w 398"/>
                <a:gd name="T53" fmla="*/ 354 h 438"/>
                <a:gd name="T54" fmla="*/ 184 w 398"/>
                <a:gd name="T55" fmla="*/ 340 h 438"/>
                <a:gd name="T56" fmla="*/ 270 w 398"/>
                <a:gd name="T57" fmla="*/ 368 h 438"/>
                <a:gd name="T58" fmla="*/ 282 w 398"/>
                <a:gd name="T59" fmla="*/ 384 h 438"/>
                <a:gd name="T60" fmla="*/ 362 w 398"/>
                <a:gd name="T61" fmla="*/ 382 h 438"/>
                <a:gd name="T62" fmla="*/ 382 w 398"/>
                <a:gd name="T63" fmla="*/ 306 h 438"/>
                <a:gd name="T64" fmla="*/ 304 w 398"/>
                <a:gd name="T65" fmla="*/ 296 h 438"/>
                <a:gd name="T66" fmla="*/ 294 w 398"/>
                <a:gd name="T67" fmla="*/ 286 h 438"/>
                <a:gd name="T68" fmla="*/ 312 w 398"/>
                <a:gd name="T69" fmla="*/ 188 h 438"/>
                <a:gd name="T70" fmla="*/ 326 w 398"/>
                <a:gd name="T71" fmla="*/ 182 h 438"/>
                <a:gd name="T72" fmla="*/ 398 w 398"/>
                <a:gd name="T73" fmla="*/ 200 h 438"/>
                <a:gd name="T74" fmla="*/ 222 w 398"/>
                <a:gd name="T75" fmla="*/ 138 h 438"/>
                <a:gd name="T76" fmla="*/ 216 w 398"/>
                <a:gd name="T77" fmla="*/ 180 h 438"/>
                <a:gd name="T78" fmla="*/ 196 w 398"/>
                <a:gd name="T79" fmla="*/ 176 h 438"/>
                <a:gd name="T80" fmla="*/ 202 w 398"/>
                <a:gd name="T81" fmla="*/ 138 h 438"/>
                <a:gd name="T82" fmla="*/ 158 w 398"/>
                <a:gd name="T83" fmla="*/ 206 h 438"/>
                <a:gd name="T84" fmla="*/ 120 w 398"/>
                <a:gd name="T85" fmla="*/ 182 h 438"/>
                <a:gd name="T86" fmla="*/ 162 w 398"/>
                <a:gd name="T87" fmla="*/ 248 h 438"/>
                <a:gd name="T88" fmla="*/ 174 w 398"/>
                <a:gd name="T89" fmla="*/ 234 h 438"/>
                <a:gd name="T90" fmla="*/ 234 w 398"/>
                <a:gd name="T91" fmla="*/ 208 h 438"/>
                <a:gd name="T92" fmla="*/ 174 w 398"/>
                <a:gd name="T93" fmla="*/ 234 h 438"/>
                <a:gd name="T94" fmla="*/ 234 w 398"/>
                <a:gd name="T95" fmla="*/ 256 h 438"/>
                <a:gd name="T96" fmla="*/ 274 w 398"/>
                <a:gd name="T97" fmla="*/ 268 h 438"/>
                <a:gd name="T98" fmla="*/ 282 w 398"/>
                <a:gd name="T99" fmla="*/ 202 h 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98" h="438">
                  <a:moveTo>
                    <a:pt x="394" y="150"/>
                  </a:moveTo>
                  <a:lnTo>
                    <a:pt x="388" y="132"/>
                  </a:lnTo>
                  <a:lnTo>
                    <a:pt x="346" y="152"/>
                  </a:lnTo>
                  <a:lnTo>
                    <a:pt x="350" y="90"/>
                  </a:lnTo>
                  <a:lnTo>
                    <a:pt x="338" y="96"/>
                  </a:lnTo>
                  <a:lnTo>
                    <a:pt x="334" y="158"/>
                  </a:lnTo>
                  <a:lnTo>
                    <a:pt x="314" y="168"/>
                  </a:lnTo>
                  <a:lnTo>
                    <a:pt x="318" y="90"/>
                  </a:lnTo>
                  <a:lnTo>
                    <a:pt x="304" y="96"/>
                  </a:lnTo>
                  <a:lnTo>
                    <a:pt x="300" y="172"/>
                  </a:lnTo>
                  <a:lnTo>
                    <a:pt x="296" y="174"/>
                  </a:lnTo>
                  <a:lnTo>
                    <a:pt x="226" y="118"/>
                  </a:lnTo>
                  <a:lnTo>
                    <a:pt x="284" y="96"/>
                  </a:lnTo>
                  <a:lnTo>
                    <a:pt x="282" y="86"/>
                  </a:lnTo>
                  <a:lnTo>
                    <a:pt x="228" y="104"/>
                  </a:lnTo>
                  <a:lnTo>
                    <a:pt x="230" y="86"/>
                  </a:lnTo>
                  <a:lnTo>
                    <a:pt x="288" y="66"/>
                  </a:lnTo>
                  <a:lnTo>
                    <a:pt x="284" y="56"/>
                  </a:lnTo>
                  <a:lnTo>
                    <a:pt x="232" y="74"/>
                  </a:lnTo>
                  <a:lnTo>
                    <a:pt x="240" y="6"/>
                  </a:lnTo>
                  <a:lnTo>
                    <a:pt x="224" y="0"/>
                  </a:lnTo>
                  <a:lnTo>
                    <a:pt x="214" y="68"/>
                  </a:lnTo>
                  <a:lnTo>
                    <a:pt x="166" y="32"/>
                  </a:lnTo>
                  <a:lnTo>
                    <a:pt x="164" y="44"/>
                  </a:lnTo>
                  <a:lnTo>
                    <a:pt x="212" y="82"/>
                  </a:lnTo>
                  <a:lnTo>
                    <a:pt x="210" y="106"/>
                  </a:lnTo>
                  <a:lnTo>
                    <a:pt x="148" y="58"/>
                  </a:lnTo>
                  <a:lnTo>
                    <a:pt x="146" y="72"/>
                  </a:lnTo>
                  <a:lnTo>
                    <a:pt x="198" y="114"/>
                  </a:lnTo>
                  <a:lnTo>
                    <a:pt x="114" y="150"/>
                  </a:lnTo>
                  <a:lnTo>
                    <a:pt x="128" y="88"/>
                  </a:lnTo>
                  <a:lnTo>
                    <a:pt x="118" y="84"/>
                  </a:lnTo>
                  <a:lnTo>
                    <a:pt x="104" y="140"/>
                  </a:lnTo>
                  <a:lnTo>
                    <a:pt x="90" y="132"/>
                  </a:lnTo>
                  <a:lnTo>
                    <a:pt x="106" y="68"/>
                  </a:lnTo>
                  <a:lnTo>
                    <a:pt x="94" y="64"/>
                  </a:lnTo>
                  <a:lnTo>
                    <a:pt x="80" y="124"/>
                  </a:lnTo>
                  <a:lnTo>
                    <a:pt x="34" y="82"/>
                  </a:lnTo>
                  <a:lnTo>
                    <a:pt x="20" y="94"/>
                  </a:lnTo>
                  <a:lnTo>
                    <a:pt x="62" y="134"/>
                  </a:lnTo>
                  <a:lnTo>
                    <a:pt x="10" y="152"/>
                  </a:lnTo>
                  <a:lnTo>
                    <a:pt x="20" y="160"/>
                  </a:lnTo>
                  <a:lnTo>
                    <a:pt x="74" y="140"/>
                  </a:lnTo>
                  <a:lnTo>
                    <a:pt x="92" y="158"/>
                  </a:lnTo>
                  <a:lnTo>
                    <a:pt x="22" y="182"/>
                  </a:lnTo>
                  <a:lnTo>
                    <a:pt x="34" y="192"/>
                  </a:lnTo>
                  <a:lnTo>
                    <a:pt x="100" y="168"/>
                  </a:lnTo>
                  <a:lnTo>
                    <a:pt x="92" y="254"/>
                  </a:lnTo>
                  <a:lnTo>
                    <a:pt x="44" y="216"/>
                  </a:lnTo>
                  <a:lnTo>
                    <a:pt x="34" y="224"/>
                  </a:lnTo>
                  <a:lnTo>
                    <a:pt x="82" y="262"/>
                  </a:lnTo>
                  <a:lnTo>
                    <a:pt x="64" y="268"/>
                  </a:lnTo>
                  <a:lnTo>
                    <a:pt x="16" y="228"/>
                  </a:lnTo>
                  <a:lnTo>
                    <a:pt x="8" y="234"/>
                  </a:lnTo>
                  <a:lnTo>
                    <a:pt x="54" y="274"/>
                  </a:lnTo>
                  <a:lnTo>
                    <a:pt x="0" y="296"/>
                  </a:lnTo>
                  <a:lnTo>
                    <a:pt x="4" y="316"/>
                  </a:lnTo>
                  <a:lnTo>
                    <a:pt x="56" y="292"/>
                  </a:lnTo>
                  <a:lnTo>
                    <a:pt x="50" y="350"/>
                  </a:lnTo>
                  <a:lnTo>
                    <a:pt x="62" y="344"/>
                  </a:lnTo>
                  <a:lnTo>
                    <a:pt x="68" y="288"/>
                  </a:lnTo>
                  <a:lnTo>
                    <a:pt x="90" y="282"/>
                  </a:lnTo>
                  <a:lnTo>
                    <a:pt x="82" y="352"/>
                  </a:lnTo>
                  <a:lnTo>
                    <a:pt x="94" y="346"/>
                  </a:lnTo>
                  <a:lnTo>
                    <a:pt x="104" y="278"/>
                  </a:lnTo>
                  <a:lnTo>
                    <a:pt x="166" y="338"/>
                  </a:lnTo>
                  <a:lnTo>
                    <a:pt x="166" y="340"/>
                  </a:lnTo>
                  <a:lnTo>
                    <a:pt x="104" y="362"/>
                  </a:lnTo>
                  <a:lnTo>
                    <a:pt x="108" y="374"/>
                  </a:lnTo>
                  <a:lnTo>
                    <a:pt x="164" y="354"/>
                  </a:lnTo>
                  <a:lnTo>
                    <a:pt x="160" y="372"/>
                  </a:lnTo>
                  <a:lnTo>
                    <a:pt x="100" y="392"/>
                  </a:lnTo>
                  <a:lnTo>
                    <a:pt x="104" y="402"/>
                  </a:lnTo>
                  <a:lnTo>
                    <a:pt x="158" y="384"/>
                  </a:lnTo>
                  <a:lnTo>
                    <a:pt x="150" y="434"/>
                  </a:lnTo>
                  <a:lnTo>
                    <a:pt x="166" y="438"/>
                  </a:lnTo>
                  <a:lnTo>
                    <a:pt x="176" y="390"/>
                  </a:lnTo>
                  <a:lnTo>
                    <a:pt x="222" y="426"/>
                  </a:lnTo>
                  <a:lnTo>
                    <a:pt x="224" y="414"/>
                  </a:lnTo>
                  <a:lnTo>
                    <a:pt x="180" y="378"/>
                  </a:lnTo>
                  <a:lnTo>
                    <a:pt x="182" y="354"/>
                  </a:lnTo>
                  <a:lnTo>
                    <a:pt x="242" y="400"/>
                  </a:lnTo>
                  <a:lnTo>
                    <a:pt x="244" y="386"/>
                  </a:lnTo>
                  <a:lnTo>
                    <a:pt x="184" y="340"/>
                  </a:lnTo>
                  <a:lnTo>
                    <a:pt x="276" y="302"/>
                  </a:lnTo>
                  <a:lnTo>
                    <a:pt x="258" y="364"/>
                  </a:lnTo>
                  <a:lnTo>
                    <a:pt x="270" y="368"/>
                  </a:lnTo>
                  <a:lnTo>
                    <a:pt x="288" y="308"/>
                  </a:lnTo>
                  <a:lnTo>
                    <a:pt x="300" y="320"/>
                  </a:lnTo>
                  <a:lnTo>
                    <a:pt x="282" y="384"/>
                  </a:lnTo>
                  <a:lnTo>
                    <a:pt x="292" y="388"/>
                  </a:lnTo>
                  <a:lnTo>
                    <a:pt x="310" y="330"/>
                  </a:lnTo>
                  <a:lnTo>
                    <a:pt x="362" y="382"/>
                  </a:lnTo>
                  <a:lnTo>
                    <a:pt x="376" y="374"/>
                  </a:lnTo>
                  <a:lnTo>
                    <a:pt x="328" y="322"/>
                  </a:lnTo>
                  <a:lnTo>
                    <a:pt x="382" y="306"/>
                  </a:lnTo>
                  <a:lnTo>
                    <a:pt x="372" y="298"/>
                  </a:lnTo>
                  <a:lnTo>
                    <a:pt x="320" y="312"/>
                  </a:lnTo>
                  <a:lnTo>
                    <a:pt x="304" y="296"/>
                  </a:lnTo>
                  <a:lnTo>
                    <a:pt x="372" y="276"/>
                  </a:lnTo>
                  <a:lnTo>
                    <a:pt x="360" y="266"/>
                  </a:lnTo>
                  <a:lnTo>
                    <a:pt x="294" y="286"/>
                  </a:lnTo>
                  <a:lnTo>
                    <a:pt x="294" y="286"/>
                  </a:lnTo>
                  <a:lnTo>
                    <a:pt x="306" y="192"/>
                  </a:lnTo>
                  <a:lnTo>
                    <a:pt x="312" y="188"/>
                  </a:lnTo>
                  <a:lnTo>
                    <a:pt x="364" y="226"/>
                  </a:lnTo>
                  <a:lnTo>
                    <a:pt x="372" y="218"/>
                  </a:lnTo>
                  <a:lnTo>
                    <a:pt x="326" y="182"/>
                  </a:lnTo>
                  <a:lnTo>
                    <a:pt x="342" y="172"/>
                  </a:lnTo>
                  <a:lnTo>
                    <a:pt x="390" y="208"/>
                  </a:lnTo>
                  <a:lnTo>
                    <a:pt x="398" y="200"/>
                  </a:lnTo>
                  <a:lnTo>
                    <a:pt x="352" y="168"/>
                  </a:lnTo>
                  <a:lnTo>
                    <a:pt x="394" y="150"/>
                  </a:lnTo>
                  <a:close/>
                  <a:moveTo>
                    <a:pt x="222" y="138"/>
                  </a:moveTo>
                  <a:lnTo>
                    <a:pt x="272" y="186"/>
                  </a:lnTo>
                  <a:lnTo>
                    <a:pt x="244" y="198"/>
                  </a:lnTo>
                  <a:lnTo>
                    <a:pt x="216" y="180"/>
                  </a:lnTo>
                  <a:lnTo>
                    <a:pt x="222" y="138"/>
                  </a:lnTo>
                  <a:close/>
                  <a:moveTo>
                    <a:pt x="202" y="138"/>
                  </a:moveTo>
                  <a:lnTo>
                    <a:pt x="196" y="176"/>
                  </a:lnTo>
                  <a:lnTo>
                    <a:pt x="166" y="194"/>
                  </a:lnTo>
                  <a:lnTo>
                    <a:pt x="132" y="168"/>
                  </a:lnTo>
                  <a:lnTo>
                    <a:pt x="202" y="138"/>
                  </a:lnTo>
                  <a:close/>
                  <a:moveTo>
                    <a:pt x="120" y="182"/>
                  </a:moveTo>
                  <a:lnTo>
                    <a:pt x="156" y="206"/>
                  </a:lnTo>
                  <a:lnTo>
                    <a:pt x="158" y="206"/>
                  </a:lnTo>
                  <a:lnTo>
                    <a:pt x="156" y="228"/>
                  </a:lnTo>
                  <a:lnTo>
                    <a:pt x="114" y="250"/>
                  </a:lnTo>
                  <a:lnTo>
                    <a:pt x="120" y="182"/>
                  </a:lnTo>
                  <a:close/>
                  <a:moveTo>
                    <a:pt x="170" y="310"/>
                  </a:moveTo>
                  <a:lnTo>
                    <a:pt x="120" y="266"/>
                  </a:lnTo>
                  <a:lnTo>
                    <a:pt x="162" y="248"/>
                  </a:lnTo>
                  <a:lnTo>
                    <a:pt x="180" y="268"/>
                  </a:lnTo>
                  <a:lnTo>
                    <a:pt x="170" y="310"/>
                  </a:lnTo>
                  <a:close/>
                  <a:moveTo>
                    <a:pt x="174" y="234"/>
                  </a:moveTo>
                  <a:lnTo>
                    <a:pt x="178" y="202"/>
                  </a:lnTo>
                  <a:lnTo>
                    <a:pt x="204" y="190"/>
                  </a:lnTo>
                  <a:lnTo>
                    <a:pt x="234" y="208"/>
                  </a:lnTo>
                  <a:lnTo>
                    <a:pt x="230" y="238"/>
                  </a:lnTo>
                  <a:lnTo>
                    <a:pt x="194" y="256"/>
                  </a:lnTo>
                  <a:lnTo>
                    <a:pt x="174" y="234"/>
                  </a:lnTo>
                  <a:close/>
                  <a:moveTo>
                    <a:pt x="188" y="316"/>
                  </a:moveTo>
                  <a:lnTo>
                    <a:pt x="196" y="274"/>
                  </a:lnTo>
                  <a:lnTo>
                    <a:pt x="234" y="256"/>
                  </a:lnTo>
                  <a:lnTo>
                    <a:pt x="264" y="286"/>
                  </a:lnTo>
                  <a:lnTo>
                    <a:pt x="188" y="316"/>
                  </a:lnTo>
                  <a:close/>
                  <a:moveTo>
                    <a:pt x="274" y="268"/>
                  </a:moveTo>
                  <a:lnTo>
                    <a:pt x="246" y="242"/>
                  </a:lnTo>
                  <a:lnTo>
                    <a:pt x="250" y="218"/>
                  </a:lnTo>
                  <a:lnTo>
                    <a:pt x="282" y="202"/>
                  </a:lnTo>
                  <a:lnTo>
                    <a:pt x="274" y="268"/>
                  </a:lnTo>
                  <a:close/>
                </a:path>
              </a:pathLst>
            </a:custGeom>
            <a:solidFill>
              <a:srgbClr val="85D9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>
                <a:solidFill>
                  <a:srgbClr val="7ED7F6"/>
                </a:solidFill>
              </a:endParaRPr>
            </a:p>
          </p:txBody>
        </p:sp>
      </p:grpSp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2C507C"/>
                </a:solidFill>
              </a:rPr>
              <a:t>February</a:t>
            </a: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7ED7F6"/>
                </a:solidFill>
              </a:rPr>
              <a:t>2021</a:t>
            </a:r>
            <a:endParaRPr lang="en-US" sz="7200" cap="all" spc="-300" baseline="0" noProof="0" dirty="0">
              <a:solidFill>
                <a:srgbClr val="7ED7F6"/>
              </a:solidFill>
            </a:endParaRPr>
          </a:p>
        </p:txBody>
      </p:sp>
      <p:sp>
        <p:nvSpPr>
          <p:cNvPr id="189" name="Rectangle 188">
            <a:extLst>
              <a:ext uri="{FF2B5EF4-FFF2-40B4-BE49-F238E27FC236}">
                <a16:creationId xmlns:a16="http://schemas.microsoft.com/office/drawing/2014/main" id="{1D772611-EBD6-4540-B427-C1C3CDEFC243}"/>
              </a:ext>
            </a:extLst>
          </p:cNvPr>
          <p:cNvSpPr/>
          <p:nvPr userDrawn="1"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190" name="D1">
            <a:extLst>
              <a:ext uri="{FF2B5EF4-FFF2-40B4-BE49-F238E27FC236}">
                <a16:creationId xmlns:a16="http://schemas.microsoft.com/office/drawing/2014/main" id="{B28BB381-2BB0-45FA-A591-642FDE160250}"/>
              </a:ext>
            </a:extLst>
          </p:cNvPr>
          <p:cNvSpPr txBox="1"/>
          <p:nvPr userDrawn="1"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91" name="D2">
            <a:extLst>
              <a:ext uri="{FF2B5EF4-FFF2-40B4-BE49-F238E27FC236}">
                <a16:creationId xmlns:a16="http://schemas.microsoft.com/office/drawing/2014/main" id="{5EE90026-5BB2-4556-8BF4-53B4F66BE47A}"/>
              </a:ext>
            </a:extLst>
          </p:cNvPr>
          <p:cNvSpPr txBox="1"/>
          <p:nvPr userDrawn="1"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92" name="D3">
            <a:extLst>
              <a:ext uri="{FF2B5EF4-FFF2-40B4-BE49-F238E27FC236}">
                <a16:creationId xmlns:a16="http://schemas.microsoft.com/office/drawing/2014/main" id="{C5CD6B41-B131-49D4-88B2-474A29FB9EBB}"/>
              </a:ext>
            </a:extLst>
          </p:cNvPr>
          <p:cNvSpPr txBox="1"/>
          <p:nvPr userDrawn="1"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93" name="D4">
            <a:extLst>
              <a:ext uri="{FF2B5EF4-FFF2-40B4-BE49-F238E27FC236}">
                <a16:creationId xmlns:a16="http://schemas.microsoft.com/office/drawing/2014/main" id="{FCEC827A-5A4C-4D07-999C-BFB962627D72}"/>
              </a:ext>
            </a:extLst>
          </p:cNvPr>
          <p:cNvSpPr txBox="1"/>
          <p:nvPr userDrawn="1"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94" name="D5">
            <a:extLst>
              <a:ext uri="{FF2B5EF4-FFF2-40B4-BE49-F238E27FC236}">
                <a16:creationId xmlns:a16="http://schemas.microsoft.com/office/drawing/2014/main" id="{AB3C4186-FF7A-4C0D-915E-E21B1F660D6B}"/>
              </a:ext>
            </a:extLst>
          </p:cNvPr>
          <p:cNvSpPr txBox="1"/>
          <p:nvPr userDrawn="1"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4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95" name="D6">
            <a:extLst>
              <a:ext uri="{FF2B5EF4-FFF2-40B4-BE49-F238E27FC236}">
                <a16:creationId xmlns:a16="http://schemas.microsoft.com/office/drawing/2014/main" id="{569D1E5C-8056-4DF8-8092-43C6565F7BA6}"/>
              </a:ext>
            </a:extLst>
          </p:cNvPr>
          <p:cNvSpPr txBox="1"/>
          <p:nvPr userDrawn="1"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6" name="D7">
            <a:extLst>
              <a:ext uri="{FF2B5EF4-FFF2-40B4-BE49-F238E27FC236}">
                <a16:creationId xmlns:a16="http://schemas.microsoft.com/office/drawing/2014/main" id="{72D4C6B4-F23B-417B-AB4C-30545C476714}"/>
              </a:ext>
            </a:extLst>
          </p:cNvPr>
          <p:cNvSpPr txBox="1"/>
          <p:nvPr userDrawn="1"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7" name="Text Placeholder 2">
            <a:extLst>
              <a:ext uri="{FF2B5EF4-FFF2-40B4-BE49-F238E27FC236}">
                <a16:creationId xmlns:a16="http://schemas.microsoft.com/office/drawing/2014/main" id="{BEA8571D-855B-4BF0-AC04-C04A0DD6E7CB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198" name="D8">
            <a:extLst>
              <a:ext uri="{FF2B5EF4-FFF2-40B4-BE49-F238E27FC236}">
                <a16:creationId xmlns:a16="http://schemas.microsoft.com/office/drawing/2014/main" id="{9ED7321D-B8C9-4B3D-ADF6-08157EF64B70}"/>
              </a:ext>
            </a:extLst>
          </p:cNvPr>
          <p:cNvSpPr txBox="1"/>
          <p:nvPr userDrawn="1"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9" name="D9">
            <a:extLst>
              <a:ext uri="{FF2B5EF4-FFF2-40B4-BE49-F238E27FC236}">
                <a16:creationId xmlns:a16="http://schemas.microsoft.com/office/drawing/2014/main" id="{97CC2C70-2455-43DF-B7A6-EB10267C3B6F}"/>
              </a:ext>
            </a:extLst>
          </p:cNvPr>
          <p:cNvSpPr txBox="1"/>
          <p:nvPr userDrawn="1"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0" name="D10">
            <a:extLst>
              <a:ext uri="{FF2B5EF4-FFF2-40B4-BE49-F238E27FC236}">
                <a16:creationId xmlns:a16="http://schemas.microsoft.com/office/drawing/2014/main" id="{0CEFC7C8-B67E-4A09-8A00-0BB6812D3F48}"/>
              </a:ext>
            </a:extLst>
          </p:cNvPr>
          <p:cNvSpPr txBox="1"/>
          <p:nvPr userDrawn="1"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1" name="D11">
            <a:extLst>
              <a:ext uri="{FF2B5EF4-FFF2-40B4-BE49-F238E27FC236}">
                <a16:creationId xmlns:a16="http://schemas.microsoft.com/office/drawing/2014/main" id="{41CAFEEC-2E42-4431-81C5-6F6863702AD5}"/>
              </a:ext>
            </a:extLst>
          </p:cNvPr>
          <p:cNvSpPr txBox="1"/>
          <p:nvPr userDrawn="1"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2" name="D12">
            <a:extLst>
              <a:ext uri="{FF2B5EF4-FFF2-40B4-BE49-F238E27FC236}">
                <a16:creationId xmlns:a16="http://schemas.microsoft.com/office/drawing/2014/main" id="{7FFFA8A7-6889-4F44-A522-0F17E86E8C12}"/>
              </a:ext>
            </a:extLst>
          </p:cNvPr>
          <p:cNvSpPr txBox="1"/>
          <p:nvPr userDrawn="1"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3" name="D13">
            <a:extLst>
              <a:ext uri="{FF2B5EF4-FFF2-40B4-BE49-F238E27FC236}">
                <a16:creationId xmlns:a16="http://schemas.microsoft.com/office/drawing/2014/main" id="{A5FC556C-5F40-41D2-998A-4605D866A0B0}"/>
              </a:ext>
            </a:extLst>
          </p:cNvPr>
          <p:cNvSpPr txBox="1"/>
          <p:nvPr userDrawn="1"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4" name="D14">
            <a:extLst>
              <a:ext uri="{FF2B5EF4-FFF2-40B4-BE49-F238E27FC236}">
                <a16:creationId xmlns:a16="http://schemas.microsoft.com/office/drawing/2014/main" id="{CB238F90-96EF-402A-9075-94E082FEE6C2}"/>
              </a:ext>
            </a:extLst>
          </p:cNvPr>
          <p:cNvSpPr txBox="1"/>
          <p:nvPr userDrawn="1"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5" name="D15">
            <a:extLst>
              <a:ext uri="{FF2B5EF4-FFF2-40B4-BE49-F238E27FC236}">
                <a16:creationId xmlns:a16="http://schemas.microsoft.com/office/drawing/2014/main" id="{95B05776-F56C-4C3F-8754-896C38909B69}"/>
              </a:ext>
            </a:extLst>
          </p:cNvPr>
          <p:cNvSpPr txBox="1"/>
          <p:nvPr userDrawn="1"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6" name="D16">
            <a:extLst>
              <a:ext uri="{FF2B5EF4-FFF2-40B4-BE49-F238E27FC236}">
                <a16:creationId xmlns:a16="http://schemas.microsoft.com/office/drawing/2014/main" id="{43A918D5-8ADA-43CF-93B4-BCE834F1D87A}"/>
              </a:ext>
            </a:extLst>
          </p:cNvPr>
          <p:cNvSpPr txBox="1"/>
          <p:nvPr userDrawn="1"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7" name="D17">
            <a:extLst>
              <a:ext uri="{FF2B5EF4-FFF2-40B4-BE49-F238E27FC236}">
                <a16:creationId xmlns:a16="http://schemas.microsoft.com/office/drawing/2014/main" id="{D9B7AEA0-2493-42A3-8DBB-55CEDB8ECAD4}"/>
              </a:ext>
            </a:extLst>
          </p:cNvPr>
          <p:cNvSpPr txBox="1"/>
          <p:nvPr userDrawn="1"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8" name="D18">
            <a:extLst>
              <a:ext uri="{FF2B5EF4-FFF2-40B4-BE49-F238E27FC236}">
                <a16:creationId xmlns:a16="http://schemas.microsoft.com/office/drawing/2014/main" id="{4545D752-D974-47B7-934A-B2D7D32BA339}"/>
              </a:ext>
            </a:extLst>
          </p:cNvPr>
          <p:cNvSpPr txBox="1"/>
          <p:nvPr userDrawn="1"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9" name="D19">
            <a:extLst>
              <a:ext uri="{FF2B5EF4-FFF2-40B4-BE49-F238E27FC236}">
                <a16:creationId xmlns:a16="http://schemas.microsoft.com/office/drawing/2014/main" id="{8363FA85-5F4D-418A-BB9A-895D6D1BABA9}"/>
              </a:ext>
            </a:extLst>
          </p:cNvPr>
          <p:cNvSpPr txBox="1"/>
          <p:nvPr userDrawn="1"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0" name="D20">
            <a:extLst>
              <a:ext uri="{FF2B5EF4-FFF2-40B4-BE49-F238E27FC236}">
                <a16:creationId xmlns:a16="http://schemas.microsoft.com/office/drawing/2014/main" id="{106AC8B9-255E-45DB-9ED1-75CCB32BB534}"/>
              </a:ext>
            </a:extLst>
          </p:cNvPr>
          <p:cNvSpPr txBox="1"/>
          <p:nvPr userDrawn="1"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1" name="D21">
            <a:extLst>
              <a:ext uri="{FF2B5EF4-FFF2-40B4-BE49-F238E27FC236}">
                <a16:creationId xmlns:a16="http://schemas.microsoft.com/office/drawing/2014/main" id="{AC1459A7-B2C5-4E5F-8E40-0B610A92566E}"/>
              </a:ext>
            </a:extLst>
          </p:cNvPr>
          <p:cNvSpPr txBox="1"/>
          <p:nvPr userDrawn="1"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2" name="D22">
            <a:extLst>
              <a:ext uri="{FF2B5EF4-FFF2-40B4-BE49-F238E27FC236}">
                <a16:creationId xmlns:a16="http://schemas.microsoft.com/office/drawing/2014/main" id="{DA0876E5-9EB6-4272-85E0-CD3EA2ADD6A1}"/>
              </a:ext>
            </a:extLst>
          </p:cNvPr>
          <p:cNvSpPr txBox="1"/>
          <p:nvPr userDrawn="1"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3" name="D23">
            <a:extLst>
              <a:ext uri="{FF2B5EF4-FFF2-40B4-BE49-F238E27FC236}">
                <a16:creationId xmlns:a16="http://schemas.microsoft.com/office/drawing/2014/main" id="{3DEF3536-631D-42C8-94F7-D3221DA9E2C0}"/>
              </a:ext>
            </a:extLst>
          </p:cNvPr>
          <p:cNvSpPr txBox="1"/>
          <p:nvPr userDrawn="1"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4" name="D24">
            <a:extLst>
              <a:ext uri="{FF2B5EF4-FFF2-40B4-BE49-F238E27FC236}">
                <a16:creationId xmlns:a16="http://schemas.microsoft.com/office/drawing/2014/main" id="{6D8528CC-B225-41D1-8105-99FAE4CC91C3}"/>
              </a:ext>
            </a:extLst>
          </p:cNvPr>
          <p:cNvSpPr txBox="1"/>
          <p:nvPr userDrawn="1"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5" name="D25">
            <a:extLst>
              <a:ext uri="{FF2B5EF4-FFF2-40B4-BE49-F238E27FC236}">
                <a16:creationId xmlns:a16="http://schemas.microsoft.com/office/drawing/2014/main" id="{406E3579-A30A-4875-A81B-7C9567802FC3}"/>
              </a:ext>
            </a:extLst>
          </p:cNvPr>
          <p:cNvSpPr txBox="1"/>
          <p:nvPr userDrawn="1"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6" name="D26">
            <a:extLst>
              <a:ext uri="{FF2B5EF4-FFF2-40B4-BE49-F238E27FC236}">
                <a16:creationId xmlns:a16="http://schemas.microsoft.com/office/drawing/2014/main" id="{DA30A9FB-8345-45DC-A094-202D510DBC16}"/>
              </a:ext>
            </a:extLst>
          </p:cNvPr>
          <p:cNvSpPr txBox="1"/>
          <p:nvPr userDrawn="1"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7" name="D27">
            <a:extLst>
              <a:ext uri="{FF2B5EF4-FFF2-40B4-BE49-F238E27FC236}">
                <a16:creationId xmlns:a16="http://schemas.microsoft.com/office/drawing/2014/main" id="{968DF227-D89B-40CB-A793-2C5ED2AED76D}"/>
              </a:ext>
            </a:extLst>
          </p:cNvPr>
          <p:cNvSpPr txBox="1"/>
          <p:nvPr userDrawn="1"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8" name="D28">
            <a:extLst>
              <a:ext uri="{FF2B5EF4-FFF2-40B4-BE49-F238E27FC236}">
                <a16:creationId xmlns:a16="http://schemas.microsoft.com/office/drawing/2014/main" id="{60FB3E25-31E2-42E3-BB9C-1DC51B2213D0}"/>
              </a:ext>
            </a:extLst>
          </p:cNvPr>
          <p:cNvSpPr txBox="1"/>
          <p:nvPr userDrawn="1"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9" name="D29">
            <a:extLst>
              <a:ext uri="{FF2B5EF4-FFF2-40B4-BE49-F238E27FC236}">
                <a16:creationId xmlns:a16="http://schemas.microsoft.com/office/drawing/2014/main" id="{9BCE7B3C-CFA4-401D-9B91-3D300E781301}"/>
              </a:ext>
            </a:extLst>
          </p:cNvPr>
          <p:cNvSpPr txBox="1"/>
          <p:nvPr userDrawn="1"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0" name="D30">
            <a:extLst>
              <a:ext uri="{FF2B5EF4-FFF2-40B4-BE49-F238E27FC236}">
                <a16:creationId xmlns:a16="http://schemas.microsoft.com/office/drawing/2014/main" id="{FB73023F-9DCE-4A2B-9A9A-4261A4109CF4}"/>
              </a:ext>
            </a:extLst>
          </p:cNvPr>
          <p:cNvSpPr txBox="1"/>
          <p:nvPr userDrawn="1"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21" name="D31">
            <a:extLst>
              <a:ext uri="{FF2B5EF4-FFF2-40B4-BE49-F238E27FC236}">
                <a16:creationId xmlns:a16="http://schemas.microsoft.com/office/drawing/2014/main" id="{AA3CCF5A-D504-487F-9621-7186E005E063}"/>
              </a:ext>
            </a:extLst>
          </p:cNvPr>
          <p:cNvSpPr txBox="1"/>
          <p:nvPr userDrawn="1"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2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36" name="D32">
            <a:extLst>
              <a:ext uri="{FF2B5EF4-FFF2-40B4-BE49-F238E27FC236}">
                <a16:creationId xmlns:a16="http://schemas.microsoft.com/office/drawing/2014/main" id="{0C2640E8-5839-4806-9FC4-1D33CC323272}"/>
              </a:ext>
            </a:extLst>
          </p:cNvPr>
          <p:cNvSpPr txBox="1"/>
          <p:nvPr userDrawn="1"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44" name="D33">
            <a:extLst>
              <a:ext uri="{FF2B5EF4-FFF2-40B4-BE49-F238E27FC236}">
                <a16:creationId xmlns:a16="http://schemas.microsoft.com/office/drawing/2014/main" id="{4FCF2391-9FE5-4E2E-B801-0B077D1FD203}"/>
              </a:ext>
            </a:extLst>
          </p:cNvPr>
          <p:cNvSpPr txBox="1"/>
          <p:nvPr userDrawn="1"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4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52" name="D34">
            <a:extLst>
              <a:ext uri="{FF2B5EF4-FFF2-40B4-BE49-F238E27FC236}">
                <a16:creationId xmlns:a16="http://schemas.microsoft.com/office/drawing/2014/main" id="{73877225-22E4-450B-BE9A-91A10A5C3412}"/>
              </a:ext>
            </a:extLst>
          </p:cNvPr>
          <p:cNvSpPr txBox="1"/>
          <p:nvPr userDrawn="1"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5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53" name="D35">
            <a:extLst>
              <a:ext uri="{FF2B5EF4-FFF2-40B4-BE49-F238E27FC236}">
                <a16:creationId xmlns:a16="http://schemas.microsoft.com/office/drawing/2014/main" id="{6B9D8ACF-6170-4034-B264-F32E10B784AA}"/>
              </a:ext>
            </a:extLst>
          </p:cNvPr>
          <p:cNvSpPr txBox="1"/>
          <p:nvPr userDrawn="1"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6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54" name="D36">
            <a:extLst>
              <a:ext uri="{FF2B5EF4-FFF2-40B4-BE49-F238E27FC236}">
                <a16:creationId xmlns:a16="http://schemas.microsoft.com/office/drawing/2014/main" id="{8F4861D1-91E1-4E74-B727-EC782FAB0EB5}"/>
              </a:ext>
            </a:extLst>
          </p:cNvPr>
          <p:cNvSpPr txBox="1"/>
          <p:nvPr userDrawn="1"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7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96" name="D37">
            <a:extLst>
              <a:ext uri="{FF2B5EF4-FFF2-40B4-BE49-F238E27FC236}">
                <a16:creationId xmlns:a16="http://schemas.microsoft.com/office/drawing/2014/main" id="{A7F30B8D-6DDB-4AD7-973D-21624DCA534C}"/>
              </a:ext>
            </a:extLst>
          </p:cNvPr>
          <p:cNvSpPr txBox="1"/>
          <p:nvPr userDrawn="1"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8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97" name="D38">
            <a:extLst>
              <a:ext uri="{FF2B5EF4-FFF2-40B4-BE49-F238E27FC236}">
                <a16:creationId xmlns:a16="http://schemas.microsoft.com/office/drawing/2014/main" id="{D12D2A57-0687-4002-807C-B229CD0F03DC}"/>
              </a:ext>
            </a:extLst>
          </p:cNvPr>
          <p:cNvSpPr txBox="1"/>
          <p:nvPr userDrawn="1"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9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98" name="D39">
            <a:extLst>
              <a:ext uri="{FF2B5EF4-FFF2-40B4-BE49-F238E27FC236}">
                <a16:creationId xmlns:a16="http://schemas.microsoft.com/office/drawing/2014/main" id="{33972C20-B614-41FD-858E-AA24C5121875}"/>
              </a:ext>
            </a:extLst>
          </p:cNvPr>
          <p:cNvSpPr txBox="1"/>
          <p:nvPr userDrawn="1"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10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99" name="D40">
            <a:extLst>
              <a:ext uri="{FF2B5EF4-FFF2-40B4-BE49-F238E27FC236}">
                <a16:creationId xmlns:a16="http://schemas.microsoft.com/office/drawing/2014/main" id="{DFB42A98-8256-4210-9653-8065B9A35E33}"/>
              </a:ext>
            </a:extLst>
          </p:cNvPr>
          <p:cNvSpPr txBox="1"/>
          <p:nvPr userDrawn="1"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11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00" name="D41">
            <a:extLst>
              <a:ext uri="{FF2B5EF4-FFF2-40B4-BE49-F238E27FC236}">
                <a16:creationId xmlns:a16="http://schemas.microsoft.com/office/drawing/2014/main" id="{7CF75CE6-EADC-4B60-B12D-B8A747F5940C}"/>
              </a:ext>
            </a:extLst>
          </p:cNvPr>
          <p:cNvSpPr txBox="1"/>
          <p:nvPr userDrawn="1"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12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01" name="D42">
            <a:extLst>
              <a:ext uri="{FF2B5EF4-FFF2-40B4-BE49-F238E27FC236}">
                <a16:creationId xmlns:a16="http://schemas.microsoft.com/office/drawing/2014/main" id="{CD715B8B-AF00-4584-9C48-19B61641A257}"/>
              </a:ext>
            </a:extLst>
          </p:cNvPr>
          <p:cNvSpPr txBox="1"/>
          <p:nvPr userDrawn="1"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13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02" name="Text Placeholder 2">
            <a:extLst>
              <a:ext uri="{FF2B5EF4-FFF2-40B4-BE49-F238E27FC236}">
                <a16:creationId xmlns:a16="http://schemas.microsoft.com/office/drawing/2014/main" id="{A1D00C58-6186-48D0-96F0-57E304BF3F0B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3" name="Text Placeholder 2">
            <a:extLst>
              <a:ext uri="{FF2B5EF4-FFF2-40B4-BE49-F238E27FC236}">
                <a16:creationId xmlns:a16="http://schemas.microsoft.com/office/drawing/2014/main" id="{A21413EB-B264-46B9-97BF-F7A1D64E4B83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4" name="Text Placeholder 2">
            <a:extLst>
              <a:ext uri="{FF2B5EF4-FFF2-40B4-BE49-F238E27FC236}">
                <a16:creationId xmlns:a16="http://schemas.microsoft.com/office/drawing/2014/main" id="{980C08C0-DCFF-4DDF-A75E-3FE156331C46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5" name="Text Placeholder 2">
            <a:extLst>
              <a:ext uri="{FF2B5EF4-FFF2-40B4-BE49-F238E27FC236}">
                <a16:creationId xmlns:a16="http://schemas.microsoft.com/office/drawing/2014/main" id="{F9CF60CA-AF5B-4DDF-AB74-B6E2D7F1E64C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6" name="Text Placeholder 2">
            <a:extLst>
              <a:ext uri="{FF2B5EF4-FFF2-40B4-BE49-F238E27FC236}">
                <a16:creationId xmlns:a16="http://schemas.microsoft.com/office/drawing/2014/main" id="{70B5DAEC-C24C-4640-AE44-0C9EA299CA49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7" name="Text Placeholder 2">
            <a:extLst>
              <a:ext uri="{FF2B5EF4-FFF2-40B4-BE49-F238E27FC236}">
                <a16:creationId xmlns:a16="http://schemas.microsoft.com/office/drawing/2014/main" id="{402CF9DC-49AE-4E0A-96EC-366C79E09C49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8" name="Text Placeholder 2">
            <a:extLst>
              <a:ext uri="{FF2B5EF4-FFF2-40B4-BE49-F238E27FC236}">
                <a16:creationId xmlns:a16="http://schemas.microsoft.com/office/drawing/2014/main" id="{5159BE5A-C04B-4F2F-A4BE-5A0B1794AA3E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9" name="Text Placeholder 2">
            <a:extLst>
              <a:ext uri="{FF2B5EF4-FFF2-40B4-BE49-F238E27FC236}">
                <a16:creationId xmlns:a16="http://schemas.microsoft.com/office/drawing/2014/main" id="{BB20624D-C11D-4E88-BD5C-6A71124F13C7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0" name="Text Placeholder 2">
            <a:extLst>
              <a:ext uri="{FF2B5EF4-FFF2-40B4-BE49-F238E27FC236}">
                <a16:creationId xmlns:a16="http://schemas.microsoft.com/office/drawing/2014/main" id="{ABD9E71B-1E13-485F-92DA-00A95405406B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1" name="Text Placeholder 2">
            <a:extLst>
              <a:ext uri="{FF2B5EF4-FFF2-40B4-BE49-F238E27FC236}">
                <a16:creationId xmlns:a16="http://schemas.microsoft.com/office/drawing/2014/main" id="{05070F0C-3C61-4D62-8877-118A39EC4F51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2" name="Text Placeholder 2">
            <a:extLst>
              <a:ext uri="{FF2B5EF4-FFF2-40B4-BE49-F238E27FC236}">
                <a16:creationId xmlns:a16="http://schemas.microsoft.com/office/drawing/2014/main" id="{FB69BFFF-8845-42C1-AC72-ECF7DFDC7A42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3" name="Text Placeholder 2">
            <a:extLst>
              <a:ext uri="{FF2B5EF4-FFF2-40B4-BE49-F238E27FC236}">
                <a16:creationId xmlns:a16="http://schemas.microsoft.com/office/drawing/2014/main" id="{7E84AE31-AB2F-447B-BBD5-4388BFE1C658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4" name="Text Placeholder 2">
            <a:extLst>
              <a:ext uri="{FF2B5EF4-FFF2-40B4-BE49-F238E27FC236}">
                <a16:creationId xmlns:a16="http://schemas.microsoft.com/office/drawing/2014/main" id="{9283AD60-F0B8-4E2A-B2ED-8C2B38C152D7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5" name="Text Placeholder 2">
            <a:extLst>
              <a:ext uri="{FF2B5EF4-FFF2-40B4-BE49-F238E27FC236}">
                <a16:creationId xmlns:a16="http://schemas.microsoft.com/office/drawing/2014/main" id="{23F2C79C-73CC-4B37-A3DC-36B540343254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6" name="Text Placeholder 2">
            <a:extLst>
              <a:ext uri="{FF2B5EF4-FFF2-40B4-BE49-F238E27FC236}">
                <a16:creationId xmlns:a16="http://schemas.microsoft.com/office/drawing/2014/main" id="{EDB3DF68-D5A7-4565-B3CF-2BF806F62396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7" name="Text Placeholder 2">
            <a:extLst>
              <a:ext uri="{FF2B5EF4-FFF2-40B4-BE49-F238E27FC236}">
                <a16:creationId xmlns:a16="http://schemas.microsoft.com/office/drawing/2014/main" id="{1266FB4B-725C-4497-9358-B5228B2703B5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8" name="Text Placeholder 2">
            <a:extLst>
              <a:ext uri="{FF2B5EF4-FFF2-40B4-BE49-F238E27FC236}">
                <a16:creationId xmlns:a16="http://schemas.microsoft.com/office/drawing/2014/main" id="{70EFC805-9B2D-4F6D-9F7E-99863DB0A7D7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19" name="Text Placeholder 2">
            <a:extLst>
              <a:ext uri="{FF2B5EF4-FFF2-40B4-BE49-F238E27FC236}">
                <a16:creationId xmlns:a16="http://schemas.microsoft.com/office/drawing/2014/main" id="{CA423C92-54AF-4D4F-A360-53A85680C251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0" name="Text Placeholder 2">
            <a:extLst>
              <a:ext uri="{FF2B5EF4-FFF2-40B4-BE49-F238E27FC236}">
                <a16:creationId xmlns:a16="http://schemas.microsoft.com/office/drawing/2014/main" id="{22AFBF8F-2340-434F-873E-50F487E4CD7C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1" name="Text Placeholder 2">
            <a:extLst>
              <a:ext uri="{FF2B5EF4-FFF2-40B4-BE49-F238E27FC236}">
                <a16:creationId xmlns:a16="http://schemas.microsoft.com/office/drawing/2014/main" id="{3BEB97C1-5367-41D4-ABE9-8ACB2C3E5233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2" name="Text Placeholder 2">
            <a:extLst>
              <a:ext uri="{FF2B5EF4-FFF2-40B4-BE49-F238E27FC236}">
                <a16:creationId xmlns:a16="http://schemas.microsoft.com/office/drawing/2014/main" id="{070B63B0-54C8-498A-A625-BB9C62A758C2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3" name="Text Placeholder 2">
            <a:extLst>
              <a:ext uri="{FF2B5EF4-FFF2-40B4-BE49-F238E27FC236}">
                <a16:creationId xmlns:a16="http://schemas.microsoft.com/office/drawing/2014/main" id="{E3EA1AD5-19C9-4C70-8207-DA110274D55B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4" name="Text Placeholder 2">
            <a:extLst>
              <a:ext uri="{FF2B5EF4-FFF2-40B4-BE49-F238E27FC236}">
                <a16:creationId xmlns:a16="http://schemas.microsoft.com/office/drawing/2014/main" id="{8F585663-21EF-4D80-9692-741DD95347D0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5" name="Text Placeholder 2">
            <a:extLst>
              <a:ext uri="{FF2B5EF4-FFF2-40B4-BE49-F238E27FC236}">
                <a16:creationId xmlns:a16="http://schemas.microsoft.com/office/drawing/2014/main" id="{1246A092-F603-42AC-B558-D013FF2A31C3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6" name="Text Placeholder 2">
            <a:extLst>
              <a:ext uri="{FF2B5EF4-FFF2-40B4-BE49-F238E27FC236}">
                <a16:creationId xmlns:a16="http://schemas.microsoft.com/office/drawing/2014/main" id="{EAAE372A-A302-4369-8136-F72103E92901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7" name="Text Placeholder 2">
            <a:extLst>
              <a:ext uri="{FF2B5EF4-FFF2-40B4-BE49-F238E27FC236}">
                <a16:creationId xmlns:a16="http://schemas.microsoft.com/office/drawing/2014/main" id="{11A0C3F2-6412-4D40-BEAF-3FE2BBD184E8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8" name="Text Placeholder 2">
            <a:extLst>
              <a:ext uri="{FF2B5EF4-FFF2-40B4-BE49-F238E27FC236}">
                <a16:creationId xmlns:a16="http://schemas.microsoft.com/office/drawing/2014/main" id="{8DE53944-4809-4A5C-8645-476D1B47A145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9" name="Text Placeholder 2">
            <a:extLst>
              <a:ext uri="{FF2B5EF4-FFF2-40B4-BE49-F238E27FC236}">
                <a16:creationId xmlns:a16="http://schemas.microsoft.com/office/drawing/2014/main" id="{D32162E2-397B-4D56-A98A-811B4D4C234D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30" name="Text Placeholder 2">
            <a:extLst>
              <a:ext uri="{FF2B5EF4-FFF2-40B4-BE49-F238E27FC236}">
                <a16:creationId xmlns:a16="http://schemas.microsoft.com/office/drawing/2014/main" id="{3570161D-6FE3-4D82-BC49-FB8F0A0D1C44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31" name="Text Placeholder 2">
            <a:extLst>
              <a:ext uri="{FF2B5EF4-FFF2-40B4-BE49-F238E27FC236}">
                <a16:creationId xmlns:a16="http://schemas.microsoft.com/office/drawing/2014/main" id="{841E3466-A846-4E45-A231-AC040E157028}"/>
              </a:ext>
            </a:extLst>
          </p:cNvPr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32" name="Text Placeholder 2">
            <a:extLst>
              <a:ext uri="{FF2B5EF4-FFF2-40B4-BE49-F238E27FC236}">
                <a16:creationId xmlns:a16="http://schemas.microsoft.com/office/drawing/2014/main" id="{2C75FB3F-8F51-4A00-A3A4-BF7E290CC78E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3" name="Text Placeholder 2">
            <a:extLst>
              <a:ext uri="{FF2B5EF4-FFF2-40B4-BE49-F238E27FC236}">
                <a16:creationId xmlns:a16="http://schemas.microsoft.com/office/drawing/2014/main" id="{03EB4C8E-662A-40FA-906E-2017928E7B88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5" name="Text Placeholder 2">
            <a:extLst>
              <a:ext uri="{FF2B5EF4-FFF2-40B4-BE49-F238E27FC236}">
                <a16:creationId xmlns:a16="http://schemas.microsoft.com/office/drawing/2014/main" id="{471CB925-DB9D-44CB-972D-DCD5B9200C32}"/>
              </a:ext>
            </a:extLst>
          </p:cNvPr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6" name="Text Placeholder 2">
            <a:extLst>
              <a:ext uri="{FF2B5EF4-FFF2-40B4-BE49-F238E27FC236}">
                <a16:creationId xmlns:a16="http://schemas.microsoft.com/office/drawing/2014/main" id="{3648DCF7-76E4-4933-A2F3-340CFF156C76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7" name="Text Placeholder 2">
            <a:extLst>
              <a:ext uri="{FF2B5EF4-FFF2-40B4-BE49-F238E27FC236}">
                <a16:creationId xmlns:a16="http://schemas.microsoft.com/office/drawing/2014/main" id="{FFCAB006-67C7-418A-9825-018EC7D6F095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8" name="Text Placeholder 2">
            <a:extLst>
              <a:ext uri="{FF2B5EF4-FFF2-40B4-BE49-F238E27FC236}">
                <a16:creationId xmlns:a16="http://schemas.microsoft.com/office/drawing/2014/main" id="{C980B701-FF0C-41CC-8952-3006E02E5DB7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9" name="Text Placeholder 2">
            <a:extLst>
              <a:ext uri="{FF2B5EF4-FFF2-40B4-BE49-F238E27FC236}">
                <a16:creationId xmlns:a16="http://schemas.microsoft.com/office/drawing/2014/main" id="{939D2249-0587-4387-8D53-3685F018A16D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0" name="Text Placeholder 2">
            <a:extLst>
              <a:ext uri="{FF2B5EF4-FFF2-40B4-BE49-F238E27FC236}">
                <a16:creationId xmlns:a16="http://schemas.microsoft.com/office/drawing/2014/main" id="{BE0E43A2-0FC9-4A20-BC89-C98B41DBF036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1" name="Text Placeholder 2">
            <a:extLst>
              <a:ext uri="{FF2B5EF4-FFF2-40B4-BE49-F238E27FC236}">
                <a16:creationId xmlns:a16="http://schemas.microsoft.com/office/drawing/2014/main" id="{87EA6514-AD3E-4977-9875-CEBE5103AF44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2" name="Text Placeholder 2">
            <a:extLst>
              <a:ext uri="{FF2B5EF4-FFF2-40B4-BE49-F238E27FC236}">
                <a16:creationId xmlns:a16="http://schemas.microsoft.com/office/drawing/2014/main" id="{19E3E53A-B0D9-4571-9263-F6FB5FCCF0FF}"/>
              </a:ext>
            </a:extLst>
          </p:cNvPr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3" name="Text Placeholder 2">
            <a:extLst>
              <a:ext uri="{FF2B5EF4-FFF2-40B4-BE49-F238E27FC236}">
                <a16:creationId xmlns:a16="http://schemas.microsoft.com/office/drawing/2014/main" id="{DFD0AA1D-9E6B-4B0F-A8B8-7137226887CB}"/>
              </a:ext>
            </a:extLst>
          </p:cNvPr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4" name="TextBox 353">
            <a:extLst>
              <a:ext uri="{FF2B5EF4-FFF2-40B4-BE49-F238E27FC236}">
                <a16:creationId xmlns:a16="http://schemas.microsoft.com/office/drawing/2014/main" id="{1CF2D24B-C3E4-47A6-94FD-ACA68940931D}"/>
              </a:ext>
            </a:extLst>
          </p:cNvPr>
          <p:cNvSpPr txBox="1"/>
          <p:nvPr userDrawn="1"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355" name="TextBox 354">
            <a:extLst>
              <a:ext uri="{FF2B5EF4-FFF2-40B4-BE49-F238E27FC236}">
                <a16:creationId xmlns:a16="http://schemas.microsoft.com/office/drawing/2014/main" id="{4C93C63B-98F1-44B1-837A-C97F1B1501FF}"/>
              </a:ext>
            </a:extLst>
          </p:cNvPr>
          <p:cNvSpPr txBox="1"/>
          <p:nvPr userDrawn="1"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356" name="TextBox 355">
            <a:extLst>
              <a:ext uri="{FF2B5EF4-FFF2-40B4-BE49-F238E27FC236}">
                <a16:creationId xmlns:a16="http://schemas.microsoft.com/office/drawing/2014/main" id="{43E171E8-CABD-40D7-B843-590ED65D808E}"/>
              </a:ext>
            </a:extLst>
          </p:cNvPr>
          <p:cNvSpPr txBox="1"/>
          <p:nvPr userDrawn="1"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357" name="TextBox 356">
            <a:extLst>
              <a:ext uri="{FF2B5EF4-FFF2-40B4-BE49-F238E27FC236}">
                <a16:creationId xmlns:a16="http://schemas.microsoft.com/office/drawing/2014/main" id="{E0D2C443-C91D-4B86-8D50-B65E528BD5D8}"/>
              </a:ext>
            </a:extLst>
          </p:cNvPr>
          <p:cNvSpPr txBox="1"/>
          <p:nvPr userDrawn="1"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358" name="TextBox 357">
            <a:extLst>
              <a:ext uri="{FF2B5EF4-FFF2-40B4-BE49-F238E27FC236}">
                <a16:creationId xmlns:a16="http://schemas.microsoft.com/office/drawing/2014/main" id="{DCA5CE8F-899A-4128-8110-2D6DD99F578D}"/>
              </a:ext>
            </a:extLst>
          </p:cNvPr>
          <p:cNvSpPr txBox="1"/>
          <p:nvPr userDrawn="1"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359" name="TextBox 358">
            <a:extLst>
              <a:ext uri="{FF2B5EF4-FFF2-40B4-BE49-F238E27FC236}">
                <a16:creationId xmlns:a16="http://schemas.microsoft.com/office/drawing/2014/main" id="{766A3908-E3A4-4735-8DBE-462B361DE7C2}"/>
              </a:ext>
            </a:extLst>
          </p:cNvPr>
          <p:cNvSpPr txBox="1"/>
          <p:nvPr userDrawn="1"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360" name="TextBox 359">
            <a:extLst>
              <a:ext uri="{FF2B5EF4-FFF2-40B4-BE49-F238E27FC236}">
                <a16:creationId xmlns:a16="http://schemas.microsoft.com/office/drawing/2014/main" id="{172FE0F4-02F8-4E44-820D-60F68D1E30F9}"/>
              </a:ext>
            </a:extLst>
          </p:cNvPr>
          <p:cNvSpPr txBox="1"/>
          <p:nvPr userDrawn="1"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361" name="Straight Connector 360">
            <a:extLst>
              <a:ext uri="{FF2B5EF4-FFF2-40B4-BE49-F238E27FC236}">
                <a16:creationId xmlns:a16="http://schemas.microsoft.com/office/drawing/2014/main" id="{9DF6F10B-AFD9-4731-83D2-5954F07DB448}"/>
              </a:ext>
            </a:extLst>
          </p:cNvPr>
          <p:cNvCxnSpPr/>
          <p:nvPr userDrawn="1"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2" name="Straight Connector 361">
            <a:extLst>
              <a:ext uri="{FF2B5EF4-FFF2-40B4-BE49-F238E27FC236}">
                <a16:creationId xmlns:a16="http://schemas.microsoft.com/office/drawing/2014/main" id="{29CC5D27-93A7-45AF-B4C2-A2F9A4658570}"/>
              </a:ext>
            </a:extLst>
          </p:cNvPr>
          <p:cNvCxnSpPr/>
          <p:nvPr userDrawn="1"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3" name="Straight Connector 362">
            <a:extLst>
              <a:ext uri="{FF2B5EF4-FFF2-40B4-BE49-F238E27FC236}">
                <a16:creationId xmlns:a16="http://schemas.microsoft.com/office/drawing/2014/main" id="{687452A0-87E0-4A70-B9F2-483F0F6534F7}"/>
              </a:ext>
            </a:extLst>
          </p:cNvPr>
          <p:cNvCxnSpPr/>
          <p:nvPr userDrawn="1"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4" name="Straight Connector 363">
            <a:extLst>
              <a:ext uri="{FF2B5EF4-FFF2-40B4-BE49-F238E27FC236}">
                <a16:creationId xmlns:a16="http://schemas.microsoft.com/office/drawing/2014/main" id="{116930A3-7568-496A-AC7F-BB3D33677142}"/>
              </a:ext>
            </a:extLst>
          </p:cNvPr>
          <p:cNvCxnSpPr/>
          <p:nvPr userDrawn="1"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5" name="Straight Connector 364">
            <a:extLst>
              <a:ext uri="{FF2B5EF4-FFF2-40B4-BE49-F238E27FC236}">
                <a16:creationId xmlns:a16="http://schemas.microsoft.com/office/drawing/2014/main" id="{F8F30F2B-11BF-4374-9B8F-5F22533DF608}"/>
              </a:ext>
            </a:extLst>
          </p:cNvPr>
          <p:cNvCxnSpPr/>
          <p:nvPr userDrawn="1"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6" name="Straight Connector 365">
            <a:extLst>
              <a:ext uri="{FF2B5EF4-FFF2-40B4-BE49-F238E27FC236}">
                <a16:creationId xmlns:a16="http://schemas.microsoft.com/office/drawing/2014/main" id="{34DE3D65-184E-4D62-BD86-0768C7D2520C}"/>
              </a:ext>
            </a:extLst>
          </p:cNvPr>
          <p:cNvCxnSpPr/>
          <p:nvPr userDrawn="1"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7" name="Straight Connector 366">
            <a:extLst>
              <a:ext uri="{FF2B5EF4-FFF2-40B4-BE49-F238E27FC236}">
                <a16:creationId xmlns:a16="http://schemas.microsoft.com/office/drawing/2014/main" id="{7C2CEFC8-72F8-4880-98F7-3759F49FC99E}"/>
              </a:ext>
            </a:extLst>
          </p:cNvPr>
          <p:cNvCxnSpPr/>
          <p:nvPr userDrawn="1"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8" name="Straight Connector 367">
            <a:extLst>
              <a:ext uri="{FF2B5EF4-FFF2-40B4-BE49-F238E27FC236}">
                <a16:creationId xmlns:a16="http://schemas.microsoft.com/office/drawing/2014/main" id="{9927CAD3-F9C4-4F6A-BE6F-34F79AA330BD}"/>
              </a:ext>
            </a:extLst>
          </p:cNvPr>
          <p:cNvCxnSpPr/>
          <p:nvPr userDrawn="1"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9" name="Straight Connector 368">
            <a:extLst>
              <a:ext uri="{FF2B5EF4-FFF2-40B4-BE49-F238E27FC236}">
                <a16:creationId xmlns:a16="http://schemas.microsoft.com/office/drawing/2014/main" id="{5FF9BC93-020E-4ED0-9978-74F971C01CEF}"/>
              </a:ext>
            </a:extLst>
          </p:cNvPr>
          <p:cNvCxnSpPr/>
          <p:nvPr userDrawn="1"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Straight Connector 369">
            <a:extLst>
              <a:ext uri="{FF2B5EF4-FFF2-40B4-BE49-F238E27FC236}">
                <a16:creationId xmlns:a16="http://schemas.microsoft.com/office/drawing/2014/main" id="{0159113A-712E-464E-A92D-1202DB4A9EE2}"/>
              </a:ext>
            </a:extLst>
          </p:cNvPr>
          <p:cNvCxnSpPr/>
          <p:nvPr userDrawn="1"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1" name="Straight Connector 370">
            <a:extLst>
              <a:ext uri="{FF2B5EF4-FFF2-40B4-BE49-F238E27FC236}">
                <a16:creationId xmlns:a16="http://schemas.microsoft.com/office/drawing/2014/main" id="{8BF476A9-19AB-4384-B1A5-51857BFBEC59}"/>
              </a:ext>
            </a:extLst>
          </p:cNvPr>
          <p:cNvCxnSpPr/>
          <p:nvPr userDrawn="1"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2" name="Straight Connector 371">
            <a:extLst>
              <a:ext uri="{FF2B5EF4-FFF2-40B4-BE49-F238E27FC236}">
                <a16:creationId xmlns:a16="http://schemas.microsoft.com/office/drawing/2014/main" id="{FE5D9543-06D3-43F9-B5ED-E66D02AB8E5D}"/>
              </a:ext>
            </a:extLst>
          </p:cNvPr>
          <p:cNvCxnSpPr/>
          <p:nvPr userDrawn="1"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Straight Connector 372">
            <a:extLst>
              <a:ext uri="{FF2B5EF4-FFF2-40B4-BE49-F238E27FC236}">
                <a16:creationId xmlns:a16="http://schemas.microsoft.com/office/drawing/2014/main" id="{0218315F-3495-41A7-AAEF-D098465E1EA9}"/>
              </a:ext>
            </a:extLst>
          </p:cNvPr>
          <p:cNvCxnSpPr/>
          <p:nvPr userDrawn="1"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746525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r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913AB608-1366-46EC-995E-7AB33D114400}"/>
              </a:ext>
            </a:extLst>
          </p:cNvPr>
          <p:cNvGrpSpPr/>
          <p:nvPr userDrawn="1"/>
        </p:nvGrpSpPr>
        <p:grpSpPr>
          <a:xfrm>
            <a:off x="1588" y="-561975"/>
            <a:ext cx="9140825" cy="7445375"/>
            <a:chOff x="1588" y="-561975"/>
            <a:chExt cx="9140825" cy="7445375"/>
          </a:xfrm>
        </p:grpSpPr>
        <p:sp>
          <p:nvSpPr>
            <p:cNvPr id="189" name="AutoShape 93"/>
            <p:cNvSpPr>
              <a:spLocks noChangeAspect="1" noChangeArrowheads="1" noTextEdit="1"/>
            </p:cNvSpPr>
            <p:nvPr/>
          </p:nvSpPr>
          <p:spPr bwMode="auto">
            <a:xfrm>
              <a:off x="1588" y="0"/>
              <a:ext cx="9140825" cy="6858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0" name="Freeform 189"/>
            <p:cNvSpPr>
              <a:spLocks/>
            </p:cNvSpPr>
            <p:nvPr/>
          </p:nvSpPr>
          <p:spPr bwMode="auto">
            <a:xfrm>
              <a:off x="7539038" y="247650"/>
              <a:ext cx="1603375" cy="1714500"/>
            </a:xfrm>
            <a:custGeom>
              <a:avLst/>
              <a:gdLst>
                <a:gd name="T0" fmla="*/ 425 w 505"/>
                <a:gd name="T1" fmla="*/ 151 h 540"/>
                <a:gd name="T2" fmla="*/ 309 w 505"/>
                <a:gd name="T3" fmla="*/ 7 h 540"/>
                <a:gd name="T4" fmla="*/ 231 w 505"/>
                <a:gd name="T5" fmla="*/ 96 h 540"/>
                <a:gd name="T6" fmla="*/ 80 w 505"/>
                <a:gd name="T7" fmla="*/ 140 h 540"/>
                <a:gd name="T8" fmla="*/ 106 w 505"/>
                <a:gd name="T9" fmla="*/ 320 h 540"/>
                <a:gd name="T10" fmla="*/ 138 w 505"/>
                <a:gd name="T11" fmla="*/ 435 h 540"/>
                <a:gd name="T12" fmla="*/ 240 w 505"/>
                <a:gd name="T13" fmla="*/ 418 h 540"/>
                <a:gd name="T14" fmla="*/ 365 w 505"/>
                <a:gd name="T15" fmla="*/ 527 h 540"/>
                <a:gd name="T16" fmla="*/ 445 w 505"/>
                <a:gd name="T17" fmla="*/ 438 h 540"/>
                <a:gd name="T18" fmla="*/ 505 w 505"/>
                <a:gd name="T19" fmla="*/ 466 h 540"/>
                <a:gd name="T20" fmla="*/ 505 w 505"/>
                <a:gd name="T21" fmla="*/ 99 h 540"/>
                <a:gd name="T22" fmla="*/ 425 w 505"/>
                <a:gd name="T23" fmla="*/ 151 h 5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05" h="540">
                  <a:moveTo>
                    <a:pt x="425" y="151"/>
                  </a:moveTo>
                  <a:cubicBezTo>
                    <a:pt x="425" y="151"/>
                    <a:pt x="458" y="0"/>
                    <a:pt x="309" y="7"/>
                  </a:cubicBezTo>
                  <a:cubicBezTo>
                    <a:pt x="236" y="10"/>
                    <a:pt x="231" y="96"/>
                    <a:pt x="231" y="96"/>
                  </a:cubicBezTo>
                  <a:cubicBezTo>
                    <a:pt x="231" y="96"/>
                    <a:pt x="129" y="70"/>
                    <a:pt x="80" y="140"/>
                  </a:cubicBezTo>
                  <a:cubicBezTo>
                    <a:pt x="0" y="256"/>
                    <a:pt x="106" y="320"/>
                    <a:pt x="106" y="320"/>
                  </a:cubicBezTo>
                  <a:cubicBezTo>
                    <a:pt x="106" y="320"/>
                    <a:pt x="78" y="388"/>
                    <a:pt x="138" y="435"/>
                  </a:cubicBezTo>
                  <a:cubicBezTo>
                    <a:pt x="199" y="483"/>
                    <a:pt x="240" y="418"/>
                    <a:pt x="240" y="418"/>
                  </a:cubicBezTo>
                  <a:cubicBezTo>
                    <a:pt x="240" y="418"/>
                    <a:pt x="234" y="540"/>
                    <a:pt x="365" y="527"/>
                  </a:cubicBezTo>
                  <a:cubicBezTo>
                    <a:pt x="451" y="518"/>
                    <a:pt x="445" y="438"/>
                    <a:pt x="445" y="438"/>
                  </a:cubicBezTo>
                  <a:cubicBezTo>
                    <a:pt x="455" y="450"/>
                    <a:pt x="478" y="460"/>
                    <a:pt x="505" y="466"/>
                  </a:cubicBezTo>
                  <a:cubicBezTo>
                    <a:pt x="505" y="99"/>
                    <a:pt x="505" y="99"/>
                    <a:pt x="505" y="99"/>
                  </a:cubicBezTo>
                  <a:cubicBezTo>
                    <a:pt x="456" y="102"/>
                    <a:pt x="425" y="151"/>
                    <a:pt x="425" y="15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1" name="Freeform 190"/>
            <p:cNvSpPr>
              <a:spLocks/>
            </p:cNvSpPr>
            <p:nvPr/>
          </p:nvSpPr>
          <p:spPr bwMode="auto">
            <a:xfrm>
              <a:off x="9037638" y="930275"/>
              <a:ext cx="104775" cy="104775"/>
            </a:xfrm>
            <a:custGeom>
              <a:avLst/>
              <a:gdLst>
                <a:gd name="T0" fmla="*/ 4 w 33"/>
                <a:gd name="T1" fmla="*/ 0 h 33"/>
                <a:gd name="T2" fmla="*/ 0 w 33"/>
                <a:gd name="T3" fmla="*/ 3 h 33"/>
                <a:gd name="T4" fmla="*/ 0 w 33"/>
                <a:gd name="T5" fmla="*/ 3 h 33"/>
                <a:gd name="T6" fmla="*/ 2 w 33"/>
                <a:gd name="T7" fmla="*/ 8 h 33"/>
                <a:gd name="T8" fmla="*/ 6 w 33"/>
                <a:gd name="T9" fmla="*/ 15 h 33"/>
                <a:gd name="T10" fmla="*/ 33 w 33"/>
                <a:gd name="T11" fmla="*/ 33 h 33"/>
                <a:gd name="T12" fmla="*/ 33 w 33"/>
                <a:gd name="T13" fmla="*/ 16 h 33"/>
                <a:gd name="T14" fmla="*/ 4 w 33"/>
                <a:gd name="T15" fmla="*/ 0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33">
                  <a:moveTo>
                    <a:pt x="4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1" y="4"/>
                    <a:pt x="2" y="6"/>
                    <a:pt x="2" y="8"/>
                  </a:cubicBezTo>
                  <a:cubicBezTo>
                    <a:pt x="3" y="11"/>
                    <a:pt x="4" y="13"/>
                    <a:pt x="6" y="15"/>
                  </a:cubicBezTo>
                  <a:cubicBezTo>
                    <a:pt x="13" y="24"/>
                    <a:pt x="23" y="30"/>
                    <a:pt x="33" y="33"/>
                  </a:cubicBezTo>
                  <a:cubicBezTo>
                    <a:pt x="33" y="16"/>
                    <a:pt x="33" y="16"/>
                    <a:pt x="33" y="16"/>
                  </a:cubicBezTo>
                  <a:cubicBezTo>
                    <a:pt x="22" y="15"/>
                    <a:pt x="12" y="9"/>
                    <a:pt x="4" y="0"/>
                  </a:cubicBezTo>
                  <a:close/>
                </a:path>
              </a:pathLst>
            </a:custGeom>
            <a:solidFill>
              <a:srgbClr val="9FD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2" name="Freeform 191"/>
            <p:cNvSpPr>
              <a:spLocks/>
            </p:cNvSpPr>
            <p:nvPr/>
          </p:nvSpPr>
          <p:spPr bwMode="auto">
            <a:xfrm>
              <a:off x="7732713" y="327025"/>
              <a:ext cx="1409700" cy="933450"/>
            </a:xfrm>
            <a:custGeom>
              <a:avLst/>
              <a:gdLst>
                <a:gd name="T0" fmla="*/ 366 w 444"/>
                <a:gd name="T1" fmla="*/ 129 h 294"/>
                <a:gd name="T2" fmla="*/ 338 w 444"/>
                <a:gd name="T3" fmla="*/ 31 h 294"/>
                <a:gd name="T4" fmla="*/ 263 w 444"/>
                <a:gd name="T5" fmla="*/ 0 h 294"/>
                <a:gd name="T6" fmla="*/ 205 w 444"/>
                <a:gd name="T7" fmla="*/ 22 h 294"/>
                <a:gd name="T8" fmla="*/ 179 w 444"/>
                <a:gd name="T9" fmla="*/ 72 h 294"/>
                <a:gd name="T10" fmla="*/ 176 w 444"/>
                <a:gd name="T11" fmla="*/ 96 h 294"/>
                <a:gd name="T12" fmla="*/ 175 w 444"/>
                <a:gd name="T13" fmla="*/ 98 h 294"/>
                <a:gd name="T14" fmla="*/ 174 w 444"/>
                <a:gd name="T15" fmla="*/ 105 h 294"/>
                <a:gd name="T16" fmla="*/ 112 w 444"/>
                <a:gd name="T17" fmla="*/ 88 h 294"/>
                <a:gd name="T18" fmla="*/ 24 w 444"/>
                <a:gd name="T19" fmla="*/ 130 h 294"/>
                <a:gd name="T20" fmla="*/ 10 w 444"/>
                <a:gd name="T21" fmla="*/ 227 h 294"/>
                <a:gd name="T22" fmla="*/ 46 w 444"/>
                <a:gd name="T23" fmla="*/ 294 h 294"/>
                <a:gd name="T24" fmla="*/ 46 w 444"/>
                <a:gd name="T25" fmla="*/ 294 h 294"/>
                <a:gd name="T26" fmla="*/ 50 w 444"/>
                <a:gd name="T27" fmla="*/ 291 h 294"/>
                <a:gd name="T28" fmla="*/ 48 w 444"/>
                <a:gd name="T29" fmla="*/ 286 h 294"/>
                <a:gd name="T30" fmla="*/ 44 w 444"/>
                <a:gd name="T31" fmla="*/ 279 h 294"/>
                <a:gd name="T32" fmla="*/ 16 w 444"/>
                <a:gd name="T33" fmla="*/ 199 h 294"/>
                <a:gd name="T34" fmla="*/ 42 w 444"/>
                <a:gd name="T35" fmla="*/ 135 h 294"/>
                <a:gd name="T36" fmla="*/ 113 w 444"/>
                <a:gd name="T37" fmla="*/ 107 h 294"/>
                <a:gd name="T38" fmla="*/ 120 w 444"/>
                <a:gd name="T39" fmla="*/ 107 h 294"/>
                <a:gd name="T40" fmla="*/ 158 w 444"/>
                <a:gd name="T41" fmla="*/ 113 h 294"/>
                <a:gd name="T42" fmla="*/ 176 w 444"/>
                <a:gd name="T43" fmla="*/ 121 h 294"/>
                <a:gd name="T44" fmla="*/ 178 w 444"/>
                <a:gd name="T45" fmla="*/ 123 h 294"/>
                <a:gd name="T46" fmla="*/ 182 w 444"/>
                <a:gd name="T47" fmla="*/ 125 h 294"/>
                <a:gd name="T48" fmla="*/ 186 w 444"/>
                <a:gd name="T49" fmla="*/ 119 h 294"/>
                <a:gd name="T50" fmla="*/ 221 w 444"/>
                <a:gd name="T51" fmla="*/ 32 h 294"/>
                <a:gd name="T52" fmla="*/ 270 w 444"/>
                <a:gd name="T53" fmla="*/ 17 h 294"/>
                <a:gd name="T54" fmla="*/ 344 w 444"/>
                <a:gd name="T55" fmla="*/ 55 h 294"/>
                <a:gd name="T56" fmla="*/ 347 w 444"/>
                <a:gd name="T57" fmla="*/ 59 h 294"/>
                <a:gd name="T58" fmla="*/ 348 w 444"/>
                <a:gd name="T59" fmla="*/ 62 h 294"/>
                <a:gd name="T60" fmla="*/ 350 w 444"/>
                <a:gd name="T61" fmla="*/ 68 h 294"/>
                <a:gd name="T62" fmla="*/ 353 w 444"/>
                <a:gd name="T63" fmla="*/ 82 h 294"/>
                <a:gd name="T64" fmla="*/ 355 w 444"/>
                <a:gd name="T65" fmla="*/ 109 h 294"/>
                <a:gd name="T66" fmla="*/ 350 w 444"/>
                <a:gd name="T67" fmla="*/ 151 h 294"/>
                <a:gd name="T68" fmla="*/ 353 w 444"/>
                <a:gd name="T69" fmla="*/ 158 h 294"/>
                <a:gd name="T70" fmla="*/ 359 w 444"/>
                <a:gd name="T71" fmla="*/ 172 h 294"/>
                <a:gd name="T72" fmla="*/ 361 w 444"/>
                <a:gd name="T73" fmla="*/ 165 h 294"/>
                <a:gd name="T74" fmla="*/ 440 w 444"/>
                <a:gd name="T75" fmla="*/ 117 h 294"/>
                <a:gd name="T76" fmla="*/ 444 w 444"/>
                <a:gd name="T77" fmla="*/ 117 h 294"/>
                <a:gd name="T78" fmla="*/ 444 w 444"/>
                <a:gd name="T79" fmla="*/ 101 h 294"/>
                <a:gd name="T80" fmla="*/ 434 w 444"/>
                <a:gd name="T81" fmla="*/ 100 h 294"/>
                <a:gd name="T82" fmla="*/ 366 w 444"/>
                <a:gd name="T83" fmla="*/ 129 h 2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44" h="294">
                  <a:moveTo>
                    <a:pt x="366" y="129"/>
                  </a:moveTo>
                  <a:cubicBezTo>
                    <a:pt x="367" y="90"/>
                    <a:pt x="357" y="55"/>
                    <a:pt x="338" y="31"/>
                  </a:cubicBezTo>
                  <a:cubicBezTo>
                    <a:pt x="321" y="12"/>
                    <a:pt x="293" y="0"/>
                    <a:pt x="263" y="0"/>
                  </a:cubicBezTo>
                  <a:cubicBezTo>
                    <a:pt x="240" y="0"/>
                    <a:pt x="219" y="7"/>
                    <a:pt x="205" y="22"/>
                  </a:cubicBezTo>
                  <a:cubicBezTo>
                    <a:pt x="192" y="34"/>
                    <a:pt x="183" y="51"/>
                    <a:pt x="179" y="72"/>
                  </a:cubicBezTo>
                  <a:cubicBezTo>
                    <a:pt x="177" y="80"/>
                    <a:pt x="176" y="88"/>
                    <a:pt x="176" y="96"/>
                  </a:cubicBezTo>
                  <a:cubicBezTo>
                    <a:pt x="175" y="96"/>
                    <a:pt x="175" y="97"/>
                    <a:pt x="175" y="98"/>
                  </a:cubicBezTo>
                  <a:cubicBezTo>
                    <a:pt x="175" y="101"/>
                    <a:pt x="175" y="103"/>
                    <a:pt x="174" y="105"/>
                  </a:cubicBezTo>
                  <a:cubicBezTo>
                    <a:pt x="157" y="95"/>
                    <a:pt x="135" y="88"/>
                    <a:pt x="112" y="88"/>
                  </a:cubicBezTo>
                  <a:cubicBezTo>
                    <a:pt x="73" y="88"/>
                    <a:pt x="41" y="104"/>
                    <a:pt x="24" y="130"/>
                  </a:cubicBezTo>
                  <a:cubicBezTo>
                    <a:pt x="5" y="161"/>
                    <a:pt x="0" y="196"/>
                    <a:pt x="10" y="227"/>
                  </a:cubicBezTo>
                  <a:cubicBezTo>
                    <a:pt x="18" y="252"/>
                    <a:pt x="30" y="274"/>
                    <a:pt x="46" y="294"/>
                  </a:cubicBezTo>
                  <a:cubicBezTo>
                    <a:pt x="46" y="294"/>
                    <a:pt x="46" y="294"/>
                    <a:pt x="46" y="294"/>
                  </a:cubicBezTo>
                  <a:cubicBezTo>
                    <a:pt x="50" y="291"/>
                    <a:pt x="50" y="291"/>
                    <a:pt x="50" y="291"/>
                  </a:cubicBezTo>
                  <a:cubicBezTo>
                    <a:pt x="49" y="290"/>
                    <a:pt x="48" y="288"/>
                    <a:pt x="48" y="286"/>
                  </a:cubicBezTo>
                  <a:cubicBezTo>
                    <a:pt x="47" y="283"/>
                    <a:pt x="46" y="281"/>
                    <a:pt x="44" y="279"/>
                  </a:cubicBezTo>
                  <a:cubicBezTo>
                    <a:pt x="23" y="251"/>
                    <a:pt x="14" y="226"/>
                    <a:pt x="16" y="199"/>
                  </a:cubicBezTo>
                  <a:cubicBezTo>
                    <a:pt x="18" y="174"/>
                    <a:pt x="28" y="150"/>
                    <a:pt x="42" y="135"/>
                  </a:cubicBezTo>
                  <a:cubicBezTo>
                    <a:pt x="58" y="118"/>
                    <a:pt x="84" y="108"/>
                    <a:pt x="113" y="107"/>
                  </a:cubicBezTo>
                  <a:cubicBezTo>
                    <a:pt x="115" y="107"/>
                    <a:pt x="117" y="107"/>
                    <a:pt x="120" y="107"/>
                  </a:cubicBezTo>
                  <a:cubicBezTo>
                    <a:pt x="134" y="107"/>
                    <a:pt x="147" y="109"/>
                    <a:pt x="158" y="113"/>
                  </a:cubicBezTo>
                  <a:cubicBezTo>
                    <a:pt x="163" y="115"/>
                    <a:pt x="170" y="117"/>
                    <a:pt x="176" y="121"/>
                  </a:cubicBezTo>
                  <a:cubicBezTo>
                    <a:pt x="177" y="122"/>
                    <a:pt x="177" y="122"/>
                    <a:pt x="178" y="123"/>
                  </a:cubicBezTo>
                  <a:cubicBezTo>
                    <a:pt x="179" y="124"/>
                    <a:pt x="181" y="125"/>
                    <a:pt x="182" y="125"/>
                  </a:cubicBezTo>
                  <a:cubicBezTo>
                    <a:pt x="185" y="125"/>
                    <a:pt x="186" y="121"/>
                    <a:pt x="186" y="119"/>
                  </a:cubicBezTo>
                  <a:cubicBezTo>
                    <a:pt x="188" y="76"/>
                    <a:pt x="199" y="47"/>
                    <a:pt x="221" y="32"/>
                  </a:cubicBezTo>
                  <a:cubicBezTo>
                    <a:pt x="234" y="22"/>
                    <a:pt x="252" y="17"/>
                    <a:pt x="270" y="17"/>
                  </a:cubicBezTo>
                  <a:cubicBezTo>
                    <a:pt x="302" y="17"/>
                    <a:pt x="330" y="32"/>
                    <a:pt x="344" y="55"/>
                  </a:cubicBezTo>
                  <a:cubicBezTo>
                    <a:pt x="345" y="56"/>
                    <a:pt x="346" y="58"/>
                    <a:pt x="347" y="59"/>
                  </a:cubicBezTo>
                  <a:cubicBezTo>
                    <a:pt x="348" y="62"/>
                    <a:pt x="348" y="62"/>
                    <a:pt x="348" y="62"/>
                  </a:cubicBezTo>
                  <a:cubicBezTo>
                    <a:pt x="348" y="64"/>
                    <a:pt x="349" y="66"/>
                    <a:pt x="350" y="68"/>
                  </a:cubicBezTo>
                  <a:cubicBezTo>
                    <a:pt x="351" y="73"/>
                    <a:pt x="352" y="78"/>
                    <a:pt x="353" y="82"/>
                  </a:cubicBezTo>
                  <a:cubicBezTo>
                    <a:pt x="354" y="91"/>
                    <a:pt x="355" y="100"/>
                    <a:pt x="355" y="109"/>
                  </a:cubicBezTo>
                  <a:cubicBezTo>
                    <a:pt x="355" y="125"/>
                    <a:pt x="353" y="138"/>
                    <a:pt x="350" y="151"/>
                  </a:cubicBezTo>
                  <a:cubicBezTo>
                    <a:pt x="350" y="153"/>
                    <a:pt x="351" y="156"/>
                    <a:pt x="353" y="158"/>
                  </a:cubicBezTo>
                  <a:cubicBezTo>
                    <a:pt x="359" y="172"/>
                    <a:pt x="359" y="172"/>
                    <a:pt x="359" y="172"/>
                  </a:cubicBezTo>
                  <a:cubicBezTo>
                    <a:pt x="361" y="165"/>
                    <a:pt x="361" y="165"/>
                    <a:pt x="361" y="165"/>
                  </a:cubicBezTo>
                  <a:cubicBezTo>
                    <a:pt x="374" y="137"/>
                    <a:pt x="408" y="117"/>
                    <a:pt x="440" y="117"/>
                  </a:cubicBezTo>
                  <a:cubicBezTo>
                    <a:pt x="442" y="117"/>
                    <a:pt x="443" y="117"/>
                    <a:pt x="444" y="117"/>
                  </a:cubicBezTo>
                  <a:cubicBezTo>
                    <a:pt x="444" y="101"/>
                    <a:pt x="444" y="101"/>
                    <a:pt x="444" y="101"/>
                  </a:cubicBezTo>
                  <a:cubicBezTo>
                    <a:pt x="441" y="100"/>
                    <a:pt x="437" y="100"/>
                    <a:pt x="434" y="100"/>
                  </a:cubicBezTo>
                  <a:cubicBezTo>
                    <a:pt x="409" y="100"/>
                    <a:pt x="383" y="111"/>
                    <a:pt x="366" y="129"/>
                  </a:cubicBezTo>
                  <a:close/>
                </a:path>
              </a:pathLst>
            </a:custGeom>
            <a:solidFill>
              <a:srgbClr val="A9E4F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3" name="Freeform 192"/>
            <p:cNvSpPr>
              <a:spLocks/>
            </p:cNvSpPr>
            <p:nvPr/>
          </p:nvSpPr>
          <p:spPr bwMode="auto">
            <a:xfrm>
              <a:off x="7961313" y="1435100"/>
              <a:ext cx="1181100" cy="419100"/>
            </a:xfrm>
            <a:custGeom>
              <a:avLst/>
              <a:gdLst>
                <a:gd name="T0" fmla="*/ 277 w 372"/>
                <a:gd name="T1" fmla="*/ 6 h 132"/>
                <a:gd name="T2" fmla="*/ 280 w 372"/>
                <a:gd name="T3" fmla="*/ 14 h 132"/>
                <a:gd name="T4" fmla="*/ 271 w 372"/>
                <a:gd name="T5" fmla="*/ 88 h 132"/>
                <a:gd name="T6" fmla="*/ 206 w 372"/>
                <a:gd name="T7" fmla="*/ 112 h 132"/>
                <a:gd name="T8" fmla="*/ 205 w 372"/>
                <a:gd name="T9" fmla="*/ 112 h 132"/>
                <a:gd name="T10" fmla="*/ 138 w 372"/>
                <a:gd name="T11" fmla="*/ 90 h 132"/>
                <a:gd name="T12" fmla="*/ 127 w 372"/>
                <a:gd name="T13" fmla="*/ 77 h 132"/>
                <a:gd name="T14" fmla="*/ 127 w 372"/>
                <a:gd name="T15" fmla="*/ 77 h 132"/>
                <a:gd name="T16" fmla="*/ 126 w 372"/>
                <a:gd name="T17" fmla="*/ 73 h 132"/>
                <a:gd name="T18" fmla="*/ 124 w 372"/>
                <a:gd name="T19" fmla="*/ 64 h 132"/>
                <a:gd name="T20" fmla="*/ 130 w 372"/>
                <a:gd name="T21" fmla="*/ 20 h 132"/>
                <a:gd name="T22" fmla="*/ 127 w 372"/>
                <a:gd name="T23" fmla="*/ 11 h 132"/>
                <a:gd name="T24" fmla="*/ 122 w 372"/>
                <a:gd name="T25" fmla="*/ 0 h 132"/>
                <a:gd name="T26" fmla="*/ 120 w 372"/>
                <a:gd name="T27" fmla="*/ 6 h 132"/>
                <a:gd name="T28" fmla="*/ 60 w 372"/>
                <a:gd name="T29" fmla="*/ 44 h 132"/>
                <a:gd name="T30" fmla="*/ 5 w 372"/>
                <a:gd name="T31" fmla="*/ 14 h 132"/>
                <a:gd name="T32" fmla="*/ 5 w 372"/>
                <a:gd name="T33" fmla="*/ 14 h 132"/>
                <a:gd name="T34" fmla="*/ 0 w 372"/>
                <a:gd name="T35" fmla="*/ 17 h 132"/>
                <a:gd name="T36" fmla="*/ 3 w 372"/>
                <a:gd name="T37" fmla="*/ 23 h 132"/>
                <a:gd name="T38" fmla="*/ 5 w 372"/>
                <a:gd name="T39" fmla="*/ 29 h 132"/>
                <a:gd name="T40" fmla="*/ 66 w 372"/>
                <a:gd name="T41" fmla="*/ 62 h 132"/>
                <a:gd name="T42" fmla="*/ 113 w 372"/>
                <a:gd name="T43" fmla="*/ 45 h 132"/>
                <a:gd name="T44" fmla="*/ 117 w 372"/>
                <a:gd name="T45" fmla="*/ 68 h 132"/>
                <a:gd name="T46" fmla="*/ 121 w 372"/>
                <a:gd name="T47" fmla="*/ 79 h 132"/>
                <a:gd name="T48" fmla="*/ 123 w 372"/>
                <a:gd name="T49" fmla="*/ 83 h 132"/>
                <a:gd name="T50" fmla="*/ 172 w 372"/>
                <a:gd name="T51" fmla="*/ 126 h 132"/>
                <a:gd name="T52" fmla="*/ 210 w 372"/>
                <a:gd name="T53" fmla="*/ 132 h 132"/>
                <a:gd name="T54" fmla="*/ 263 w 372"/>
                <a:gd name="T55" fmla="*/ 118 h 132"/>
                <a:gd name="T56" fmla="*/ 293 w 372"/>
                <a:gd name="T57" fmla="*/ 34 h 132"/>
                <a:gd name="T58" fmla="*/ 293 w 372"/>
                <a:gd name="T59" fmla="*/ 33 h 132"/>
                <a:gd name="T60" fmla="*/ 298 w 372"/>
                <a:gd name="T61" fmla="*/ 36 h 132"/>
                <a:gd name="T62" fmla="*/ 322 w 372"/>
                <a:gd name="T63" fmla="*/ 51 h 132"/>
                <a:gd name="T64" fmla="*/ 367 w 372"/>
                <a:gd name="T65" fmla="*/ 69 h 132"/>
                <a:gd name="T66" fmla="*/ 372 w 372"/>
                <a:gd name="T67" fmla="*/ 71 h 132"/>
                <a:gd name="T68" fmla="*/ 372 w 372"/>
                <a:gd name="T69" fmla="*/ 54 h 132"/>
                <a:gd name="T70" fmla="*/ 284 w 372"/>
                <a:gd name="T71" fmla="*/ 11 h 132"/>
                <a:gd name="T72" fmla="*/ 277 w 372"/>
                <a:gd name="T73" fmla="*/ 6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72" h="132">
                  <a:moveTo>
                    <a:pt x="277" y="6"/>
                  </a:moveTo>
                  <a:cubicBezTo>
                    <a:pt x="280" y="14"/>
                    <a:pt x="280" y="14"/>
                    <a:pt x="280" y="14"/>
                  </a:cubicBezTo>
                  <a:cubicBezTo>
                    <a:pt x="285" y="28"/>
                    <a:pt x="294" y="63"/>
                    <a:pt x="271" y="88"/>
                  </a:cubicBezTo>
                  <a:cubicBezTo>
                    <a:pt x="255" y="104"/>
                    <a:pt x="232" y="112"/>
                    <a:pt x="206" y="112"/>
                  </a:cubicBezTo>
                  <a:cubicBezTo>
                    <a:pt x="205" y="112"/>
                    <a:pt x="205" y="112"/>
                    <a:pt x="205" y="112"/>
                  </a:cubicBezTo>
                  <a:cubicBezTo>
                    <a:pt x="189" y="112"/>
                    <a:pt x="159" y="110"/>
                    <a:pt x="138" y="90"/>
                  </a:cubicBezTo>
                  <a:cubicBezTo>
                    <a:pt x="133" y="85"/>
                    <a:pt x="130" y="82"/>
                    <a:pt x="127" y="77"/>
                  </a:cubicBezTo>
                  <a:cubicBezTo>
                    <a:pt x="127" y="77"/>
                    <a:pt x="127" y="77"/>
                    <a:pt x="127" y="77"/>
                  </a:cubicBezTo>
                  <a:cubicBezTo>
                    <a:pt x="126" y="75"/>
                    <a:pt x="126" y="74"/>
                    <a:pt x="126" y="73"/>
                  </a:cubicBezTo>
                  <a:cubicBezTo>
                    <a:pt x="125" y="71"/>
                    <a:pt x="124" y="67"/>
                    <a:pt x="124" y="64"/>
                  </a:cubicBezTo>
                  <a:cubicBezTo>
                    <a:pt x="122" y="50"/>
                    <a:pt x="125" y="36"/>
                    <a:pt x="130" y="20"/>
                  </a:cubicBezTo>
                  <a:cubicBezTo>
                    <a:pt x="131" y="17"/>
                    <a:pt x="129" y="14"/>
                    <a:pt x="127" y="11"/>
                  </a:cubicBezTo>
                  <a:cubicBezTo>
                    <a:pt x="122" y="0"/>
                    <a:pt x="122" y="0"/>
                    <a:pt x="122" y="0"/>
                  </a:cubicBezTo>
                  <a:cubicBezTo>
                    <a:pt x="120" y="6"/>
                    <a:pt x="120" y="6"/>
                    <a:pt x="120" y="6"/>
                  </a:cubicBezTo>
                  <a:cubicBezTo>
                    <a:pt x="110" y="29"/>
                    <a:pt x="88" y="44"/>
                    <a:pt x="60" y="44"/>
                  </a:cubicBezTo>
                  <a:cubicBezTo>
                    <a:pt x="37" y="44"/>
                    <a:pt x="16" y="33"/>
                    <a:pt x="5" y="14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1" y="19"/>
                    <a:pt x="2" y="21"/>
                    <a:pt x="3" y="23"/>
                  </a:cubicBezTo>
                  <a:cubicBezTo>
                    <a:pt x="3" y="25"/>
                    <a:pt x="4" y="27"/>
                    <a:pt x="5" y="29"/>
                  </a:cubicBezTo>
                  <a:cubicBezTo>
                    <a:pt x="18" y="50"/>
                    <a:pt x="40" y="62"/>
                    <a:pt x="66" y="62"/>
                  </a:cubicBezTo>
                  <a:cubicBezTo>
                    <a:pt x="83" y="62"/>
                    <a:pt x="100" y="56"/>
                    <a:pt x="113" y="45"/>
                  </a:cubicBezTo>
                  <a:cubicBezTo>
                    <a:pt x="113" y="53"/>
                    <a:pt x="114" y="61"/>
                    <a:pt x="117" y="68"/>
                  </a:cubicBezTo>
                  <a:cubicBezTo>
                    <a:pt x="118" y="72"/>
                    <a:pt x="119" y="76"/>
                    <a:pt x="121" y="79"/>
                  </a:cubicBezTo>
                  <a:cubicBezTo>
                    <a:pt x="122" y="81"/>
                    <a:pt x="122" y="82"/>
                    <a:pt x="123" y="83"/>
                  </a:cubicBezTo>
                  <a:cubicBezTo>
                    <a:pt x="134" y="104"/>
                    <a:pt x="150" y="119"/>
                    <a:pt x="172" y="126"/>
                  </a:cubicBezTo>
                  <a:cubicBezTo>
                    <a:pt x="184" y="130"/>
                    <a:pt x="197" y="132"/>
                    <a:pt x="210" y="132"/>
                  </a:cubicBezTo>
                  <a:cubicBezTo>
                    <a:pt x="230" y="132"/>
                    <a:pt x="248" y="127"/>
                    <a:pt x="263" y="118"/>
                  </a:cubicBezTo>
                  <a:cubicBezTo>
                    <a:pt x="292" y="101"/>
                    <a:pt x="304" y="69"/>
                    <a:pt x="293" y="34"/>
                  </a:cubicBezTo>
                  <a:cubicBezTo>
                    <a:pt x="293" y="34"/>
                    <a:pt x="293" y="34"/>
                    <a:pt x="293" y="33"/>
                  </a:cubicBezTo>
                  <a:cubicBezTo>
                    <a:pt x="296" y="35"/>
                    <a:pt x="298" y="36"/>
                    <a:pt x="298" y="36"/>
                  </a:cubicBezTo>
                  <a:cubicBezTo>
                    <a:pt x="305" y="41"/>
                    <a:pt x="313" y="46"/>
                    <a:pt x="322" y="51"/>
                  </a:cubicBezTo>
                  <a:cubicBezTo>
                    <a:pt x="339" y="60"/>
                    <a:pt x="353" y="66"/>
                    <a:pt x="367" y="69"/>
                  </a:cubicBezTo>
                  <a:cubicBezTo>
                    <a:pt x="369" y="70"/>
                    <a:pt x="370" y="70"/>
                    <a:pt x="372" y="71"/>
                  </a:cubicBezTo>
                  <a:cubicBezTo>
                    <a:pt x="372" y="54"/>
                    <a:pt x="372" y="54"/>
                    <a:pt x="372" y="54"/>
                  </a:cubicBezTo>
                  <a:cubicBezTo>
                    <a:pt x="344" y="47"/>
                    <a:pt x="314" y="33"/>
                    <a:pt x="284" y="11"/>
                  </a:cubicBezTo>
                  <a:lnTo>
                    <a:pt x="277" y="6"/>
                  </a:lnTo>
                  <a:close/>
                </a:path>
              </a:pathLst>
            </a:custGeom>
            <a:solidFill>
              <a:srgbClr val="9FD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4" name="Freeform 193"/>
            <p:cNvSpPr>
              <a:spLocks/>
            </p:cNvSpPr>
            <p:nvPr/>
          </p:nvSpPr>
          <p:spPr bwMode="auto">
            <a:xfrm>
              <a:off x="1588" y="749300"/>
              <a:ext cx="9140825" cy="6108700"/>
            </a:xfrm>
            <a:custGeom>
              <a:avLst/>
              <a:gdLst>
                <a:gd name="T0" fmla="*/ 0 w 2880"/>
                <a:gd name="T1" fmla="*/ 130 h 1924"/>
                <a:gd name="T2" fmla="*/ 0 w 2880"/>
                <a:gd name="T3" fmla="*/ 1924 h 1924"/>
                <a:gd name="T4" fmla="*/ 2880 w 2880"/>
                <a:gd name="T5" fmla="*/ 1924 h 1924"/>
                <a:gd name="T6" fmla="*/ 2880 w 2880"/>
                <a:gd name="T7" fmla="*/ 569 h 1924"/>
                <a:gd name="T8" fmla="*/ 0 w 2880"/>
                <a:gd name="T9" fmla="*/ 130 h 19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80" h="1924">
                  <a:moveTo>
                    <a:pt x="0" y="130"/>
                  </a:moveTo>
                  <a:cubicBezTo>
                    <a:pt x="0" y="1924"/>
                    <a:pt x="0" y="1924"/>
                    <a:pt x="0" y="1924"/>
                  </a:cubicBezTo>
                  <a:cubicBezTo>
                    <a:pt x="2880" y="1924"/>
                    <a:pt x="2880" y="1924"/>
                    <a:pt x="2880" y="1924"/>
                  </a:cubicBezTo>
                  <a:cubicBezTo>
                    <a:pt x="2880" y="569"/>
                    <a:pt x="2880" y="569"/>
                    <a:pt x="2880" y="569"/>
                  </a:cubicBezTo>
                  <a:cubicBezTo>
                    <a:pt x="2183" y="255"/>
                    <a:pt x="1172" y="0"/>
                    <a:pt x="0" y="130"/>
                  </a:cubicBezTo>
                  <a:close/>
                </a:path>
              </a:pathLst>
            </a:custGeom>
            <a:solidFill>
              <a:srgbClr val="7CB53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5" name="Freeform 194"/>
            <p:cNvSpPr>
              <a:spLocks/>
            </p:cNvSpPr>
            <p:nvPr/>
          </p:nvSpPr>
          <p:spPr bwMode="auto">
            <a:xfrm>
              <a:off x="1588" y="4718050"/>
              <a:ext cx="314325" cy="390525"/>
            </a:xfrm>
            <a:custGeom>
              <a:avLst/>
              <a:gdLst>
                <a:gd name="T0" fmla="*/ 69 w 99"/>
                <a:gd name="T1" fmla="*/ 42 h 123"/>
                <a:gd name="T2" fmla="*/ 0 w 99"/>
                <a:gd name="T3" fmla="*/ 13 h 123"/>
                <a:gd name="T4" fmla="*/ 0 w 99"/>
                <a:gd name="T5" fmla="*/ 123 h 123"/>
                <a:gd name="T6" fmla="*/ 69 w 99"/>
                <a:gd name="T7" fmla="*/ 42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9" h="123">
                  <a:moveTo>
                    <a:pt x="69" y="42"/>
                  </a:moveTo>
                  <a:cubicBezTo>
                    <a:pt x="49" y="0"/>
                    <a:pt x="23" y="1"/>
                    <a:pt x="0" y="13"/>
                  </a:cubicBezTo>
                  <a:cubicBezTo>
                    <a:pt x="0" y="123"/>
                    <a:pt x="0" y="123"/>
                    <a:pt x="0" y="123"/>
                  </a:cubicBezTo>
                  <a:cubicBezTo>
                    <a:pt x="37" y="120"/>
                    <a:pt x="99" y="105"/>
                    <a:pt x="69" y="42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6" name="Freeform 195"/>
            <p:cNvSpPr>
              <a:spLocks/>
            </p:cNvSpPr>
            <p:nvPr/>
          </p:nvSpPr>
          <p:spPr bwMode="auto">
            <a:xfrm>
              <a:off x="1588" y="5184775"/>
              <a:ext cx="149225" cy="301625"/>
            </a:xfrm>
            <a:custGeom>
              <a:avLst/>
              <a:gdLst>
                <a:gd name="T0" fmla="*/ 0 w 47"/>
                <a:gd name="T1" fmla="*/ 0 h 95"/>
                <a:gd name="T2" fmla="*/ 0 w 47"/>
                <a:gd name="T3" fmla="*/ 95 h 95"/>
                <a:gd name="T4" fmla="*/ 0 w 47"/>
                <a:gd name="T5" fmla="*/ 0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7" h="95">
                  <a:moveTo>
                    <a:pt x="0" y="0"/>
                  </a:moveTo>
                  <a:cubicBezTo>
                    <a:pt x="0" y="95"/>
                    <a:pt x="0" y="95"/>
                    <a:pt x="0" y="95"/>
                  </a:cubicBezTo>
                  <a:cubicBezTo>
                    <a:pt x="47" y="65"/>
                    <a:pt x="23" y="25"/>
                    <a:pt x="0" y="0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7" name="Freeform 196"/>
            <p:cNvSpPr>
              <a:spLocks/>
            </p:cNvSpPr>
            <p:nvPr/>
          </p:nvSpPr>
          <p:spPr bwMode="auto">
            <a:xfrm>
              <a:off x="315913" y="2914650"/>
              <a:ext cx="717550" cy="746125"/>
            </a:xfrm>
            <a:custGeom>
              <a:avLst/>
              <a:gdLst>
                <a:gd name="T0" fmla="*/ 124 w 226"/>
                <a:gd name="T1" fmla="*/ 81 h 235"/>
                <a:gd name="T2" fmla="*/ 96 w 226"/>
                <a:gd name="T3" fmla="*/ 8 h 235"/>
                <a:gd name="T4" fmla="*/ 81 w 226"/>
                <a:gd name="T5" fmla="*/ 93 h 235"/>
                <a:gd name="T6" fmla="*/ 21 w 226"/>
                <a:gd name="T7" fmla="*/ 137 h 235"/>
                <a:gd name="T8" fmla="*/ 99 w 226"/>
                <a:gd name="T9" fmla="*/ 144 h 235"/>
                <a:gd name="T10" fmla="*/ 134 w 226"/>
                <a:gd name="T11" fmla="*/ 215 h 235"/>
                <a:gd name="T12" fmla="*/ 138 w 226"/>
                <a:gd name="T13" fmla="*/ 132 h 235"/>
                <a:gd name="T14" fmla="*/ 205 w 226"/>
                <a:gd name="T15" fmla="*/ 95 h 235"/>
                <a:gd name="T16" fmla="*/ 124 w 226"/>
                <a:gd name="T17" fmla="*/ 81 h 2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6" h="235">
                  <a:moveTo>
                    <a:pt x="124" y="81"/>
                  </a:moveTo>
                  <a:cubicBezTo>
                    <a:pt x="124" y="81"/>
                    <a:pt x="139" y="0"/>
                    <a:pt x="96" y="8"/>
                  </a:cubicBezTo>
                  <a:cubicBezTo>
                    <a:pt x="17" y="22"/>
                    <a:pt x="81" y="93"/>
                    <a:pt x="81" y="93"/>
                  </a:cubicBezTo>
                  <a:cubicBezTo>
                    <a:pt x="81" y="93"/>
                    <a:pt x="0" y="75"/>
                    <a:pt x="21" y="137"/>
                  </a:cubicBezTo>
                  <a:cubicBezTo>
                    <a:pt x="43" y="200"/>
                    <a:pt x="99" y="144"/>
                    <a:pt x="99" y="144"/>
                  </a:cubicBezTo>
                  <a:cubicBezTo>
                    <a:pt x="99" y="144"/>
                    <a:pt x="63" y="235"/>
                    <a:pt x="134" y="215"/>
                  </a:cubicBezTo>
                  <a:cubicBezTo>
                    <a:pt x="195" y="197"/>
                    <a:pt x="138" y="132"/>
                    <a:pt x="138" y="132"/>
                  </a:cubicBezTo>
                  <a:cubicBezTo>
                    <a:pt x="138" y="132"/>
                    <a:pt x="226" y="160"/>
                    <a:pt x="205" y="95"/>
                  </a:cubicBezTo>
                  <a:cubicBezTo>
                    <a:pt x="177" y="8"/>
                    <a:pt x="124" y="81"/>
                    <a:pt x="124" y="81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8" name="Freeform 197"/>
            <p:cNvSpPr>
              <a:spLocks/>
            </p:cNvSpPr>
            <p:nvPr/>
          </p:nvSpPr>
          <p:spPr bwMode="auto">
            <a:xfrm>
              <a:off x="26988" y="1930400"/>
              <a:ext cx="762000" cy="698500"/>
            </a:xfrm>
            <a:custGeom>
              <a:avLst/>
              <a:gdLst>
                <a:gd name="T0" fmla="*/ 147 w 240"/>
                <a:gd name="T1" fmla="*/ 78 h 220"/>
                <a:gd name="T2" fmla="*/ 114 w 240"/>
                <a:gd name="T3" fmla="*/ 9 h 220"/>
                <a:gd name="T4" fmla="*/ 104 w 240"/>
                <a:gd name="T5" fmla="*/ 85 h 220"/>
                <a:gd name="T6" fmla="*/ 27 w 240"/>
                <a:gd name="T7" fmla="*/ 131 h 220"/>
                <a:gd name="T8" fmla="*/ 113 w 240"/>
                <a:gd name="T9" fmla="*/ 120 h 220"/>
                <a:gd name="T10" fmla="*/ 148 w 240"/>
                <a:gd name="T11" fmla="*/ 203 h 220"/>
                <a:gd name="T12" fmla="*/ 156 w 240"/>
                <a:gd name="T13" fmla="*/ 121 h 220"/>
                <a:gd name="T14" fmla="*/ 230 w 240"/>
                <a:gd name="T15" fmla="*/ 84 h 220"/>
                <a:gd name="T16" fmla="*/ 147 w 240"/>
                <a:gd name="T17" fmla="*/ 78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220">
                  <a:moveTo>
                    <a:pt x="147" y="78"/>
                  </a:moveTo>
                  <a:cubicBezTo>
                    <a:pt x="147" y="78"/>
                    <a:pt x="171" y="0"/>
                    <a:pt x="114" y="9"/>
                  </a:cubicBezTo>
                  <a:cubicBezTo>
                    <a:pt x="57" y="19"/>
                    <a:pt x="104" y="85"/>
                    <a:pt x="104" y="85"/>
                  </a:cubicBezTo>
                  <a:cubicBezTo>
                    <a:pt x="104" y="85"/>
                    <a:pt x="0" y="56"/>
                    <a:pt x="27" y="131"/>
                  </a:cubicBezTo>
                  <a:cubicBezTo>
                    <a:pt x="48" y="190"/>
                    <a:pt x="113" y="120"/>
                    <a:pt x="113" y="120"/>
                  </a:cubicBezTo>
                  <a:cubicBezTo>
                    <a:pt x="113" y="120"/>
                    <a:pt x="72" y="220"/>
                    <a:pt x="148" y="203"/>
                  </a:cubicBezTo>
                  <a:cubicBezTo>
                    <a:pt x="210" y="190"/>
                    <a:pt x="156" y="121"/>
                    <a:pt x="156" y="121"/>
                  </a:cubicBezTo>
                  <a:cubicBezTo>
                    <a:pt x="156" y="121"/>
                    <a:pt x="240" y="145"/>
                    <a:pt x="230" y="84"/>
                  </a:cubicBezTo>
                  <a:cubicBezTo>
                    <a:pt x="219" y="21"/>
                    <a:pt x="147" y="78"/>
                    <a:pt x="147" y="78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9" name="Freeform 198"/>
            <p:cNvSpPr>
              <a:spLocks/>
            </p:cNvSpPr>
            <p:nvPr/>
          </p:nvSpPr>
          <p:spPr bwMode="auto">
            <a:xfrm>
              <a:off x="452438" y="1949450"/>
              <a:ext cx="752475" cy="765175"/>
            </a:xfrm>
            <a:custGeom>
              <a:avLst/>
              <a:gdLst>
                <a:gd name="T0" fmla="*/ 147 w 237"/>
                <a:gd name="T1" fmla="*/ 107 h 241"/>
                <a:gd name="T2" fmla="*/ 164 w 237"/>
                <a:gd name="T3" fmla="*/ 28 h 241"/>
                <a:gd name="T4" fmla="*/ 113 w 237"/>
                <a:gd name="T5" fmla="*/ 92 h 241"/>
                <a:gd name="T6" fmla="*/ 28 w 237"/>
                <a:gd name="T7" fmla="*/ 58 h 241"/>
                <a:gd name="T8" fmla="*/ 94 w 237"/>
                <a:gd name="T9" fmla="*/ 120 h 241"/>
                <a:gd name="T10" fmla="*/ 73 w 237"/>
                <a:gd name="T11" fmla="*/ 201 h 241"/>
                <a:gd name="T12" fmla="*/ 126 w 237"/>
                <a:gd name="T13" fmla="*/ 128 h 241"/>
                <a:gd name="T14" fmla="*/ 213 w 237"/>
                <a:gd name="T15" fmla="*/ 157 h 241"/>
                <a:gd name="T16" fmla="*/ 147 w 237"/>
                <a:gd name="T17" fmla="*/ 107 h 2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37" h="241">
                  <a:moveTo>
                    <a:pt x="147" y="107"/>
                  </a:moveTo>
                  <a:cubicBezTo>
                    <a:pt x="147" y="107"/>
                    <a:pt x="218" y="51"/>
                    <a:pt x="164" y="28"/>
                  </a:cubicBezTo>
                  <a:cubicBezTo>
                    <a:pt x="111" y="4"/>
                    <a:pt x="113" y="92"/>
                    <a:pt x="113" y="92"/>
                  </a:cubicBezTo>
                  <a:cubicBezTo>
                    <a:pt x="113" y="92"/>
                    <a:pt x="59" y="0"/>
                    <a:pt x="28" y="58"/>
                  </a:cubicBezTo>
                  <a:cubicBezTo>
                    <a:pt x="0" y="109"/>
                    <a:pt x="94" y="120"/>
                    <a:pt x="94" y="120"/>
                  </a:cubicBezTo>
                  <a:cubicBezTo>
                    <a:pt x="94" y="120"/>
                    <a:pt x="16" y="168"/>
                    <a:pt x="73" y="201"/>
                  </a:cubicBezTo>
                  <a:cubicBezTo>
                    <a:pt x="141" y="241"/>
                    <a:pt x="126" y="128"/>
                    <a:pt x="126" y="128"/>
                  </a:cubicBezTo>
                  <a:cubicBezTo>
                    <a:pt x="126" y="128"/>
                    <a:pt x="188" y="214"/>
                    <a:pt x="213" y="157"/>
                  </a:cubicBezTo>
                  <a:cubicBezTo>
                    <a:pt x="237" y="101"/>
                    <a:pt x="147" y="107"/>
                    <a:pt x="147" y="107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0" name="Freeform 199"/>
            <p:cNvSpPr>
              <a:spLocks/>
            </p:cNvSpPr>
            <p:nvPr/>
          </p:nvSpPr>
          <p:spPr bwMode="auto">
            <a:xfrm>
              <a:off x="1633538" y="1809750"/>
              <a:ext cx="549275" cy="571500"/>
            </a:xfrm>
            <a:custGeom>
              <a:avLst/>
              <a:gdLst>
                <a:gd name="T0" fmla="*/ 94 w 173"/>
                <a:gd name="T1" fmla="*/ 68 h 180"/>
                <a:gd name="T2" fmla="*/ 52 w 173"/>
                <a:gd name="T3" fmla="*/ 24 h 180"/>
                <a:gd name="T4" fmla="*/ 65 w 173"/>
                <a:gd name="T5" fmla="*/ 85 h 180"/>
                <a:gd name="T6" fmla="*/ 28 w 173"/>
                <a:gd name="T7" fmla="*/ 135 h 180"/>
                <a:gd name="T8" fmla="*/ 84 w 173"/>
                <a:gd name="T9" fmla="*/ 114 h 180"/>
                <a:gd name="T10" fmla="*/ 133 w 173"/>
                <a:gd name="T11" fmla="*/ 148 h 180"/>
                <a:gd name="T12" fmla="*/ 110 w 173"/>
                <a:gd name="T13" fmla="*/ 98 h 180"/>
                <a:gd name="T14" fmla="*/ 151 w 173"/>
                <a:gd name="T15" fmla="*/ 53 h 180"/>
                <a:gd name="T16" fmla="*/ 94 w 173"/>
                <a:gd name="T17" fmla="*/ 68 h 1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3" h="180">
                  <a:moveTo>
                    <a:pt x="94" y="68"/>
                  </a:moveTo>
                  <a:cubicBezTo>
                    <a:pt x="94" y="68"/>
                    <a:pt x="96" y="0"/>
                    <a:pt x="52" y="24"/>
                  </a:cubicBezTo>
                  <a:cubicBezTo>
                    <a:pt x="6" y="49"/>
                    <a:pt x="65" y="85"/>
                    <a:pt x="65" y="85"/>
                  </a:cubicBezTo>
                  <a:cubicBezTo>
                    <a:pt x="65" y="85"/>
                    <a:pt x="0" y="92"/>
                    <a:pt x="28" y="135"/>
                  </a:cubicBezTo>
                  <a:cubicBezTo>
                    <a:pt x="56" y="180"/>
                    <a:pt x="84" y="114"/>
                    <a:pt x="84" y="114"/>
                  </a:cubicBezTo>
                  <a:cubicBezTo>
                    <a:pt x="84" y="114"/>
                    <a:pt x="100" y="175"/>
                    <a:pt x="133" y="148"/>
                  </a:cubicBezTo>
                  <a:cubicBezTo>
                    <a:pt x="166" y="120"/>
                    <a:pt x="110" y="98"/>
                    <a:pt x="110" y="98"/>
                  </a:cubicBezTo>
                  <a:cubicBezTo>
                    <a:pt x="110" y="98"/>
                    <a:pt x="173" y="88"/>
                    <a:pt x="151" y="53"/>
                  </a:cubicBezTo>
                  <a:cubicBezTo>
                    <a:pt x="125" y="12"/>
                    <a:pt x="94" y="68"/>
                    <a:pt x="94" y="68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1" name="Freeform 200"/>
            <p:cNvSpPr>
              <a:spLocks/>
            </p:cNvSpPr>
            <p:nvPr/>
          </p:nvSpPr>
          <p:spPr bwMode="auto">
            <a:xfrm>
              <a:off x="1598613" y="1349375"/>
              <a:ext cx="558800" cy="546100"/>
            </a:xfrm>
            <a:custGeom>
              <a:avLst/>
              <a:gdLst>
                <a:gd name="T0" fmla="*/ 143 w 176"/>
                <a:gd name="T1" fmla="*/ 42 h 172"/>
                <a:gd name="T2" fmla="*/ 98 w 176"/>
                <a:gd name="T3" fmla="*/ 70 h 172"/>
                <a:gd name="T4" fmla="*/ 62 w 176"/>
                <a:gd name="T5" fmla="*/ 29 h 172"/>
                <a:gd name="T6" fmla="*/ 71 w 176"/>
                <a:gd name="T7" fmla="*/ 82 h 172"/>
                <a:gd name="T8" fmla="*/ 34 w 176"/>
                <a:gd name="T9" fmla="*/ 120 h 172"/>
                <a:gd name="T10" fmla="*/ 90 w 176"/>
                <a:gd name="T11" fmla="*/ 103 h 172"/>
                <a:gd name="T12" fmla="*/ 135 w 176"/>
                <a:gd name="T13" fmla="*/ 147 h 172"/>
                <a:gd name="T14" fmla="*/ 114 w 176"/>
                <a:gd name="T15" fmla="*/ 89 h 172"/>
                <a:gd name="T16" fmla="*/ 143 w 176"/>
                <a:gd name="T17" fmla="*/ 42 h 1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6" h="172">
                  <a:moveTo>
                    <a:pt x="143" y="42"/>
                  </a:moveTo>
                  <a:cubicBezTo>
                    <a:pt x="109" y="0"/>
                    <a:pt x="98" y="70"/>
                    <a:pt x="98" y="70"/>
                  </a:cubicBezTo>
                  <a:cubicBezTo>
                    <a:pt x="98" y="70"/>
                    <a:pt x="89" y="10"/>
                    <a:pt x="62" y="29"/>
                  </a:cubicBezTo>
                  <a:cubicBezTo>
                    <a:pt x="19" y="58"/>
                    <a:pt x="71" y="82"/>
                    <a:pt x="71" y="82"/>
                  </a:cubicBezTo>
                  <a:cubicBezTo>
                    <a:pt x="71" y="82"/>
                    <a:pt x="0" y="88"/>
                    <a:pt x="34" y="120"/>
                  </a:cubicBezTo>
                  <a:cubicBezTo>
                    <a:pt x="70" y="154"/>
                    <a:pt x="90" y="103"/>
                    <a:pt x="90" y="103"/>
                  </a:cubicBezTo>
                  <a:cubicBezTo>
                    <a:pt x="90" y="103"/>
                    <a:pt x="97" y="172"/>
                    <a:pt x="135" y="147"/>
                  </a:cubicBezTo>
                  <a:cubicBezTo>
                    <a:pt x="175" y="120"/>
                    <a:pt x="114" y="89"/>
                    <a:pt x="114" y="89"/>
                  </a:cubicBezTo>
                  <a:cubicBezTo>
                    <a:pt x="114" y="89"/>
                    <a:pt x="176" y="81"/>
                    <a:pt x="143" y="42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2" name="Freeform 201"/>
            <p:cNvSpPr>
              <a:spLocks/>
            </p:cNvSpPr>
            <p:nvPr/>
          </p:nvSpPr>
          <p:spPr bwMode="auto">
            <a:xfrm>
              <a:off x="1281113" y="1314450"/>
              <a:ext cx="606425" cy="666750"/>
            </a:xfrm>
            <a:custGeom>
              <a:avLst/>
              <a:gdLst>
                <a:gd name="T0" fmla="*/ 102 w 191"/>
                <a:gd name="T1" fmla="*/ 81 h 210"/>
                <a:gd name="T2" fmla="*/ 79 w 191"/>
                <a:gd name="T3" fmla="*/ 7 h 210"/>
                <a:gd name="T4" fmla="*/ 75 w 191"/>
                <a:gd name="T5" fmla="*/ 88 h 210"/>
                <a:gd name="T6" fmla="*/ 2 w 191"/>
                <a:gd name="T7" fmla="*/ 117 h 210"/>
                <a:gd name="T8" fmla="*/ 79 w 191"/>
                <a:gd name="T9" fmla="*/ 119 h 210"/>
                <a:gd name="T10" fmla="*/ 127 w 191"/>
                <a:gd name="T11" fmla="*/ 182 h 210"/>
                <a:gd name="T12" fmla="*/ 108 w 191"/>
                <a:gd name="T13" fmla="*/ 111 h 210"/>
                <a:gd name="T14" fmla="*/ 181 w 191"/>
                <a:gd name="T15" fmla="*/ 84 h 210"/>
                <a:gd name="T16" fmla="*/ 102 w 191"/>
                <a:gd name="T17" fmla="*/ 81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1" h="210">
                  <a:moveTo>
                    <a:pt x="102" y="81"/>
                  </a:moveTo>
                  <a:cubicBezTo>
                    <a:pt x="102" y="81"/>
                    <a:pt x="136" y="0"/>
                    <a:pt x="79" y="7"/>
                  </a:cubicBezTo>
                  <a:cubicBezTo>
                    <a:pt x="17" y="15"/>
                    <a:pt x="75" y="88"/>
                    <a:pt x="75" y="88"/>
                  </a:cubicBezTo>
                  <a:cubicBezTo>
                    <a:pt x="75" y="88"/>
                    <a:pt x="0" y="47"/>
                    <a:pt x="2" y="117"/>
                  </a:cubicBezTo>
                  <a:cubicBezTo>
                    <a:pt x="3" y="171"/>
                    <a:pt x="79" y="119"/>
                    <a:pt x="79" y="119"/>
                  </a:cubicBezTo>
                  <a:cubicBezTo>
                    <a:pt x="79" y="119"/>
                    <a:pt x="58" y="210"/>
                    <a:pt x="127" y="182"/>
                  </a:cubicBezTo>
                  <a:cubicBezTo>
                    <a:pt x="168" y="166"/>
                    <a:pt x="108" y="111"/>
                    <a:pt x="108" y="111"/>
                  </a:cubicBezTo>
                  <a:cubicBezTo>
                    <a:pt x="108" y="111"/>
                    <a:pt x="191" y="161"/>
                    <a:pt x="181" y="84"/>
                  </a:cubicBezTo>
                  <a:cubicBezTo>
                    <a:pt x="172" y="20"/>
                    <a:pt x="102" y="81"/>
                    <a:pt x="102" y="81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3" name="Freeform 202"/>
            <p:cNvSpPr>
              <a:spLocks/>
            </p:cNvSpPr>
            <p:nvPr/>
          </p:nvSpPr>
          <p:spPr bwMode="auto">
            <a:xfrm>
              <a:off x="1217613" y="2038350"/>
              <a:ext cx="501650" cy="508000"/>
            </a:xfrm>
            <a:custGeom>
              <a:avLst/>
              <a:gdLst>
                <a:gd name="T0" fmla="*/ 96 w 158"/>
                <a:gd name="T1" fmla="*/ 72 h 160"/>
                <a:gd name="T2" fmla="*/ 99 w 158"/>
                <a:gd name="T3" fmla="*/ 14 h 160"/>
                <a:gd name="T4" fmla="*/ 72 w 158"/>
                <a:gd name="T5" fmla="*/ 68 h 160"/>
                <a:gd name="T6" fmla="*/ 15 w 158"/>
                <a:gd name="T7" fmla="*/ 66 h 160"/>
                <a:gd name="T8" fmla="*/ 63 w 158"/>
                <a:gd name="T9" fmla="*/ 97 h 160"/>
                <a:gd name="T10" fmla="*/ 70 w 158"/>
                <a:gd name="T11" fmla="*/ 152 h 160"/>
                <a:gd name="T12" fmla="*/ 89 w 158"/>
                <a:gd name="T13" fmla="*/ 97 h 160"/>
                <a:gd name="T14" fmla="*/ 146 w 158"/>
                <a:gd name="T15" fmla="*/ 102 h 160"/>
                <a:gd name="T16" fmla="*/ 96 w 158"/>
                <a:gd name="T17" fmla="*/ 72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" h="160">
                  <a:moveTo>
                    <a:pt x="96" y="72"/>
                  </a:moveTo>
                  <a:cubicBezTo>
                    <a:pt x="96" y="72"/>
                    <a:pt x="144" y="25"/>
                    <a:pt x="99" y="14"/>
                  </a:cubicBezTo>
                  <a:cubicBezTo>
                    <a:pt x="47" y="0"/>
                    <a:pt x="72" y="68"/>
                    <a:pt x="72" y="68"/>
                  </a:cubicBezTo>
                  <a:cubicBezTo>
                    <a:pt x="72" y="68"/>
                    <a:pt x="32" y="19"/>
                    <a:pt x="15" y="66"/>
                  </a:cubicBezTo>
                  <a:cubicBezTo>
                    <a:pt x="0" y="107"/>
                    <a:pt x="63" y="97"/>
                    <a:pt x="63" y="97"/>
                  </a:cubicBezTo>
                  <a:cubicBezTo>
                    <a:pt x="63" y="97"/>
                    <a:pt x="20" y="140"/>
                    <a:pt x="70" y="152"/>
                  </a:cubicBezTo>
                  <a:cubicBezTo>
                    <a:pt x="105" y="160"/>
                    <a:pt x="89" y="97"/>
                    <a:pt x="89" y="97"/>
                  </a:cubicBezTo>
                  <a:cubicBezTo>
                    <a:pt x="89" y="97"/>
                    <a:pt x="131" y="152"/>
                    <a:pt x="146" y="102"/>
                  </a:cubicBezTo>
                  <a:cubicBezTo>
                    <a:pt x="158" y="62"/>
                    <a:pt x="96" y="72"/>
                    <a:pt x="96" y="72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4" name="Freeform 203"/>
            <p:cNvSpPr>
              <a:spLocks/>
            </p:cNvSpPr>
            <p:nvPr/>
          </p:nvSpPr>
          <p:spPr bwMode="auto">
            <a:xfrm>
              <a:off x="2466976" y="1196975"/>
              <a:ext cx="517525" cy="593725"/>
            </a:xfrm>
            <a:custGeom>
              <a:avLst/>
              <a:gdLst>
                <a:gd name="T0" fmla="*/ 96 w 163"/>
                <a:gd name="T1" fmla="*/ 80 h 187"/>
                <a:gd name="T2" fmla="*/ 106 w 163"/>
                <a:gd name="T3" fmla="*/ 17 h 187"/>
                <a:gd name="T4" fmla="*/ 68 w 163"/>
                <a:gd name="T5" fmla="*/ 67 h 187"/>
                <a:gd name="T6" fmla="*/ 10 w 163"/>
                <a:gd name="T7" fmla="*/ 70 h 187"/>
                <a:gd name="T8" fmla="*/ 59 w 163"/>
                <a:gd name="T9" fmla="*/ 98 h 187"/>
                <a:gd name="T10" fmla="*/ 48 w 163"/>
                <a:gd name="T11" fmla="*/ 167 h 187"/>
                <a:gd name="T12" fmla="*/ 81 w 163"/>
                <a:gd name="T13" fmla="*/ 109 h 187"/>
                <a:gd name="T14" fmla="*/ 157 w 163"/>
                <a:gd name="T15" fmla="*/ 109 h 187"/>
                <a:gd name="T16" fmla="*/ 96 w 163"/>
                <a:gd name="T17" fmla="*/ 80 h 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3" h="187">
                  <a:moveTo>
                    <a:pt x="96" y="80"/>
                  </a:moveTo>
                  <a:cubicBezTo>
                    <a:pt x="96" y="80"/>
                    <a:pt x="148" y="29"/>
                    <a:pt x="106" y="17"/>
                  </a:cubicBezTo>
                  <a:cubicBezTo>
                    <a:pt x="47" y="0"/>
                    <a:pt x="68" y="67"/>
                    <a:pt x="68" y="67"/>
                  </a:cubicBezTo>
                  <a:cubicBezTo>
                    <a:pt x="68" y="67"/>
                    <a:pt x="21" y="18"/>
                    <a:pt x="10" y="70"/>
                  </a:cubicBezTo>
                  <a:cubicBezTo>
                    <a:pt x="0" y="115"/>
                    <a:pt x="59" y="98"/>
                    <a:pt x="59" y="98"/>
                  </a:cubicBezTo>
                  <a:cubicBezTo>
                    <a:pt x="59" y="98"/>
                    <a:pt x="3" y="149"/>
                    <a:pt x="48" y="167"/>
                  </a:cubicBezTo>
                  <a:cubicBezTo>
                    <a:pt x="98" y="187"/>
                    <a:pt x="81" y="109"/>
                    <a:pt x="81" y="109"/>
                  </a:cubicBezTo>
                  <a:cubicBezTo>
                    <a:pt x="81" y="109"/>
                    <a:pt x="149" y="173"/>
                    <a:pt x="157" y="109"/>
                  </a:cubicBezTo>
                  <a:cubicBezTo>
                    <a:pt x="163" y="57"/>
                    <a:pt x="96" y="80"/>
                    <a:pt x="96" y="80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5" name="Freeform 204"/>
            <p:cNvSpPr>
              <a:spLocks/>
            </p:cNvSpPr>
            <p:nvPr/>
          </p:nvSpPr>
          <p:spPr bwMode="auto">
            <a:xfrm>
              <a:off x="2295526" y="1050925"/>
              <a:ext cx="327025" cy="311150"/>
            </a:xfrm>
            <a:custGeom>
              <a:avLst/>
              <a:gdLst>
                <a:gd name="T0" fmla="*/ 65 w 103"/>
                <a:gd name="T1" fmla="*/ 49 h 98"/>
                <a:gd name="T2" fmla="*/ 78 w 103"/>
                <a:gd name="T3" fmla="*/ 19 h 98"/>
                <a:gd name="T4" fmla="*/ 49 w 103"/>
                <a:gd name="T5" fmla="*/ 36 h 98"/>
                <a:gd name="T6" fmla="*/ 19 w 103"/>
                <a:gd name="T7" fmla="*/ 21 h 98"/>
                <a:gd name="T8" fmla="*/ 35 w 103"/>
                <a:gd name="T9" fmla="*/ 48 h 98"/>
                <a:gd name="T10" fmla="*/ 21 w 103"/>
                <a:gd name="T11" fmla="*/ 75 h 98"/>
                <a:gd name="T12" fmla="*/ 49 w 103"/>
                <a:gd name="T13" fmla="*/ 58 h 98"/>
                <a:gd name="T14" fmla="*/ 80 w 103"/>
                <a:gd name="T15" fmla="*/ 78 h 98"/>
                <a:gd name="T16" fmla="*/ 65 w 103"/>
                <a:gd name="T17" fmla="*/ 49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3" h="98">
                  <a:moveTo>
                    <a:pt x="65" y="49"/>
                  </a:moveTo>
                  <a:cubicBezTo>
                    <a:pt x="65" y="49"/>
                    <a:pt x="99" y="39"/>
                    <a:pt x="78" y="19"/>
                  </a:cubicBezTo>
                  <a:cubicBezTo>
                    <a:pt x="60" y="3"/>
                    <a:pt x="49" y="36"/>
                    <a:pt x="49" y="36"/>
                  </a:cubicBezTo>
                  <a:cubicBezTo>
                    <a:pt x="49" y="36"/>
                    <a:pt x="42" y="0"/>
                    <a:pt x="19" y="21"/>
                  </a:cubicBezTo>
                  <a:cubicBezTo>
                    <a:pt x="0" y="38"/>
                    <a:pt x="35" y="48"/>
                    <a:pt x="35" y="48"/>
                  </a:cubicBezTo>
                  <a:cubicBezTo>
                    <a:pt x="35" y="48"/>
                    <a:pt x="3" y="58"/>
                    <a:pt x="21" y="75"/>
                  </a:cubicBezTo>
                  <a:cubicBezTo>
                    <a:pt x="43" y="95"/>
                    <a:pt x="49" y="58"/>
                    <a:pt x="49" y="58"/>
                  </a:cubicBezTo>
                  <a:cubicBezTo>
                    <a:pt x="49" y="58"/>
                    <a:pt x="57" y="98"/>
                    <a:pt x="80" y="78"/>
                  </a:cubicBezTo>
                  <a:cubicBezTo>
                    <a:pt x="103" y="58"/>
                    <a:pt x="65" y="49"/>
                    <a:pt x="65" y="49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6" name="Freeform 205"/>
            <p:cNvSpPr>
              <a:spLocks/>
            </p:cNvSpPr>
            <p:nvPr/>
          </p:nvSpPr>
          <p:spPr bwMode="auto">
            <a:xfrm>
              <a:off x="2033588" y="1447800"/>
              <a:ext cx="496888" cy="476250"/>
            </a:xfrm>
            <a:custGeom>
              <a:avLst/>
              <a:gdLst>
                <a:gd name="T0" fmla="*/ 85 w 157"/>
                <a:gd name="T1" fmla="*/ 61 h 150"/>
                <a:gd name="T2" fmla="*/ 47 w 157"/>
                <a:gd name="T3" fmla="*/ 24 h 150"/>
                <a:gd name="T4" fmla="*/ 64 w 157"/>
                <a:gd name="T5" fmla="*/ 75 h 150"/>
                <a:gd name="T6" fmla="*/ 21 w 157"/>
                <a:gd name="T7" fmla="*/ 110 h 150"/>
                <a:gd name="T8" fmla="*/ 73 w 157"/>
                <a:gd name="T9" fmla="*/ 90 h 150"/>
                <a:gd name="T10" fmla="*/ 108 w 157"/>
                <a:gd name="T11" fmla="*/ 127 h 150"/>
                <a:gd name="T12" fmla="*/ 90 w 157"/>
                <a:gd name="T13" fmla="*/ 77 h 150"/>
                <a:gd name="T14" fmla="*/ 130 w 157"/>
                <a:gd name="T15" fmla="*/ 40 h 150"/>
                <a:gd name="T16" fmla="*/ 85 w 157"/>
                <a:gd name="T17" fmla="*/ 61 h 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7" h="150">
                  <a:moveTo>
                    <a:pt x="85" y="61"/>
                  </a:moveTo>
                  <a:cubicBezTo>
                    <a:pt x="85" y="61"/>
                    <a:pt x="77" y="5"/>
                    <a:pt x="47" y="24"/>
                  </a:cubicBezTo>
                  <a:cubicBezTo>
                    <a:pt x="4" y="52"/>
                    <a:pt x="64" y="75"/>
                    <a:pt x="64" y="75"/>
                  </a:cubicBezTo>
                  <a:cubicBezTo>
                    <a:pt x="64" y="75"/>
                    <a:pt x="0" y="69"/>
                    <a:pt x="21" y="110"/>
                  </a:cubicBezTo>
                  <a:cubicBezTo>
                    <a:pt x="40" y="146"/>
                    <a:pt x="73" y="90"/>
                    <a:pt x="73" y="90"/>
                  </a:cubicBezTo>
                  <a:cubicBezTo>
                    <a:pt x="73" y="90"/>
                    <a:pt x="79" y="150"/>
                    <a:pt x="108" y="127"/>
                  </a:cubicBezTo>
                  <a:cubicBezTo>
                    <a:pt x="154" y="90"/>
                    <a:pt x="90" y="77"/>
                    <a:pt x="90" y="77"/>
                  </a:cubicBezTo>
                  <a:cubicBezTo>
                    <a:pt x="90" y="77"/>
                    <a:pt x="157" y="85"/>
                    <a:pt x="130" y="40"/>
                  </a:cubicBezTo>
                  <a:cubicBezTo>
                    <a:pt x="107" y="0"/>
                    <a:pt x="85" y="61"/>
                    <a:pt x="85" y="61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7" name="Freeform 206"/>
            <p:cNvSpPr>
              <a:spLocks/>
            </p:cNvSpPr>
            <p:nvPr/>
          </p:nvSpPr>
          <p:spPr bwMode="auto">
            <a:xfrm>
              <a:off x="2949576" y="1187450"/>
              <a:ext cx="301625" cy="301625"/>
            </a:xfrm>
            <a:custGeom>
              <a:avLst/>
              <a:gdLst>
                <a:gd name="T0" fmla="*/ 55 w 95"/>
                <a:gd name="T1" fmla="*/ 37 h 95"/>
                <a:gd name="T2" fmla="*/ 46 w 95"/>
                <a:gd name="T3" fmla="*/ 0 h 95"/>
                <a:gd name="T4" fmla="*/ 39 w 95"/>
                <a:gd name="T5" fmla="*/ 36 h 95"/>
                <a:gd name="T6" fmla="*/ 2 w 95"/>
                <a:gd name="T7" fmla="*/ 41 h 95"/>
                <a:gd name="T8" fmla="*/ 40 w 95"/>
                <a:gd name="T9" fmla="*/ 53 h 95"/>
                <a:gd name="T10" fmla="*/ 54 w 95"/>
                <a:gd name="T11" fmla="*/ 87 h 95"/>
                <a:gd name="T12" fmla="*/ 54 w 95"/>
                <a:gd name="T13" fmla="*/ 48 h 95"/>
                <a:gd name="T14" fmla="*/ 90 w 95"/>
                <a:gd name="T15" fmla="*/ 46 h 95"/>
                <a:gd name="T16" fmla="*/ 55 w 95"/>
                <a:gd name="T17" fmla="*/ 37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5" h="95">
                  <a:moveTo>
                    <a:pt x="55" y="37"/>
                  </a:moveTo>
                  <a:cubicBezTo>
                    <a:pt x="55" y="37"/>
                    <a:pt x="74" y="0"/>
                    <a:pt x="46" y="0"/>
                  </a:cubicBezTo>
                  <a:cubicBezTo>
                    <a:pt x="13" y="1"/>
                    <a:pt x="39" y="36"/>
                    <a:pt x="39" y="36"/>
                  </a:cubicBezTo>
                  <a:cubicBezTo>
                    <a:pt x="39" y="36"/>
                    <a:pt x="5" y="8"/>
                    <a:pt x="2" y="41"/>
                  </a:cubicBezTo>
                  <a:cubicBezTo>
                    <a:pt x="0" y="67"/>
                    <a:pt x="40" y="53"/>
                    <a:pt x="40" y="53"/>
                  </a:cubicBezTo>
                  <a:cubicBezTo>
                    <a:pt x="40" y="53"/>
                    <a:pt x="16" y="95"/>
                    <a:pt x="54" y="87"/>
                  </a:cubicBezTo>
                  <a:cubicBezTo>
                    <a:pt x="83" y="81"/>
                    <a:pt x="54" y="48"/>
                    <a:pt x="54" y="48"/>
                  </a:cubicBezTo>
                  <a:cubicBezTo>
                    <a:pt x="54" y="48"/>
                    <a:pt x="85" y="80"/>
                    <a:pt x="90" y="46"/>
                  </a:cubicBezTo>
                  <a:cubicBezTo>
                    <a:pt x="95" y="14"/>
                    <a:pt x="55" y="37"/>
                    <a:pt x="55" y="37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8" name="Freeform 207"/>
            <p:cNvSpPr>
              <a:spLocks/>
            </p:cNvSpPr>
            <p:nvPr/>
          </p:nvSpPr>
          <p:spPr bwMode="auto">
            <a:xfrm>
              <a:off x="1998663" y="1108075"/>
              <a:ext cx="414338" cy="387350"/>
            </a:xfrm>
            <a:custGeom>
              <a:avLst/>
              <a:gdLst>
                <a:gd name="T0" fmla="*/ 68 w 131"/>
                <a:gd name="T1" fmla="*/ 53 h 122"/>
                <a:gd name="T2" fmla="*/ 39 w 131"/>
                <a:gd name="T3" fmla="*/ 21 h 122"/>
                <a:gd name="T4" fmla="*/ 49 w 131"/>
                <a:gd name="T5" fmla="*/ 57 h 122"/>
                <a:gd name="T6" fmla="*/ 18 w 131"/>
                <a:gd name="T7" fmla="*/ 91 h 122"/>
                <a:gd name="T8" fmla="*/ 61 w 131"/>
                <a:gd name="T9" fmla="*/ 74 h 122"/>
                <a:gd name="T10" fmla="*/ 89 w 131"/>
                <a:gd name="T11" fmla="*/ 105 h 122"/>
                <a:gd name="T12" fmla="*/ 78 w 131"/>
                <a:gd name="T13" fmla="*/ 64 h 122"/>
                <a:gd name="T14" fmla="*/ 109 w 131"/>
                <a:gd name="T15" fmla="*/ 33 h 122"/>
                <a:gd name="T16" fmla="*/ 68 w 131"/>
                <a:gd name="T17" fmla="*/ 53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1" h="122">
                  <a:moveTo>
                    <a:pt x="68" y="53"/>
                  </a:moveTo>
                  <a:cubicBezTo>
                    <a:pt x="68" y="53"/>
                    <a:pt x="70" y="0"/>
                    <a:pt x="39" y="21"/>
                  </a:cubicBezTo>
                  <a:cubicBezTo>
                    <a:pt x="15" y="37"/>
                    <a:pt x="49" y="57"/>
                    <a:pt x="49" y="57"/>
                  </a:cubicBezTo>
                  <a:cubicBezTo>
                    <a:pt x="49" y="57"/>
                    <a:pt x="0" y="57"/>
                    <a:pt x="18" y="91"/>
                  </a:cubicBezTo>
                  <a:cubicBezTo>
                    <a:pt x="30" y="113"/>
                    <a:pt x="61" y="74"/>
                    <a:pt x="61" y="74"/>
                  </a:cubicBezTo>
                  <a:cubicBezTo>
                    <a:pt x="61" y="74"/>
                    <a:pt x="59" y="122"/>
                    <a:pt x="89" y="105"/>
                  </a:cubicBezTo>
                  <a:cubicBezTo>
                    <a:pt x="119" y="90"/>
                    <a:pt x="78" y="64"/>
                    <a:pt x="78" y="64"/>
                  </a:cubicBezTo>
                  <a:cubicBezTo>
                    <a:pt x="78" y="64"/>
                    <a:pt x="131" y="66"/>
                    <a:pt x="109" y="33"/>
                  </a:cubicBezTo>
                  <a:cubicBezTo>
                    <a:pt x="87" y="3"/>
                    <a:pt x="68" y="53"/>
                    <a:pt x="68" y="53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9" name="Freeform 208"/>
            <p:cNvSpPr>
              <a:spLocks/>
            </p:cNvSpPr>
            <p:nvPr/>
          </p:nvSpPr>
          <p:spPr bwMode="auto">
            <a:xfrm>
              <a:off x="588963" y="2292350"/>
              <a:ext cx="882650" cy="895350"/>
            </a:xfrm>
            <a:custGeom>
              <a:avLst/>
              <a:gdLst>
                <a:gd name="T0" fmla="*/ 181 w 278"/>
                <a:gd name="T1" fmla="*/ 115 h 282"/>
                <a:gd name="T2" fmla="*/ 174 w 278"/>
                <a:gd name="T3" fmla="*/ 22 h 282"/>
                <a:gd name="T4" fmla="*/ 130 w 278"/>
                <a:gd name="T5" fmla="*/ 111 h 282"/>
                <a:gd name="T6" fmla="*/ 15 w 278"/>
                <a:gd name="T7" fmla="*/ 108 h 282"/>
                <a:gd name="T8" fmla="*/ 125 w 278"/>
                <a:gd name="T9" fmla="*/ 150 h 282"/>
                <a:gd name="T10" fmla="*/ 106 w 278"/>
                <a:gd name="T11" fmla="*/ 252 h 282"/>
                <a:gd name="T12" fmla="*/ 171 w 278"/>
                <a:gd name="T13" fmla="*/ 159 h 282"/>
                <a:gd name="T14" fmla="*/ 278 w 278"/>
                <a:gd name="T15" fmla="*/ 143 h 282"/>
                <a:gd name="T16" fmla="*/ 181 w 278"/>
                <a:gd name="T17" fmla="*/ 115 h 2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8" h="282">
                  <a:moveTo>
                    <a:pt x="181" y="115"/>
                  </a:moveTo>
                  <a:cubicBezTo>
                    <a:pt x="181" y="115"/>
                    <a:pt x="246" y="42"/>
                    <a:pt x="174" y="22"/>
                  </a:cubicBezTo>
                  <a:cubicBezTo>
                    <a:pt x="98" y="2"/>
                    <a:pt x="130" y="111"/>
                    <a:pt x="130" y="111"/>
                  </a:cubicBezTo>
                  <a:cubicBezTo>
                    <a:pt x="130" y="111"/>
                    <a:pt x="43" y="0"/>
                    <a:pt x="15" y="108"/>
                  </a:cubicBezTo>
                  <a:cubicBezTo>
                    <a:pt x="0" y="167"/>
                    <a:pt x="125" y="150"/>
                    <a:pt x="125" y="150"/>
                  </a:cubicBezTo>
                  <a:cubicBezTo>
                    <a:pt x="125" y="150"/>
                    <a:pt x="16" y="224"/>
                    <a:pt x="106" y="252"/>
                  </a:cubicBezTo>
                  <a:cubicBezTo>
                    <a:pt x="203" y="282"/>
                    <a:pt x="171" y="159"/>
                    <a:pt x="171" y="159"/>
                  </a:cubicBezTo>
                  <a:cubicBezTo>
                    <a:pt x="171" y="159"/>
                    <a:pt x="278" y="223"/>
                    <a:pt x="278" y="143"/>
                  </a:cubicBezTo>
                  <a:cubicBezTo>
                    <a:pt x="278" y="64"/>
                    <a:pt x="181" y="115"/>
                    <a:pt x="181" y="115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0" name="Freeform 209"/>
            <p:cNvSpPr>
              <a:spLocks/>
            </p:cNvSpPr>
            <p:nvPr/>
          </p:nvSpPr>
          <p:spPr bwMode="auto">
            <a:xfrm>
              <a:off x="1674813" y="2238375"/>
              <a:ext cx="434975" cy="390525"/>
            </a:xfrm>
            <a:custGeom>
              <a:avLst/>
              <a:gdLst>
                <a:gd name="T0" fmla="*/ 74 w 137"/>
                <a:gd name="T1" fmla="*/ 47 h 123"/>
                <a:gd name="T2" fmla="*/ 40 w 137"/>
                <a:gd name="T3" fmla="*/ 16 h 123"/>
                <a:gd name="T4" fmla="*/ 52 w 137"/>
                <a:gd name="T5" fmla="*/ 58 h 123"/>
                <a:gd name="T6" fmla="*/ 23 w 137"/>
                <a:gd name="T7" fmla="*/ 92 h 123"/>
                <a:gd name="T8" fmla="*/ 68 w 137"/>
                <a:gd name="T9" fmla="*/ 79 h 123"/>
                <a:gd name="T10" fmla="*/ 107 w 137"/>
                <a:gd name="T11" fmla="*/ 102 h 123"/>
                <a:gd name="T12" fmla="*/ 88 w 137"/>
                <a:gd name="T13" fmla="*/ 68 h 123"/>
                <a:gd name="T14" fmla="*/ 119 w 137"/>
                <a:gd name="T15" fmla="*/ 38 h 123"/>
                <a:gd name="T16" fmla="*/ 74 w 137"/>
                <a:gd name="T17" fmla="*/ 47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123">
                  <a:moveTo>
                    <a:pt x="74" y="47"/>
                  </a:moveTo>
                  <a:cubicBezTo>
                    <a:pt x="74" y="47"/>
                    <a:pt x="74" y="0"/>
                    <a:pt x="40" y="16"/>
                  </a:cubicBezTo>
                  <a:cubicBezTo>
                    <a:pt x="4" y="32"/>
                    <a:pt x="52" y="58"/>
                    <a:pt x="52" y="58"/>
                  </a:cubicBezTo>
                  <a:cubicBezTo>
                    <a:pt x="52" y="58"/>
                    <a:pt x="0" y="61"/>
                    <a:pt x="23" y="92"/>
                  </a:cubicBezTo>
                  <a:cubicBezTo>
                    <a:pt x="47" y="123"/>
                    <a:pt x="68" y="79"/>
                    <a:pt x="68" y="79"/>
                  </a:cubicBezTo>
                  <a:cubicBezTo>
                    <a:pt x="68" y="79"/>
                    <a:pt x="81" y="121"/>
                    <a:pt x="107" y="102"/>
                  </a:cubicBezTo>
                  <a:cubicBezTo>
                    <a:pt x="133" y="84"/>
                    <a:pt x="88" y="68"/>
                    <a:pt x="88" y="68"/>
                  </a:cubicBezTo>
                  <a:cubicBezTo>
                    <a:pt x="88" y="68"/>
                    <a:pt x="137" y="62"/>
                    <a:pt x="119" y="38"/>
                  </a:cubicBezTo>
                  <a:cubicBezTo>
                    <a:pt x="97" y="9"/>
                    <a:pt x="74" y="47"/>
                    <a:pt x="74" y="47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1" name="Freeform 210"/>
            <p:cNvSpPr>
              <a:spLocks/>
            </p:cNvSpPr>
            <p:nvPr/>
          </p:nvSpPr>
          <p:spPr bwMode="auto">
            <a:xfrm>
              <a:off x="982663" y="1670050"/>
              <a:ext cx="492125" cy="504825"/>
            </a:xfrm>
            <a:custGeom>
              <a:avLst/>
              <a:gdLst>
                <a:gd name="T0" fmla="*/ 79 w 155"/>
                <a:gd name="T1" fmla="*/ 78 h 159"/>
                <a:gd name="T2" fmla="*/ 88 w 155"/>
                <a:gd name="T3" fmla="*/ 12 h 159"/>
                <a:gd name="T4" fmla="*/ 60 w 155"/>
                <a:gd name="T5" fmla="*/ 65 h 159"/>
                <a:gd name="T6" fmla="*/ 5 w 155"/>
                <a:gd name="T7" fmla="*/ 69 h 159"/>
                <a:gd name="T8" fmla="*/ 58 w 155"/>
                <a:gd name="T9" fmla="*/ 88 h 159"/>
                <a:gd name="T10" fmla="*/ 59 w 155"/>
                <a:gd name="T11" fmla="*/ 152 h 159"/>
                <a:gd name="T12" fmla="*/ 78 w 155"/>
                <a:gd name="T13" fmla="*/ 93 h 159"/>
                <a:gd name="T14" fmla="*/ 134 w 155"/>
                <a:gd name="T15" fmla="*/ 106 h 159"/>
                <a:gd name="T16" fmla="*/ 79 w 155"/>
                <a:gd name="T17" fmla="*/ 78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5" h="159">
                  <a:moveTo>
                    <a:pt x="79" y="78"/>
                  </a:moveTo>
                  <a:cubicBezTo>
                    <a:pt x="79" y="78"/>
                    <a:pt x="126" y="22"/>
                    <a:pt x="88" y="12"/>
                  </a:cubicBezTo>
                  <a:cubicBezTo>
                    <a:pt x="38" y="0"/>
                    <a:pt x="60" y="65"/>
                    <a:pt x="60" y="65"/>
                  </a:cubicBezTo>
                  <a:cubicBezTo>
                    <a:pt x="60" y="65"/>
                    <a:pt x="11" y="18"/>
                    <a:pt x="5" y="69"/>
                  </a:cubicBezTo>
                  <a:cubicBezTo>
                    <a:pt x="0" y="108"/>
                    <a:pt x="58" y="88"/>
                    <a:pt x="58" y="88"/>
                  </a:cubicBezTo>
                  <a:cubicBezTo>
                    <a:pt x="58" y="88"/>
                    <a:pt x="12" y="143"/>
                    <a:pt x="59" y="152"/>
                  </a:cubicBezTo>
                  <a:cubicBezTo>
                    <a:pt x="99" y="159"/>
                    <a:pt x="78" y="93"/>
                    <a:pt x="78" y="93"/>
                  </a:cubicBezTo>
                  <a:cubicBezTo>
                    <a:pt x="78" y="93"/>
                    <a:pt x="120" y="141"/>
                    <a:pt x="134" y="106"/>
                  </a:cubicBezTo>
                  <a:cubicBezTo>
                    <a:pt x="155" y="50"/>
                    <a:pt x="79" y="78"/>
                    <a:pt x="79" y="78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2" name="Freeform 211"/>
            <p:cNvSpPr>
              <a:spLocks/>
            </p:cNvSpPr>
            <p:nvPr/>
          </p:nvSpPr>
          <p:spPr bwMode="auto">
            <a:xfrm>
              <a:off x="2173288" y="1762125"/>
              <a:ext cx="427038" cy="415925"/>
            </a:xfrm>
            <a:custGeom>
              <a:avLst/>
              <a:gdLst>
                <a:gd name="T0" fmla="*/ 81 w 135"/>
                <a:gd name="T1" fmla="*/ 52 h 131"/>
                <a:gd name="T2" fmla="*/ 67 w 135"/>
                <a:gd name="T3" fmla="*/ 0 h 131"/>
                <a:gd name="T4" fmla="*/ 56 w 135"/>
                <a:gd name="T5" fmla="*/ 55 h 131"/>
                <a:gd name="T6" fmla="*/ 8 w 135"/>
                <a:gd name="T7" fmla="*/ 71 h 131"/>
                <a:gd name="T8" fmla="*/ 62 w 135"/>
                <a:gd name="T9" fmla="*/ 76 h 131"/>
                <a:gd name="T10" fmla="*/ 73 w 135"/>
                <a:gd name="T11" fmla="*/ 129 h 131"/>
                <a:gd name="T12" fmla="*/ 85 w 135"/>
                <a:gd name="T13" fmla="*/ 72 h 131"/>
                <a:gd name="T14" fmla="*/ 133 w 135"/>
                <a:gd name="T15" fmla="*/ 62 h 131"/>
                <a:gd name="T16" fmla="*/ 81 w 135"/>
                <a:gd name="T17" fmla="*/ 52 h 1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5" h="131">
                  <a:moveTo>
                    <a:pt x="81" y="52"/>
                  </a:moveTo>
                  <a:cubicBezTo>
                    <a:pt x="81" y="52"/>
                    <a:pt x="113" y="0"/>
                    <a:pt x="67" y="0"/>
                  </a:cubicBezTo>
                  <a:cubicBezTo>
                    <a:pt x="21" y="0"/>
                    <a:pt x="56" y="55"/>
                    <a:pt x="56" y="55"/>
                  </a:cubicBezTo>
                  <a:cubicBezTo>
                    <a:pt x="56" y="55"/>
                    <a:pt x="0" y="26"/>
                    <a:pt x="8" y="71"/>
                  </a:cubicBezTo>
                  <a:cubicBezTo>
                    <a:pt x="14" y="104"/>
                    <a:pt x="62" y="76"/>
                    <a:pt x="62" y="76"/>
                  </a:cubicBezTo>
                  <a:cubicBezTo>
                    <a:pt x="62" y="76"/>
                    <a:pt x="38" y="127"/>
                    <a:pt x="73" y="129"/>
                  </a:cubicBezTo>
                  <a:cubicBezTo>
                    <a:pt x="122" y="131"/>
                    <a:pt x="85" y="72"/>
                    <a:pt x="85" y="72"/>
                  </a:cubicBezTo>
                  <a:cubicBezTo>
                    <a:pt x="85" y="72"/>
                    <a:pt x="131" y="104"/>
                    <a:pt x="133" y="62"/>
                  </a:cubicBezTo>
                  <a:cubicBezTo>
                    <a:pt x="135" y="16"/>
                    <a:pt x="81" y="52"/>
                    <a:pt x="81" y="52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3" name="Freeform 212"/>
            <p:cNvSpPr>
              <a:spLocks/>
            </p:cNvSpPr>
            <p:nvPr/>
          </p:nvSpPr>
          <p:spPr bwMode="auto">
            <a:xfrm>
              <a:off x="1588" y="3048000"/>
              <a:ext cx="501650" cy="869950"/>
            </a:xfrm>
            <a:custGeom>
              <a:avLst/>
              <a:gdLst>
                <a:gd name="T0" fmla="*/ 57 w 158"/>
                <a:gd name="T1" fmla="*/ 260 h 274"/>
                <a:gd name="T2" fmla="*/ 34 w 158"/>
                <a:gd name="T3" fmla="*/ 149 h 274"/>
                <a:gd name="T4" fmla="*/ 138 w 158"/>
                <a:gd name="T5" fmla="*/ 122 h 274"/>
                <a:gd name="T6" fmla="*/ 31 w 158"/>
                <a:gd name="T7" fmla="*/ 105 h 274"/>
                <a:gd name="T8" fmla="*/ 0 w 158"/>
                <a:gd name="T9" fmla="*/ 0 h 274"/>
                <a:gd name="T10" fmla="*/ 0 w 158"/>
                <a:gd name="T11" fmla="*/ 241 h 274"/>
                <a:gd name="T12" fmla="*/ 57 w 158"/>
                <a:gd name="T13" fmla="*/ 260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8" h="274">
                  <a:moveTo>
                    <a:pt x="57" y="260"/>
                  </a:moveTo>
                  <a:cubicBezTo>
                    <a:pt x="150" y="222"/>
                    <a:pt x="34" y="149"/>
                    <a:pt x="34" y="149"/>
                  </a:cubicBezTo>
                  <a:cubicBezTo>
                    <a:pt x="34" y="149"/>
                    <a:pt x="158" y="189"/>
                    <a:pt x="138" y="122"/>
                  </a:cubicBezTo>
                  <a:cubicBezTo>
                    <a:pt x="114" y="42"/>
                    <a:pt x="31" y="105"/>
                    <a:pt x="31" y="105"/>
                  </a:cubicBezTo>
                  <a:cubicBezTo>
                    <a:pt x="31" y="105"/>
                    <a:pt x="65" y="4"/>
                    <a:pt x="0" y="0"/>
                  </a:cubicBezTo>
                  <a:cubicBezTo>
                    <a:pt x="0" y="241"/>
                    <a:pt x="0" y="241"/>
                    <a:pt x="0" y="241"/>
                  </a:cubicBezTo>
                  <a:cubicBezTo>
                    <a:pt x="7" y="261"/>
                    <a:pt x="24" y="274"/>
                    <a:pt x="57" y="260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4" name="Freeform 213"/>
            <p:cNvSpPr>
              <a:spLocks/>
            </p:cNvSpPr>
            <p:nvPr/>
          </p:nvSpPr>
          <p:spPr bwMode="auto">
            <a:xfrm>
              <a:off x="1588" y="2219325"/>
              <a:ext cx="739775" cy="1181100"/>
            </a:xfrm>
            <a:custGeom>
              <a:avLst/>
              <a:gdLst>
                <a:gd name="T0" fmla="*/ 48 w 233"/>
                <a:gd name="T1" fmla="*/ 224 h 372"/>
                <a:gd name="T2" fmla="*/ 136 w 233"/>
                <a:gd name="T3" fmla="*/ 324 h 372"/>
                <a:gd name="T4" fmla="*/ 111 w 233"/>
                <a:gd name="T5" fmla="*/ 202 h 372"/>
                <a:gd name="T6" fmla="*/ 198 w 233"/>
                <a:gd name="T7" fmla="*/ 130 h 372"/>
                <a:gd name="T8" fmla="*/ 80 w 233"/>
                <a:gd name="T9" fmla="*/ 170 h 372"/>
                <a:gd name="T10" fmla="*/ 9 w 233"/>
                <a:gd name="T11" fmla="*/ 44 h 372"/>
                <a:gd name="T12" fmla="*/ 0 w 233"/>
                <a:gd name="T13" fmla="*/ 51 h 372"/>
                <a:gd name="T14" fmla="*/ 0 w 233"/>
                <a:gd name="T15" fmla="*/ 131 h 372"/>
                <a:gd name="T16" fmla="*/ 39 w 233"/>
                <a:gd name="T17" fmla="*/ 171 h 372"/>
                <a:gd name="T18" fmla="*/ 0 w 233"/>
                <a:gd name="T19" fmla="*/ 169 h 372"/>
                <a:gd name="T20" fmla="*/ 0 w 233"/>
                <a:gd name="T21" fmla="*/ 260 h 372"/>
                <a:gd name="T22" fmla="*/ 48 w 233"/>
                <a:gd name="T23" fmla="*/ 224 h 3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33" h="372">
                  <a:moveTo>
                    <a:pt x="48" y="224"/>
                  </a:moveTo>
                  <a:cubicBezTo>
                    <a:pt x="48" y="224"/>
                    <a:pt x="73" y="372"/>
                    <a:pt x="136" y="324"/>
                  </a:cubicBezTo>
                  <a:cubicBezTo>
                    <a:pt x="198" y="277"/>
                    <a:pt x="111" y="202"/>
                    <a:pt x="111" y="202"/>
                  </a:cubicBezTo>
                  <a:cubicBezTo>
                    <a:pt x="111" y="202"/>
                    <a:pt x="233" y="197"/>
                    <a:pt x="198" y="130"/>
                  </a:cubicBezTo>
                  <a:cubicBezTo>
                    <a:pt x="161" y="60"/>
                    <a:pt x="80" y="170"/>
                    <a:pt x="80" y="170"/>
                  </a:cubicBezTo>
                  <a:cubicBezTo>
                    <a:pt x="80" y="170"/>
                    <a:pt x="82" y="0"/>
                    <a:pt x="9" y="44"/>
                  </a:cubicBezTo>
                  <a:cubicBezTo>
                    <a:pt x="6" y="46"/>
                    <a:pt x="3" y="48"/>
                    <a:pt x="0" y="51"/>
                  </a:cubicBezTo>
                  <a:cubicBezTo>
                    <a:pt x="0" y="131"/>
                    <a:pt x="0" y="131"/>
                    <a:pt x="0" y="131"/>
                  </a:cubicBezTo>
                  <a:cubicBezTo>
                    <a:pt x="17" y="154"/>
                    <a:pt x="39" y="171"/>
                    <a:pt x="39" y="171"/>
                  </a:cubicBezTo>
                  <a:cubicBezTo>
                    <a:pt x="39" y="171"/>
                    <a:pt x="21" y="169"/>
                    <a:pt x="0" y="169"/>
                  </a:cubicBezTo>
                  <a:cubicBezTo>
                    <a:pt x="0" y="260"/>
                    <a:pt x="0" y="260"/>
                    <a:pt x="0" y="260"/>
                  </a:cubicBezTo>
                  <a:cubicBezTo>
                    <a:pt x="26" y="248"/>
                    <a:pt x="48" y="224"/>
                    <a:pt x="48" y="224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5" name="Freeform 214"/>
            <p:cNvSpPr>
              <a:spLocks/>
            </p:cNvSpPr>
            <p:nvPr/>
          </p:nvSpPr>
          <p:spPr bwMode="auto">
            <a:xfrm>
              <a:off x="1588" y="-561975"/>
              <a:ext cx="9140825" cy="6645275"/>
            </a:xfrm>
            <a:custGeom>
              <a:avLst/>
              <a:gdLst>
                <a:gd name="T0" fmla="*/ 0 w 2880"/>
                <a:gd name="T1" fmla="*/ 1496 h 2093"/>
                <a:gd name="T2" fmla="*/ 0 w 2880"/>
                <a:gd name="T3" fmla="*/ 2081 h 2093"/>
                <a:gd name="T4" fmla="*/ 924 w 2880"/>
                <a:gd name="T5" fmla="*/ 2043 h 2093"/>
                <a:gd name="T6" fmla="*/ 852 w 2880"/>
                <a:gd name="T7" fmla="*/ 1942 h 2093"/>
                <a:gd name="T8" fmla="*/ 2880 w 2880"/>
                <a:gd name="T9" fmla="*/ 820 h 2093"/>
                <a:gd name="T10" fmla="*/ 2880 w 2880"/>
                <a:gd name="T11" fmla="*/ 476 h 2093"/>
                <a:gd name="T12" fmla="*/ 0 w 2880"/>
                <a:gd name="T13" fmla="*/ 1496 h 20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80" h="2093">
                  <a:moveTo>
                    <a:pt x="0" y="1496"/>
                  </a:moveTo>
                  <a:cubicBezTo>
                    <a:pt x="0" y="2081"/>
                    <a:pt x="0" y="2081"/>
                    <a:pt x="0" y="2081"/>
                  </a:cubicBezTo>
                  <a:cubicBezTo>
                    <a:pt x="406" y="2090"/>
                    <a:pt x="953" y="2093"/>
                    <a:pt x="924" y="2043"/>
                  </a:cubicBezTo>
                  <a:cubicBezTo>
                    <a:pt x="906" y="2013"/>
                    <a:pt x="880" y="1953"/>
                    <a:pt x="852" y="1942"/>
                  </a:cubicBezTo>
                  <a:cubicBezTo>
                    <a:pt x="900" y="1541"/>
                    <a:pt x="1540" y="442"/>
                    <a:pt x="2880" y="820"/>
                  </a:cubicBezTo>
                  <a:cubicBezTo>
                    <a:pt x="2880" y="476"/>
                    <a:pt x="2880" y="476"/>
                    <a:pt x="2880" y="476"/>
                  </a:cubicBezTo>
                  <a:cubicBezTo>
                    <a:pt x="1422" y="0"/>
                    <a:pt x="364" y="874"/>
                    <a:pt x="0" y="149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6" name="Freeform 215"/>
            <p:cNvSpPr>
              <a:spLocks/>
            </p:cNvSpPr>
            <p:nvPr/>
          </p:nvSpPr>
          <p:spPr bwMode="auto">
            <a:xfrm>
              <a:off x="1881188" y="631825"/>
              <a:ext cx="7261225" cy="5305425"/>
            </a:xfrm>
            <a:custGeom>
              <a:avLst/>
              <a:gdLst>
                <a:gd name="T0" fmla="*/ 0 w 2288"/>
                <a:gd name="T1" fmla="*/ 1668 h 1671"/>
                <a:gd name="T2" fmla="*/ 167 w 2288"/>
                <a:gd name="T3" fmla="*/ 1671 h 1671"/>
                <a:gd name="T4" fmla="*/ 2288 w 2288"/>
                <a:gd name="T5" fmla="*/ 416 h 1671"/>
                <a:gd name="T6" fmla="*/ 2288 w 2288"/>
                <a:gd name="T7" fmla="*/ 349 h 1671"/>
                <a:gd name="T8" fmla="*/ 0 w 2288"/>
                <a:gd name="T9" fmla="*/ 1668 h 1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8" h="1671">
                  <a:moveTo>
                    <a:pt x="0" y="1668"/>
                  </a:moveTo>
                  <a:cubicBezTo>
                    <a:pt x="167" y="1671"/>
                    <a:pt x="167" y="1671"/>
                    <a:pt x="167" y="1671"/>
                  </a:cubicBezTo>
                  <a:cubicBezTo>
                    <a:pt x="491" y="483"/>
                    <a:pt x="1440" y="201"/>
                    <a:pt x="2288" y="416"/>
                  </a:cubicBezTo>
                  <a:cubicBezTo>
                    <a:pt x="2288" y="349"/>
                    <a:pt x="2288" y="349"/>
                    <a:pt x="2288" y="349"/>
                  </a:cubicBezTo>
                  <a:cubicBezTo>
                    <a:pt x="1125" y="0"/>
                    <a:pt x="216" y="767"/>
                    <a:pt x="0" y="1668"/>
                  </a:cubicBezTo>
                  <a:close/>
                </a:path>
              </a:pathLst>
            </a:custGeom>
            <a:solidFill>
              <a:srgbClr val="4F3B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7" name="Freeform 216"/>
            <p:cNvSpPr>
              <a:spLocks/>
            </p:cNvSpPr>
            <p:nvPr/>
          </p:nvSpPr>
          <p:spPr bwMode="auto">
            <a:xfrm>
              <a:off x="1195388" y="584200"/>
              <a:ext cx="7947025" cy="5343525"/>
            </a:xfrm>
            <a:custGeom>
              <a:avLst/>
              <a:gdLst>
                <a:gd name="T0" fmla="*/ 0 w 2504"/>
                <a:gd name="T1" fmla="*/ 1679 h 1683"/>
                <a:gd name="T2" fmla="*/ 218 w 2504"/>
                <a:gd name="T3" fmla="*/ 1683 h 1683"/>
                <a:gd name="T4" fmla="*/ 2504 w 2504"/>
                <a:gd name="T5" fmla="*/ 374 h 1683"/>
                <a:gd name="T6" fmla="*/ 2504 w 2504"/>
                <a:gd name="T7" fmla="*/ 322 h 1683"/>
                <a:gd name="T8" fmla="*/ 0 w 2504"/>
                <a:gd name="T9" fmla="*/ 1679 h 1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04" h="1683">
                  <a:moveTo>
                    <a:pt x="0" y="1679"/>
                  </a:moveTo>
                  <a:cubicBezTo>
                    <a:pt x="218" y="1683"/>
                    <a:pt x="218" y="1683"/>
                    <a:pt x="218" y="1683"/>
                  </a:cubicBezTo>
                  <a:cubicBezTo>
                    <a:pt x="595" y="430"/>
                    <a:pt x="1614" y="125"/>
                    <a:pt x="2504" y="374"/>
                  </a:cubicBezTo>
                  <a:cubicBezTo>
                    <a:pt x="2504" y="322"/>
                    <a:pt x="2504" y="322"/>
                    <a:pt x="2504" y="322"/>
                  </a:cubicBezTo>
                  <a:cubicBezTo>
                    <a:pt x="1431" y="0"/>
                    <a:pt x="359" y="542"/>
                    <a:pt x="0" y="1679"/>
                  </a:cubicBezTo>
                  <a:close/>
                </a:path>
              </a:pathLst>
            </a:custGeom>
            <a:solidFill>
              <a:srgbClr val="52CAF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8" name="Freeform 217"/>
            <p:cNvSpPr>
              <a:spLocks/>
            </p:cNvSpPr>
            <p:nvPr/>
          </p:nvSpPr>
          <p:spPr bwMode="auto">
            <a:xfrm>
              <a:off x="776288" y="133350"/>
              <a:ext cx="8366125" cy="5784850"/>
            </a:xfrm>
            <a:custGeom>
              <a:avLst/>
              <a:gdLst>
                <a:gd name="T0" fmla="*/ 0 w 2636"/>
                <a:gd name="T1" fmla="*/ 1819 h 1822"/>
                <a:gd name="T2" fmla="*/ 177 w 2636"/>
                <a:gd name="T3" fmla="*/ 1822 h 1822"/>
                <a:gd name="T4" fmla="*/ 2636 w 2636"/>
                <a:gd name="T5" fmla="*/ 471 h 1822"/>
                <a:gd name="T6" fmla="*/ 2636 w 2636"/>
                <a:gd name="T7" fmla="*/ 404 h 1822"/>
                <a:gd name="T8" fmla="*/ 0 w 2636"/>
                <a:gd name="T9" fmla="*/ 1819 h 1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36" h="1822">
                  <a:moveTo>
                    <a:pt x="0" y="1819"/>
                  </a:moveTo>
                  <a:cubicBezTo>
                    <a:pt x="177" y="1822"/>
                    <a:pt x="177" y="1822"/>
                    <a:pt x="177" y="1822"/>
                  </a:cubicBezTo>
                  <a:cubicBezTo>
                    <a:pt x="669" y="494"/>
                    <a:pt x="1725" y="206"/>
                    <a:pt x="2636" y="471"/>
                  </a:cubicBezTo>
                  <a:cubicBezTo>
                    <a:pt x="2636" y="404"/>
                    <a:pt x="2636" y="404"/>
                    <a:pt x="2636" y="404"/>
                  </a:cubicBezTo>
                  <a:cubicBezTo>
                    <a:pt x="1402" y="0"/>
                    <a:pt x="333" y="729"/>
                    <a:pt x="0" y="1819"/>
                  </a:cubicBezTo>
                  <a:close/>
                </a:path>
              </a:pathLst>
            </a:custGeom>
            <a:solidFill>
              <a:srgbClr val="7AC9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9" name="Freeform 218"/>
            <p:cNvSpPr>
              <a:spLocks/>
            </p:cNvSpPr>
            <p:nvPr/>
          </p:nvSpPr>
          <p:spPr bwMode="auto">
            <a:xfrm>
              <a:off x="328613" y="-88900"/>
              <a:ext cx="8813800" cy="5997575"/>
            </a:xfrm>
            <a:custGeom>
              <a:avLst/>
              <a:gdLst>
                <a:gd name="T0" fmla="*/ 0 w 2777"/>
                <a:gd name="T1" fmla="*/ 1887 h 1889"/>
                <a:gd name="T2" fmla="*/ 159 w 2777"/>
                <a:gd name="T3" fmla="*/ 1889 h 1889"/>
                <a:gd name="T4" fmla="*/ 2777 w 2777"/>
                <a:gd name="T5" fmla="*/ 496 h 1889"/>
                <a:gd name="T6" fmla="*/ 2777 w 2777"/>
                <a:gd name="T7" fmla="*/ 418 h 1889"/>
                <a:gd name="T8" fmla="*/ 0 w 2777"/>
                <a:gd name="T9" fmla="*/ 1887 h 18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77" h="1889">
                  <a:moveTo>
                    <a:pt x="0" y="1887"/>
                  </a:moveTo>
                  <a:cubicBezTo>
                    <a:pt x="159" y="1889"/>
                    <a:pt x="159" y="1889"/>
                    <a:pt x="159" y="1889"/>
                  </a:cubicBezTo>
                  <a:cubicBezTo>
                    <a:pt x="614" y="631"/>
                    <a:pt x="1714" y="178"/>
                    <a:pt x="2777" y="496"/>
                  </a:cubicBezTo>
                  <a:cubicBezTo>
                    <a:pt x="2777" y="418"/>
                    <a:pt x="2777" y="418"/>
                    <a:pt x="2777" y="418"/>
                  </a:cubicBezTo>
                  <a:cubicBezTo>
                    <a:pt x="1516" y="0"/>
                    <a:pt x="381" y="724"/>
                    <a:pt x="0" y="1887"/>
                  </a:cubicBezTo>
                  <a:close/>
                </a:path>
              </a:pathLst>
            </a:custGeom>
            <a:solidFill>
              <a:srgbClr val="F7D3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20" name="Freeform 219"/>
            <p:cNvSpPr>
              <a:spLocks/>
            </p:cNvSpPr>
            <p:nvPr/>
          </p:nvSpPr>
          <p:spPr bwMode="auto">
            <a:xfrm>
              <a:off x="1588" y="-384175"/>
              <a:ext cx="9140825" cy="6286500"/>
            </a:xfrm>
            <a:custGeom>
              <a:avLst/>
              <a:gdLst>
                <a:gd name="T0" fmla="*/ 0 w 2880"/>
                <a:gd name="T1" fmla="*/ 1897 h 1980"/>
                <a:gd name="T2" fmla="*/ 0 w 2880"/>
                <a:gd name="T3" fmla="*/ 1978 h 1980"/>
                <a:gd name="T4" fmla="*/ 122 w 2880"/>
                <a:gd name="T5" fmla="*/ 1980 h 1980"/>
                <a:gd name="T6" fmla="*/ 2880 w 2880"/>
                <a:gd name="T7" fmla="*/ 537 h 1980"/>
                <a:gd name="T8" fmla="*/ 2880 w 2880"/>
                <a:gd name="T9" fmla="*/ 461 h 1980"/>
                <a:gd name="T10" fmla="*/ 0 w 2880"/>
                <a:gd name="T11" fmla="*/ 1897 h 19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80" h="1980">
                  <a:moveTo>
                    <a:pt x="0" y="1897"/>
                  </a:moveTo>
                  <a:cubicBezTo>
                    <a:pt x="0" y="1978"/>
                    <a:pt x="0" y="1978"/>
                    <a:pt x="0" y="1978"/>
                  </a:cubicBezTo>
                  <a:cubicBezTo>
                    <a:pt x="122" y="1980"/>
                    <a:pt x="122" y="1980"/>
                    <a:pt x="122" y="1980"/>
                  </a:cubicBezTo>
                  <a:cubicBezTo>
                    <a:pt x="549" y="686"/>
                    <a:pt x="1717" y="174"/>
                    <a:pt x="2880" y="537"/>
                  </a:cubicBezTo>
                  <a:cubicBezTo>
                    <a:pt x="2880" y="461"/>
                    <a:pt x="2880" y="461"/>
                    <a:pt x="2880" y="461"/>
                  </a:cubicBezTo>
                  <a:cubicBezTo>
                    <a:pt x="1553" y="0"/>
                    <a:pt x="383" y="759"/>
                    <a:pt x="0" y="1897"/>
                  </a:cubicBezTo>
                  <a:close/>
                </a:path>
              </a:pathLst>
            </a:custGeom>
            <a:solidFill>
              <a:srgbClr val="FF931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21" name="Freeform 220"/>
            <p:cNvSpPr>
              <a:spLocks/>
            </p:cNvSpPr>
            <p:nvPr/>
          </p:nvSpPr>
          <p:spPr bwMode="auto">
            <a:xfrm>
              <a:off x="1588" y="-266700"/>
              <a:ext cx="9140825" cy="5905500"/>
            </a:xfrm>
            <a:custGeom>
              <a:avLst/>
              <a:gdLst>
                <a:gd name="T0" fmla="*/ 0 w 2880"/>
                <a:gd name="T1" fmla="*/ 1464 h 1860"/>
                <a:gd name="T2" fmla="*/ 0 w 2880"/>
                <a:gd name="T3" fmla="*/ 1860 h 1860"/>
                <a:gd name="T4" fmla="*/ 2880 w 2880"/>
                <a:gd name="T5" fmla="*/ 447 h 1860"/>
                <a:gd name="T6" fmla="*/ 2880 w 2880"/>
                <a:gd name="T7" fmla="*/ 406 h 1860"/>
                <a:gd name="T8" fmla="*/ 0 w 2880"/>
                <a:gd name="T9" fmla="*/ 1464 h 18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80" h="1860">
                  <a:moveTo>
                    <a:pt x="0" y="1464"/>
                  </a:moveTo>
                  <a:cubicBezTo>
                    <a:pt x="0" y="1860"/>
                    <a:pt x="0" y="1860"/>
                    <a:pt x="0" y="1860"/>
                  </a:cubicBezTo>
                  <a:cubicBezTo>
                    <a:pt x="420" y="606"/>
                    <a:pt x="1669" y="62"/>
                    <a:pt x="2880" y="447"/>
                  </a:cubicBezTo>
                  <a:cubicBezTo>
                    <a:pt x="2880" y="406"/>
                    <a:pt x="2880" y="406"/>
                    <a:pt x="2880" y="406"/>
                  </a:cubicBezTo>
                  <a:cubicBezTo>
                    <a:pt x="1640" y="0"/>
                    <a:pt x="485" y="571"/>
                    <a:pt x="0" y="1464"/>
                  </a:cubicBezTo>
                  <a:close/>
                </a:path>
              </a:pathLst>
            </a:custGeom>
            <a:solidFill>
              <a:srgbClr val="FF1D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36" name="Freeform 235"/>
            <p:cNvSpPr>
              <a:spLocks/>
            </p:cNvSpPr>
            <p:nvPr/>
          </p:nvSpPr>
          <p:spPr bwMode="auto">
            <a:xfrm>
              <a:off x="176213" y="304800"/>
              <a:ext cx="1085850" cy="904875"/>
            </a:xfrm>
            <a:custGeom>
              <a:avLst/>
              <a:gdLst>
                <a:gd name="T0" fmla="*/ 248 w 342"/>
                <a:gd name="T1" fmla="*/ 63 h 285"/>
                <a:gd name="T2" fmla="*/ 214 w 342"/>
                <a:gd name="T3" fmla="*/ 29 h 285"/>
                <a:gd name="T4" fmla="*/ 165 w 342"/>
                <a:gd name="T5" fmla="*/ 73 h 285"/>
                <a:gd name="T6" fmla="*/ 84 w 342"/>
                <a:gd name="T7" fmla="*/ 34 h 285"/>
                <a:gd name="T8" fmla="*/ 68 w 342"/>
                <a:gd name="T9" fmla="*/ 90 h 285"/>
                <a:gd name="T10" fmla="*/ 11 w 342"/>
                <a:gd name="T11" fmla="*/ 141 h 285"/>
                <a:gd name="T12" fmla="*/ 60 w 342"/>
                <a:gd name="T13" fmla="*/ 215 h 285"/>
                <a:gd name="T14" fmla="*/ 99 w 342"/>
                <a:gd name="T15" fmla="*/ 259 h 285"/>
                <a:gd name="T16" fmla="*/ 140 w 342"/>
                <a:gd name="T17" fmla="*/ 230 h 285"/>
                <a:gd name="T18" fmla="*/ 218 w 342"/>
                <a:gd name="T19" fmla="*/ 252 h 285"/>
                <a:gd name="T20" fmla="*/ 234 w 342"/>
                <a:gd name="T21" fmla="*/ 196 h 285"/>
                <a:gd name="T22" fmla="*/ 325 w 342"/>
                <a:gd name="T23" fmla="*/ 109 h 285"/>
                <a:gd name="T24" fmla="*/ 248 w 342"/>
                <a:gd name="T25" fmla="*/ 63 h 2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42" h="285">
                  <a:moveTo>
                    <a:pt x="248" y="63"/>
                  </a:moveTo>
                  <a:cubicBezTo>
                    <a:pt x="248" y="63"/>
                    <a:pt x="244" y="31"/>
                    <a:pt x="214" y="29"/>
                  </a:cubicBezTo>
                  <a:cubicBezTo>
                    <a:pt x="171" y="25"/>
                    <a:pt x="165" y="73"/>
                    <a:pt x="165" y="73"/>
                  </a:cubicBezTo>
                  <a:cubicBezTo>
                    <a:pt x="165" y="73"/>
                    <a:pt x="148" y="0"/>
                    <a:pt x="84" y="34"/>
                  </a:cubicBezTo>
                  <a:cubicBezTo>
                    <a:pt x="52" y="51"/>
                    <a:pt x="68" y="90"/>
                    <a:pt x="68" y="90"/>
                  </a:cubicBezTo>
                  <a:cubicBezTo>
                    <a:pt x="68" y="90"/>
                    <a:pt x="18" y="100"/>
                    <a:pt x="11" y="141"/>
                  </a:cubicBezTo>
                  <a:cubicBezTo>
                    <a:pt x="0" y="209"/>
                    <a:pt x="60" y="215"/>
                    <a:pt x="60" y="215"/>
                  </a:cubicBezTo>
                  <a:cubicBezTo>
                    <a:pt x="60" y="215"/>
                    <a:pt x="62" y="251"/>
                    <a:pt x="99" y="259"/>
                  </a:cubicBezTo>
                  <a:cubicBezTo>
                    <a:pt x="136" y="267"/>
                    <a:pt x="140" y="230"/>
                    <a:pt x="140" y="230"/>
                  </a:cubicBezTo>
                  <a:cubicBezTo>
                    <a:pt x="140" y="230"/>
                    <a:pt x="163" y="285"/>
                    <a:pt x="218" y="252"/>
                  </a:cubicBezTo>
                  <a:cubicBezTo>
                    <a:pt x="254" y="230"/>
                    <a:pt x="234" y="196"/>
                    <a:pt x="234" y="196"/>
                  </a:cubicBezTo>
                  <a:cubicBezTo>
                    <a:pt x="259" y="206"/>
                    <a:pt x="342" y="182"/>
                    <a:pt x="325" y="109"/>
                  </a:cubicBezTo>
                  <a:cubicBezTo>
                    <a:pt x="304" y="19"/>
                    <a:pt x="248" y="63"/>
                    <a:pt x="248" y="6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44" name="Freeform 243"/>
            <p:cNvSpPr>
              <a:spLocks/>
            </p:cNvSpPr>
            <p:nvPr/>
          </p:nvSpPr>
          <p:spPr bwMode="auto">
            <a:xfrm>
              <a:off x="220663" y="406400"/>
              <a:ext cx="720725" cy="581025"/>
            </a:xfrm>
            <a:custGeom>
              <a:avLst/>
              <a:gdLst>
                <a:gd name="T0" fmla="*/ 212 w 227"/>
                <a:gd name="T1" fmla="*/ 19 h 183"/>
                <a:gd name="T2" fmla="*/ 176 w 227"/>
                <a:gd name="T3" fmla="*/ 15 h 183"/>
                <a:gd name="T4" fmla="*/ 153 w 227"/>
                <a:gd name="T5" fmla="*/ 42 h 183"/>
                <a:gd name="T6" fmla="*/ 120 w 227"/>
                <a:gd name="T7" fmla="*/ 5 h 183"/>
                <a:gd name="T8" fmla="*/ 80 w 227"/>
                <a:gd name="T9" fmla="*/ 7 h 183"/>
                <a:gd name="T10" fmla="*/ 59 w 227"/>
                <a:gd name="T11" fmla="*/ 29 h 183"/>
                <a:gd name="T12" fmla="*/ 58 w 227"/>
                <a:gd name="T13" fmla="*/ 56 h 183"/>
                <a:gd name="T14" fmla="*/ 62 w 227"/>
                <a:gd name="T15" fmla="*/ 68 h 183"/>
                <a:gd name="T16" fmla="*/ 62 w 227"/>
                <a:gd name="T17" fmla="*/ 69 h 183"/>
                <a:gd name="T18" fmla="*/ 63 w 227"/>
                <a:gd name="T19" fmla="*/ 72 h 183"/>
                <a:gd name="T20" fmla="*/ 32 w 227"/>
                <a:gd name="T21" fmla="*/ 78 h 183"/>
                <a:gd name="T22" fmla="*/ 2 w 227"/>
                <a:gd name="T23" fmla="*/ 115 h 183"/>
                <a:gd name="T24" fmla="*/ 15 w 227"/>
                <a:gd name="T25" fmla="*/ 161 h 183"/>
                <a:gd name="T26" fmla="*/ 43 w 227"/>
                <a:gd name="T27" fmla="*/ 183 h 183"/>
                <a:gd name="T28" fmla="*/ 43 w 227"/>
                <a:gd name="T29" fmla="*/ 183 h 183"/>
                <a:gd name="T30" fmla="*/ 46 w 227"/>
                <a:gd name="T31" fmla="*/ 180 h 183"/>
                <a:gd name="T32" fmla="*/ 45 w 227"/>
                <a:gd name="T33" fmla="*/ 178 h 183"/>
                <a:gd name="T34" fmla="*/ 43 w 227"/>
                <a:gd name="T35" fmla="*/ 176 h 183"/>
                <a:gd name="T36" fmla="*/ 13 w 227"/>
                <a:gd name="T37" fmla="*/ 147 h 183"/>
                <a:gd name="T38" fmla="*/ 11 w 227"/>
                <a:gd name="T39" fmla="*/ 113 h 183"/>
                <a:gd name="T40" fmla="*/ 37 w 227"/>
                <a:gd name="T41" fmla="*/ 86 h 183"/>
                <a:gd name="T42" fmla="*/ 39 w 227"/>
                <a:gd name="T43" fmla="*/ 84 h 183"/>
                <a:gd name="T44" fmla="*/ 57 w 227"/>
                <a:gd name="T45" fmla="*/ 79 h 183"/>
                <a:gd name="T46" fmla="*/ 67 w 227"/>
                <a:gd name="T47" fmla="*/ 79 h 183"/>
                <a:gd name="T48" fmla="*/ 69 w 227"/>
                <a:gd name="T49" fmla="*/ 79 h 183"/>
                <a:gd name="T50" fmla="*/ 71 w 227"/>
                <a:gd name="T51" fmla="*/ 79 h 183"/>
                <a:gd name="T52" fmla="*/ 71 w 227"/>
                <a:gd name="T53" fmla="*/ 76 h 183"/>
                <a:gd name="T54" fmla="*/ 68 w 227"/>
                <a:gd name="T55" fmla="*/ 30 h 183"/>
                <a:gd name="T56" fmla="*/ 87 w 227"/>
                <a:gd name="T57" fmla="*/ 13 h 183"/>
                <a:gd name="T58" fmla="*/ 127 w 227"/>
                <a:gd name="T59" fmla="*/ 14 h 183"/>
                <a:gd name="T60" fmla="*/ 130 w 227"/>
                <a:gd name="T61" fmla="*/ 15 h 183"/>
                <a:gd name="T62" fmla="*/ 130 w 227"/>
                <a:gd name="T63" fmla="*/ 16 h 183"/>
                <a:gd name="T64" fmla="*/ 133 w 227"/>
                <a:gd name="T65" fmla="*/ 19 h 183"/>
                <a:gd name="T66" fmla="*/ 137 w 227"/>
                <a:gd name="T67" fmla="*/ 24 h 183"/>
                <a:gd name="T68" fmla="*/ 144 w 227"/>
                <a:gd name="T69" fmla="*/ 36 h 183"/>
                <a:gd name="T70" fmla="*/ 150 w 227"/>
                <a:gd name="T71" fmla="*/ 55 h 183"/>
                <a:gd name="T72" fmla="*/ 153 w 227"/>
                <a:gd name="T73" fmla="*/ 58 h 183"/>
                <a:gd name="T74" fmla="*/ 159 w 227"/>
                <a:gd name="T75" fmla="*/ 63 h 183"/>
                <a:gd name="T76" fmla="*/ 158 w 227"/>
                <a:gd name="T77" fmla="*/ 59 h 183"/>
                <a:gd name="T78" fmla="*/ 183 w 227"/>
                <a:gd name="T79" fmla="*/ 21 h 183"/>
                <a:gd name="T80" fmla="*/ 207 w 227"/>
                <a:gd name="T81" fmla="*/ 20 h 183"/>
                <a:gd name="T82" fmla="*/ 208 w 227"/>
                <a:gd name="T83" fmla="*/ 20 h 183"/>
                <a:gd name="T84" fmla="*/ 214 w 227"/>
                <a:gd name="T85" fmla="*/ 25 h 183"/>
                <a:gd name="T86" fmla="*/ 217 w 227"/>
                <a:gd name="T87" fmla="*/ 32 h 183"/>
                <a:gd name="T88" fmla="*/ 215 w 227"/>
                <a:gd name="T89" fmla="*/ 48 h 183"/>
                <a:gd name="T90" fmla="*/ 205 w 227"/>
                <a:gd name="T91" fmla="*/ 59 h 183"/>
                <a:gd name="T92" fmla="*/ 187 w 227"/>
                <a:gd name="T93" fmla="*/ 58 h 183"/>
                <a:gd name="T94" fmla="*/ 186 w 227"/>
                <a:gd name="T95" fmla="*/ 60 h 183"/>
                <a:gd name="T96" fmla="*/ 186 w 227"/>
                <a:gd name="T97" fmla="*/ 60 h 183"/>
                <a:gd name="T98" fmla="*/ 188 w 227"/>
                <a:gd name="T99" fmla="*/ 62 h 183"/>
                <a:gd name="T100" fmla="*/ 191 w 227"/>
                <a:gd name="T101" fmla="*/ 65 h 183"/>
                <a:gd name="T102" fmla="*/ 212 w 227"/>
                <a:gd name="T103" fmla="*/ 65 h 183"/>
                <a:gd name="T104" fmla="*/ 225 w 227"/>
                <a:gd name="T105" fmla="*/ 48 h 183"/>
                <a:gd name="T106" fmla="*/ 212 w 227"/>
                <a:gd name="T107" fmla="*/ 19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27" h="183">
                  <a:moveTo>
                    <a:pt x="212" y="19"/>
                  </a:moveTo>
                  <a:cubicBezTo>
                    <a:pt x="202" y="10"/>
                    <a:pt x="189" y="9"/>
                    <a:pt x="176" y="15"/>
                  </a:cubicBezTo>
                  <a:cubicBezTo>
                    <a:pt x="165" y="20"/>
                    <a:pt x="157" y="30"/>
                    <a:pt x="153" y="42"/>
                  </a:cubicBezTo>
                  <a:cubicBezTo>
                    <a:pt x="145" y="25"/>
                    <a:pt x="133" y="11"/>
                    <a:pt x="120" y="5"/>
                  </a:cubicBezTo>
                  <a:cubicBezTo>
                    <a:pt x="108" y="0"/>
                    <a:pt x="93" y="0"/>
                    <a:pt x="80" y="7"/>
                  </a:cubicBezTo>
                  <a:cubicBezTo>
                    <a:pt x="70" y="12"/>
                    <a:pt x="62" y="19"/>
                    <a:pt x="59" y="29"/>
                  </a:cubicBezTo>
                  <a:cubicBezTo>
                    <a:pt x="56" y="37"/>
                    <a:pt x="56" y="46"/>
                    <a:pt x="58" y="56"/>
                  </a:cubicBezTo>
                  <a:cubicBezTo>
                    <a:pt x="59" y="60"/>
                    <a:pt x="60" y="64"/>
                    <a:pt x="62" y="68"/>
                  </a:cubicBezTo>
                  <a:cubicBezTo>
                    <a:pt x="62" y="68"/>
                    <a:pt x="62" y="68"/>
                    <a:pt x="62" y="69"/>
                  </a:cubicBezTo>
                  <a:cubicBezTo>
                    <a:pt x="63" y="70"/>
                    <a:pt x="63" y="71"/>
                    <a:pt x="63" y="72"/>
                  </a:cubicBezTo>
                  <a:cubicBezTo>
                    <a:pt x="54" y="71"/>
                    <a:pt x="42" y="73"/>
                    <a:pt x="32" y="78"/>
                  </a:cubicBezTo>
                  <a:cubicBezTo>
                    <a:pt x="15" y="86"/>
                    <a:pt x="4" y="100"/>
                    <a:pt x="2" y="115"/>
                  </a:cubicBezTo>
                  <a:cubicBezTo>
                    <a:pt x="0" y="132"/>
                    <a:pt x="4" y="149"/>
                    <a:pt x="15" y="161"/>
                  </a:cubicBezTo>
                  <a:cubicBezTo>
                    <a:pt x="24" y="170"/>
                    <a:pt x="31" y="177"/>
                    <a:pt x="43" y="183"/>
                  </a:cubicBezTo>
                  <a:cubicBezTo>
                    <a:pt x="43" y="183"/>
                    <a:pt x="43" y="183"/>
                    <a:pt x="43" y="183"/>
                  </a:cubicBezTo>
                  <a:cubicBezTo>
                    <a:pt x="46" y="180"/>
                    <a:pt x="46" y="180"/>
                    <a:pt x="46" y="180"/>
                  </a:cubicBezTo>
                  <a:cubicBezTo>
                    <a:pt x="45" y="180"/>
                    <a:pt x="46" y="179"/>
                    <a:pt x="45" y="178"/>
                  </a:cubicBezTo>
                  <a:cubicBezTo>
                    <a:pt x="45" y="177"/>
                    <a:pt x="44" y="176"/>
                    <a:pt x="43" y="176"/>
                  </a:cubicBezTo>
                  <a:cubicBezTo>
                    <a:pt x="27" y="168"/>
                    <a:pt x="18" y="159"/>
                    <a:pt x="13" y="147"/>
                  </a:cubicBezTo>
                  <a:cubicBezTo>
                    <a:pt x="9" y="135"/>
                    <a:pt x="8" y="123"/>
                    <a:pt x="11" y="113"/>
                  </a:cubicBezTo>
                  <a:cubicBezTo>
                    <a:pt x="15" y="102"/>
                    <a:pt x="24" y="92"/>
                    <a:pt x="37" y="86"/>
                  </a:cubicBezTo>
                  <a:cubicBezTo>
                    <a:pt x="38" y="85"/>
                    <a:pt x="38" y="85"/>
                    <a:pt x="39" y="84"/>
                  </a:cubicBezTo>
                  <a:cubicBezTo>
                    <a:pt x="46" y="81"/>
                    <a:pt x="52" y="79"/>
                    <a:pt x="57" y="79"/>
                  </a:cubicBezTo>
                  <a:cubicBezTo>
                    <a:pt x="60" y="79"/>
                    <a:pt x="64" y="78"/>
                    <a:pt x="67" y="79"/>
                  </a:cubicBezTo>
                  <a:cubicBezTo>
                    <a:pt x="68" y="79"/>
                    <a:pt x="68" y="79"/>
                    <a:pt x="69" y="79"/>
                  </a:cubicBezTo>
                  <a:cubicBezTo>
                    <a:pt x="70" y="79"/>
                    <a:pt x="70" y="79"/>
                    <a:pt x="71" y="79"/>
                  </a:cubicBezTo>
                  <a:cubicBezTo>
                    <a:pt x="72" y="78"/>
                    <a:pt x="72" y="77"/>
                    <a:pt x="71" y="76"/>
                  </a:cubicBezTo>
                  <a:cubicBezTo>
                    <a:pt x="63" y="56"/>
                    <a:pt x="62" y="41"/>
                    <a:pt x="68" y="30"/>
                  </a:cubicBezTo>
                  <a:cubicBezTo>
                    <a:pt x="72" y="23"/>
                    <a:pt x="79" y="17"/>
                    <a:pt x="87" y="13"/>
                  </a:cubicBezTo>
                  <a:cubicBezTo>
                    <a:pt x="101" y="6"/>
                    <a:pt x="117" y="7"/>
                    <a:pt x="127" y="14"/>
                  </a:cubicBezTo>
                  <a:cubicBezTo>
                    <a:pt x="128" y="14"/>
                    <a:pt x="129" y="15"/>
                    <a:pt x="130" y="15"/>
                  </a:cubicBezTo>
                  <a:cubicBezTo>
                    <a:pt x="130" y="16"/>
                    <a:pt x="130" y="16"/>
                    <a:pt x="130" y="16"/>
                  </a:cubicBezTo>
                  <a:cubicBezTo>
                    <a:pt x="131" y="17"/>
                    <a:pt x="132" y="18"/>
                    <a:pt x="133" y="19"/>
                  </a:cubicBezTo>
                  <a:cubicBezTo>
                    <a:pt x="135" y="21"/>
                    <a:pt x="136" y="22"/>
                    <a:pt x="137" y="24"/>
                  </a:cubicBezTo>
                  <a:cubicBezTo>
                    <a:pt x="140" y="28"/>
                    <a:pt x="142" y="32"/>
                    <a:pt x="144" y="36"/>
                  </a:cubicBezTo>
                  <a:cubicBezTo>
                    <a:pt x="147" y="43"/>
                    <a:pt x="149" y="49"/>
                    <a:pt x="150" y="55"/>
                  </a:cubicBezTo>
                  <a:cubicBezTo>
                    <a:pt x="151" y="56"/>
                    <a:pt x="152" y="57"/>
                    <a:pt x="153" y="58"/>
                  </a:cubicBezTo>
                  <a:cubicBezTo>
                    <a:pt x="159" y="63"/>
                    <a:pt x="159" y="63"/>
                    <a:pt x="159" y="63"/>
                  </a:cubicBezTo>
                  <a:cubicBezTo>
                    <a:pt x="158" y="59"/>
                    <a:pt x="158" y="59"/>
                    <a:pt x="158" y="59"/>
                  </a:cubicBezTo>
                  <a:cubicBezTo>
                    <a:pt x="158" y="44"/>
                    <a:pt x="169" y="28"/>
                    <a:pt x="183" y="21"/>
                  </a:cubicBezTo>
                  <a:cubicBezTo>
                    <a:pt x="191" y="17"/>
                    <a:pt x="200" y="17"/>
                    <a:pt x="207" y="20"/>
                  </a:cubicBezTo>
                  <a:cubicBezTo>
                    <a:pt x="208" y="20"/>
                    <a:pt x="208" y="20"/>
                    <a:pt x="208" y="20"/>
                  </a:cubicBezTo>
                  <a:cubicBezTo>
                    <a:pt x="211" y="22"/>
                    <a:pt x="213" y="22"/>
                    <a:pt x="214" y="25"/>
                  </a:cubicBezTo>
                  <a:cubicBezTo>
                    <a:pt x="216" y="27"/>
                    <a:pt x="217" y="29"/>
                    <a:pt x="217" y="32"/>
                  </a:cubicBezTo>
                  <a:cubicBezTo>
                    <a:pt x="218" y="37"/>
                    <a:pt x="218" y="43"/>
                    <a:pt x="215" y="48"/>
                  </a:cubicBezTo>
                  <a:cubicBezTo>
                    <a:pt x="213" y="53"/>
                    <a:pt x="210" y="57"/>
                    <a:pt x="205" y="59"/>
                  </a:cubicBezTo>
                  <a:cubicBezTo>
                    <a:pt x="200" y="61"/>
                    <a:pt x="193" y="61"/>
                    <a:pt x="187" y="58"/>
                  </a:cubicBezTo>
                  <a:cubicBezTo>
                    <a:pt x="186" y="60"/>
                    <a:pt x="186" y="60"/>
                    <a:pt x="186" y="60"/>
                  </a:cubicBezTo>
                  <a:cubicBezTo>
                    <a:pt x="186" y="60"/>
                    <a:pt x="186" y="60"/>
                    <a:pt x="186" y="60"/>
                  </a:cubicBezTo>
                  <a:cubicBezTo>
                    <a:pt x="187" y="60"/>
                    <a:pt x="188" y="61"/>
                    <a:pt x="188" y="62"/>
                  </a:cubicBezTo>
                  <a:cubicBezTo>
                    <a:pt x="189" y="63"/>
                    <a:pt x="190" y="65"/>
                    <a:pt x="191" y="65"/>
                  </a:cubicBezTo>
                  <a:cubicBezTo>
                    <a:pt x="198" y="68"/>
                    <a:pt x="205" y="68"/>
                    <a:pt x="212" y="65"/>
                  </a:cubicBezTo>
                  <a:cubicBezTo>
                    <a:pt x="218" y="62"/>
                    <a:pt x="223" y="56"/>
                    <a:pt x="225" y="48"/>
                  </a:cubicBezTo>
                  <a:cubicBezTo>
                    <a:pt x="227" y="37"/>
                    <a:pt x="223" y="27"/>
                    <a:pt x="212" y="19"/>
                  </a:cubicBezTo>
                  <a:close/>
                </a:path>
              </a:pathLst>
            </a:custGeom>
            <a:solidFill>
              <a:srgbClr val="A9E4F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2" name="Freeform 251"/>
            <p:cNvSpPr>
              <a:spLocks/>
            </p:cNvSpPr>
            <p:nvPr/>
          </p:nvSpPr>
          <p:spPr bwMode="auto">
            <a:xfrm>
              <a:off x="452438" y="485775"/>
              <a:ext cx="742950" cy="625475"/>
            </a:xfrm>
            <a:custGeom>
              <a:avLst/>
              <a:gdLst>
                <a:gd name="T0" fmla="*/ 203 w 234"/>
                <a:gd name="T1" fmla="*/ 10 h 197"/>
                <a:gd name="T2" fmla="*/ 175 w 234"/>
                <a:gd name="T3" fmla="*/ 5 h 197"/>
                <a:gd name="T4" fmla="*/ 160 w 234"/>
                <a:gd name="T5" fmla="*/ 22 h 197"/>
                <a:gd name="T6" fmla="*/ 162 w 234"/>
                <a:gd name="T7" fmla="*/ 39 h 197"/>
                <a:gd name="T8" fmla="*/ 183 w 234"/>
                <a:gd name="T9" fmla="*/ 51 h 197"/>
                <a:gd name="T10" fmla="*/ 183 w 234"/>
                <a:gd name="T11" fmla="*/ 51 h 197"/>
                <a:gd name="T12" fmla="*/ 184 w 234"/>
                <a:gd name="T13" fmla="*/ 49 h 197"/>
                <a:gd name="T14" fmla="*/ 182 w 234"/>
                <a:gd name="T15" fmla="*/ 47 h 197"/>
                <a:gd name="T16" fmla="*/ 179 w 234"/>
                <a:gd name="T17" fmla="*/ 44 h 197"/>
                <a:gd name="T18" fmla="*/ 171 w 234"/>
                <a:gd name="T19" fmla="*/ 43 h 197"/>
                <a:gd name="T20" fmla="*/ 169 w 234"/>
                <a:gd name="T21" fmla="*/ 42 h 197"/>
                <a:gd name="T22" fmla="*/ 167 w 234"/>
                <a:gd name="T23" fmla="*/ 28 h 197"/>
                <a:gd name="T24" fmla="*/ 180 w 234"/>
                <a:gd name="T25" fmla="*/ 12 h 197"/>
                <a:gd name="T26" fmla="*/ 185 w 234"/>
                <a:gd name="T27" fmla="*/ 11 h 197"/>
                <a:gd name="T28" fmla="*/ 204 w 234"/>
                <a:gd name="T29" fmla="*/ 15 h 197"/>
                <a:gd name="T30" fmla="*/ 223 w 234"/>
                <a:gd name="T31" fmla="*/ 47 h 197"/>
                <a:gd name="T32" fmla="*/ 206 w 234"/>
                <a:gd name="T33" fmla="*/ 104 h 197"/>
                <a:gd name="T34" fmla="*/ 189 w 234"/>
                <a:gd name="T35" fmla="*/ 116 h 197"/>
                <a:gd name="T36" fmla="*/ 124 w 234"/>
                <a:gd name="T37" fmla="*/ 121 h 197"/>
                <a:gd name="T38" fmla="*/ 120 w 234"/>
                <a:gd name="T39" fmla="*/ 120 h 197"/>
                <a:gd name="T40" fmla="*/ 123 w 234"/>
                <a:gd name="T41" fmla="*/ 123 h 197"/>
                <a:gd name="T42" fmla="*/ 135 w 234"/>
                <a:gd name="T43" fmla="*/ 158 h 197"/>
                <a:gd name="T44" fmla="*/ 111 w 234"/>
                <a:gd name="T45" fmla="*/ 183 h 197"/>
                <a:gd name="T46" fmla="*/ 111 w 234"/>
                <a:gd name="T47" fmla="*/ 183 h 197"/>
                <a:gd name="T48" fmla="*/ 77 w 234"/>
                <a:gd name="T49" fmla="*/ 187 h 197"/>
                <a:gd name="T50" fmla="*/ 69 w 234"/>
                <a:gd name="T51" fmla="*/ 183 h 197"/>
                <a:gd name="T52" fmla="*/ 68 w 234"/>
                <a:gd name="T53" fmla="*/ 183 h 197"/>
                <a:gd name="T54" fmla="*/ 67 w 234"/>
                <a:gd name="T55" fmla="*/ 182 h 197"/>
                <a:gd name="T56" fmla="*/ 65 w 234"/>
                <a:gd name="T57" fmla="*/ 178 h 197"/>
                <a:gd name="T58" fmla="*/ 58 w 234"/>
                <a:gd name="T59" fmla="*/ 157 h 197"/>
                <a:gd name="T60" fmla="*/ 55 w 234"/>
                <a:gd name="T61" fmla="*/ 154 h 197"/>
                <a:gd name="T62" fmla="*/ 50 w 234"/>
                <a:gd name="T63" fmla="*/ 150 h 197"/>
                <a:gd name="T64" fmla="*/ 51 w 234"/>
                <a:gd name="T65" fmla="*/ 153 h 197"/>
                <a:gd name="T66" fmla="*/ 32 w 234"/>
                <a:gd name="T67" fmla="*/ 183 h 197"/>
                <a:gd name="T68" fmla="*/ 2 w 234"/>
                <a:gd name="T69" fmla="*/ 181 h 197"/>
                <a:gd name="T70" fmla="*/ 2 w 234"/>
                <a:gd name="T71" fmla="*/ 181 h 197"/>
                <a:gd name="T72" fmla="*/ 0 w 234"/>
                <a:gd name="T73" fmla="*/ 184 h 197"/>
                <a:gd name="T74" fmla="*/ 2 w 234"/>
                <a:gd name="T75" fmla="*/ 186 h 197"/>
                <a:gd name="T76" fmla="*/ 5 w 234"/>
                <a:gd name="T77" fmla="*/ 188 h 197"/>
                <a:gd name="T78" fmla="*/ 39 w 234"/>
                <a:gd name="T79" fmla="*/ 189 h 197"/>
                <a:gd name="T80" fmla="*/ 56 w 234"/>
                <a:gd name="T81" fmla="*/ 172 h 197"/>
                <a:gd name="T82" fmla="*/ 62 w 234"/>
                <a:gd name="T83" fmla="*/ 181 h 197"/>
                <a:gd name="T84" fmla="*/ 67 w 234"/>
                <a:gd name="T85" fmla="*/ 186 h 197"/>
                <a:gd name="T86" fmla="*/ 68 w 234"/>
                <a:gd name="T87" fmla="*/ 187 h 197"/>
                <a:gd name="T88" fmla="*/ 99 w 234"/>
                <a:gd name="T89" fmla="*/ 195 h 197"/>
                <a:gd name="T90" fmla="*/ 117 w 234"/>
                <a:gd name="T91" fmla="*/ 190 h 197"/>
                <a:gd name="T92" fmla="*/ 137 w 234"/>
                <a:gd name="T93" fmla="*/ 173 h 197"/>
                <a:gd name="T94" fmla="*/ 133 w 234"/>
                <a:gd name="T95" fmla="*/ 129 h 197"/>
                <a:gd name="T96" fmla="*/ 133 w 234"/>
                <a:gd name="T97" fmla="*/ 129 h 197"/>
                <a:gd name="T98" fmla="*/ 136 w 234"/>
                <a:gd name="T99" fmla="*/ 129 h 197"/>
                <a:gd name="T100" fmla="*/ 149 w 234"/>
                <a:gd name="T101" fmla="*/ 130 h 197"/>
                <a:gd name="T102" fmla="*/ 173 w 234"/>
                <a:gd name="T103" fmla="*/ 129 h 197"/>
                <a:gd name="T104" fmla="*/ 209 w 234"/>
                <a:gd name="T105" fmla="*/ 114 h 197"/>
                <a:gd name="T106" fmla="*/ 232 w 234"/>
                <a:gd name="T107" fmla="*/ 56 h 197"/>
                <a:gd name="T108" fmla="*/ 203 w 234"/>
                <a:gd name="T109" fmla="*/ 10 h 1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234" h="197">
                  <a:moveTo>
                    <a:pt x="203" y="10"/>
                  </a:moveTo>
                  <a:cubicBezTo>
                    <a:pt x="197" y="6"/>
                    <a:pt x="186" y="0"/>
                    <a:pt x="175" y="5"/>
                  </a:cubicBezTo>
                  <a:cubicBezTo>
                    <a:pt x="168" y="8"/>
                    <a:pt x="162" y="15"/>
                    <a:pt x="160" y="22"/>
                  </a:cubicBezTo>
                  <a:cubicBezTo>
                    <a:pt x="158" y="28"/>
                    <a:pt x="159" y="34"/>
                    <a:pt x="162" y="39"/>
                  </a:cubicBezTo>
                  <a:cubicBezTo>
                    <a:pt x="167" y="45"/>
                    <a:pt x="175" y="51"/>
                    <a:pt x="183" y="51"/>
                  </a:cubicBezTo>
                  <a:cubicBezTo>
                    <a:pt x="183" y="51"/>
                    <a:pt x="183" y="51"/>
                    <a:pt x="183" y="51"/>
                  </a:cubicBezTo>
                  <a:cubicBezTo>
                    <a:pt x="184" y="49"/>
                    <a:pt x="184" y="49"/>
                    <a:pt x="184" y="49"/>
                  </a:cubicBezTo>
                  <a:cubicBezTo>
                    <a:pt x="183" y="48"/>
                    <a:pt x="183" y="48"/>
                    <a:pt x="182" y="47"/>
                  </a:cubicBezTo>
                  <a:cubicBezTo>
                    <a:pt x="181" y="46"/>
                    <a:pt x="180" y="45"/>
                    <a:pt x="179" y="44"/>
                  </a:cubicBezTo>
                  <a:cubicBezTo>
                    <a:pt x="176" y="44"/>
                    <a:pt x="174" y="44"/>
                    <a:pt x="171" y="43"/>
                  </a:cubicBezTo>
                  <a:cubicBezTo>
                    <a:pt x="170" y="42"/>
                    <a:pt x="170" y="42"/>
                    <a:pt x="169" y="42"/>
                  </a:cubicBezTo>
                  <a:cubicBezTo>
                    <a:pt x="166" y="37"/>
                    <a:pt x="166" y="32"/>
                    <a:pt x="167" y="28"/>
                  </a:cubicBezTo>
                  <a:cubicBezTo>
                    <a:pt x="168" y="21"/>
                    <a:pt x="174" y="15"/>
                    <a:pt x="180" y="12"/>
                  </a:cubicBezTo>
                  <a:cubicBezTo>
                    <a:pt x="181" y="11"/>
                    <a:pt x="183" y="11"/>
                    <a:pt x="185" y="11"/>
                  </a:cubicBezTo>
                  <a:cubicBezTo>
                    <a:pt x="192" y="9"/>
                    <a:pt x="198" y="11"/>
                    <a:pt x="204" y="15"/>
                  </a:cubicBezTo>
                  <a:cubicBezTo>
                    <a:pt x="213" y="21"/>
                    <a:pt x="221" y="34"/>
                    <a:pt x="223" y="47"/>
                  </a:cubicBezTo>
                  <a:cubicBezTo>
                    <a:pt x="227" y="68"/>
                    <a:pt x="221" y="90"/>
                    <a:pt x="206" y="104"/>
                  </a:cubicBezTo>
                  <a:cubicBezTo>
                    <a:pt x="201" y="109"/>
                    <a:pt x="196" y="113"/>
                    <a:pt x="189" y="116"/>
                  </a:cubicBezTo>
                  <a:cubicBezTo>
                    <a:pt x="172" y="124"/>
                    <a:pt x="150" y="126"/>
                    <a:pt x="124" y="121"/>
                  </a:cubicBezTo>
                  <a:cubicBezTo>
                    <a:pt x="120" y="120"/>
                    <a:pt x="120" y="120"/>
                    <a:pt x="120" y="120"/>
                  </a:cubicBezTo>
                  <a:cubicBezTo>
                    <a:pt x="123" y="123"/>
                    <a:pt x="123" y="123"/>
                    <a:pt x="123" y="123"/>
                  </a:cubicBezTo>
                  <a:cubicBezTo>
                    <a:pt x="128" y="129"/>
                    <a:pt x="140" y="142"/>
                    <a:pt x="135" y="158"/>
                  </a:cubicBezTo>
                  <a:cubicBezTo>
                    <a:pt x="131" y="168"/>
                    <a:pt x="123" y="177"/>
                    <a:pt x="111" y="183"/>
                  </a:cubicBezTo>
                  <a:cubicBezTo>
                    <a:pt x="111" y="183"/>
                    <a:pt x="111" y="183"/>
                    <a:pt x="111" y="183"/>
                  </a:cubicBezTo>
                  <a:cubicBezTo>
                    <a:pt x="104" y="186"/>
                    <a:pt x="90" y="191"/>
                    <a:pt x="77" y="187"/>
                  </a:cubicBezTo>
                  <a:cubicBezTo>
                    <a:pt x="74" y="186"/>
                    <a:pt x="71" y="185"/>
                    <a:pt x="69" y="183"/>
                  </a:cubicBezTo>
                  <a:cubicBezTo>
                    <a:pt x="69" y="183"/>
                    <a:pt x="69" y="183"/>
                    <a:pt x="68" y="183"/>
                  </a:cubicBezTo>
                  <a:cubicBezTo>
                    <a:pt x="68" y="183"/>
                    <a:pt x="68" y="182"/>
                    <a:pt x="67" y="182"/>
                  </a:cubicBezTo>
                  <a:cubicBezTo>
                    <a:pt x="67" y="181"/>
                    <a:pt x="66" y="180"/>
                    <a:pt x="65" y="178"/>
                  </a:cubicBezTo>
                  <a:cubicBezTo>
                    <a:pt x="61" y="173"/>
                    <a:pt x="59" y="166"/>
                    <a:pt x="58" y="157"/>
                  </a:cubicBezTo>
                  <a:cubicBezTo>
                    <a:pt x="58" y="156"/>
                    <a:pt x="57" y="155"/>
                    <a:pt x="55" y="154"/>
                  </a:cubicBezTo>
                  <a:cubicBezTo>
                    <a:pt x="50" y="150"/>
                    <a:pt x="50" y="150"/>
                    <a:pt x="50" y="150"/>
                  </a:cubicBezTo>
                  <a:cubicBezTo>
                    <a:pt x="51" y="153"/>
                    <a:pt x="51" y="153"/>
                    <a:pt x="51" y="153"/>
                  </a:cubicBezTo>
                  <a:cubicBezTo>
                    <a:pt x="51" y="166"/>
                    <a:pt x="45" y="177"/>
                    <a:pt x="32" y="183"/>
                  </a:cubicBezTo>
                  <a:cubicBezTo>
                    <a:pt x="22" y="188"/>
                    <a:pt x="11" y="187"/>
                    <a:pt x="2" y="181"/>
                  </a:cubicBezTo>
                  <a:cubicBezTo>
                    <a:pt x="2" y="181"/>
                    <a:pt x="2" y="181"/>
                    <a:pt x="2" y="181"/>
                  </a:cubicBezTo>
                  <a:cubicBezTo>
                    <a:pt x="0" y="184"/>
                    <a:pt x="0" y="184"/>
                    <a:pt x="0" y="184"/>
                  </a:cubicBezTo>
                  <a:cubicBezTo>
                    <a:pt x="1" y="184"/>
                    <a:pt x="2" y="185"/>
                    <a:pt x="2" y="186"/>
                  </a:cubicBezTo>
                  <a:cubicBezTo>
                    <a:pt x="3" y="186"/>
                    <a:pt x="4" y="187"/>
                    <a:pt x="5" y="188"/>
                  </a:cubicBezTo>
                  <a:cubicBezTo>
                    <a:pt x="15" y="194"/>
                    <a:pt x="27" y="195"/>
                    <a:pt x="39" y="189"/>
                  </a:cubicBezTo>
                  <a:cubicBezTo>
                    <a:pt x="46" y="186"/>
                    <a:pt x="52" y="179"/>
                    <a:pt x="56" y="172"/>
                  </a:cubicBezTo>
                  <a:cubicBezTo>
                    <a:pt x="57" y="176"/>
                    <a:pt x="60" y="179"/>
                    <a:pt x="62" y="181"/>
                  </a:cubicBezTo>
                  <a:cubicBezTo>
                    <a:pt x="64" y="183"/>
                    <a:pt x="65" y="184"/>
                    <a:pt x="67" y="186"/>
                  </a:cubicBezTo>
                  <a:cubicBezTo>
                    <a:pt x="67" y="186"/>
                    <a:pt x="68" y="186"/>
                    <a:pt x="68" y="187"/>
                  </a:cubicBezTo>
                  <a:cubicBezTo>
                    <a:pt x="78" y="194"/>
                    <a:pt x="88" y="197"/>
                    <a:pt x="99" y="195"/>
                  </a:cubicBezTo>
                  <a:cubicBezTo>
                    <a:pt x="105" y="194"/>
                    <a:pt x="111" y="193"/>
                    <a:pt x="117" y="190"/>
                  </a:cubicBezTo>
                  <a:cubicBezTo>
                    <a:pt x="126" y="186"/>
                    <a:pt x="133" y="180"/>
                    <a:pt x="137" y="173"/>
                  </a:cubicBezTo>
                  <a:cubicBezTo>
                    <a:pt x="147" y="159"/>
                    <a:pt x="145" y="142"/>
                    <a:pt x="133" y="129"/>
                  </a:cubicBezTo>
                  <a:cubicBezTo>
                    <a:pt x="133" y="129"/>
                    <a:pt x="133" y="129"/>
                    <a:pt x="133" y="129"/>
                  </a:cubicBezTo>
                  <a:cubicBezTo>
                    <a:pt x="134" y="129"/>
                    <a:pt x="136" y="129"/>
                    <a:pt x="136" y="129"/>
                  </a:cubicBezTo>
                  <a:cubicBezTo>
                    <a:pt x="140" y="130"/>
                    <a:pt x="144" y="130"/>
                    <a:pt x="149" y="130"/>
                  </a:cubicBezTo>
                  <a:cubicBezTo>
                    <a:pt x="159" y="131"/>
                    <a:pt x="166" y="131"/>
                    <a:pt x="173" y="129"/>
                  </a:cubicBezTo>
                  <a:cubicBezTo>
                    <a:pt x="188" y="127"/>
                    <a:pt x="200" y="122"/>
                    <a:pt x="209" y="114"/>
                  </a:cubicBezTo>
                  <a:cubicBezTo>
                    <a:pt x="226" y="100"/>
                    <a:pt x="234" y="77"/>
                    <a:pt x="232" y="56"/>
                  </a:cubicBezTo>
                  <a:cubicBezTo>
                    <a:pt x="229" y="37"/>
                    <a:pt x="219" y="21"/>
                    <a:pt x="203" y="10"/>
                  </a:cubicBezTo>
                  <a:close/>
                </a:path>
              </a:pathLst>
            </a:custGeom>
            <a:solidFill>
              <a:srgbClr val="A9E4F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3" name="Freeform 252"/>
            <p:cNvSpPr>
              <a:spLocks/>
            </p:cNvSpPr>
            <p:nvPr/>
          </p:nvSpPr>
          <p:spPr bwMode="auto">
            <a:xfrm>
              <a:off x="1055688" y="5934075"/>
              <a:ext cx="0" cy="3175"/>
            </a:xfrm>
            <a:custGeom>
              <a:avLst/>
              <a:gdLst>
                <a:gd name="T0" fmla="*/ 1 h 1"/>
                <a:gd name="T1" fmla="*/ 0 h 1"/>
                <a:gd name="T2" fmla="*/ 1 h 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">
                  <a:moveTo>
                    <a:pt x="0" y="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1"/>
                  </a:cubicBezTo>
                  <a:close/>
                </a:path>
              </a:pathLst>
            </a:custGeom>
            <a:solidFill>
              <a:srgbClr val="9FD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4" name="Freeform 253"/>
            <p:cNvSpPr>
              <a:spLocks/>
            </p:cNvSpPr>
            <p:nvPr/>
          </p:nvSpPr>
          <p:spPr bwMode="auto">
            <a:xfrm>
              <a:off x="1874838" y="4632325"/>
              <a:ext cx="2544763" cy="2251075"/>
            </a:xfrm>
            <a:custGeom>
              <a:avLst/>
              <a:gdLst>
                <a:gd name="T0" fmla="*/ 554 w 802"/>
                <a:gd name="T1" fmla="*/ 213 h 709"/>
                <a:gd name="T2" fmla="*/ 426 w 802"/>
                <a:gd name="T3" fmla="*/ 41 h 709"/>
                <a:gd name="T4" fmla="*/ 178 w 802"/>
                <a:gd name="T5" fmla="*/ 201 h 709"/>
                <a:gd name="T6" fmla="*/ 85 w 802"/>
                <a:gd name="T7" fmla="*/ 254 h 709"/>
                <a:gd name="T8" fmla="*/ 163 w 802"/>
                <a:gd name="T9" fmla="*/ 378 h 709"/>
                <a:gd name="T10" fmla="*/ 90 w 802"/>
                <a:gd name="T11" fmla="*/ 601 h 709"/>
                <a:gd name="T12" fmla="*/ 250 w 802"/>
                <a:gd name="T13" fmla="*/ 656 h 709"/>
                <a:gd name="T14" fmla="*/ 642 w 802"/>
                <a:gd name="T15" fmla="*/ 537 h 709"/>
                <a:gd name="T16" fmla="*/ 722 w 802"/>
                <a:gd name="T17" fmla="*/ 281 h 709"/>
                <a:gd name="T18" fmla="*/ 554 w 802"/>
                <a:gd name="T19" fmla="*/ 213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02" h="709">
                  <a:moveTo>
                    <a:pt x="554" y="213"/>
                  </a:moveTo>
                  <a:cubicBezTo>
                    <a:pt x="554" y="213"/>
                    <a:pt x="545" y="66"/>
                    <a:pt x="426" y="41"/>
                  </a:cubicBezTo>
                  <a:cubicBezTo>
                    <a:pt x="230" y="0"/>
                    <a:pt x="178" y="201"/>
                    <a:pt x="178" y="201"/>
                  </a:cubicBezTo>
                  <a:cubicBezTo>
                    <a:pt x="178" y="201"/>
                    <a:pt x="113" y="150"/>
                    <a:pt x="85" y="254"/>
                  </a:cubicBezTo>
                  <a:cubicBezTo>
                    <a:pt x="56" y="361"/>
                    <a:pt x="163" y="378"/>
                    <a:pt x="163" y="378"/>
                  </a:cubicBezTo>
                  <a:cubicBezTo>
                    <a:pt x="163" y="378"/>
                    <a:pt x="0" y="437"/>
                    <a:pt x="90" y="601"/>
                  </a:cubicBezTo>
                  <a:cubicBezTo>
                    <a:pt x="149" y="709"/>
                    <a:pt x="250" y="656"/>
                    <a:pt x="250" y="656"/>
                  </a:cubicBezTo>
                  <a:cubicBezTo>
                    <a:pt x="241" y="677"/>
                    <a:pt x="642" y="537"/>
                    <a:pt x="642" y="537"/>
                  </a:cubicBezTo>
                  <a:cubicBezTo>
                    <a:pt x="642" y="537"/>
                    <a:pt x="802" y="445"/>
                    <a:pt x="722" y="281"/>
                  </a:cubicBezTo>
                  <a:cubicBezTo>
                    <a:pt x="665" y="163"/>
                    <a:pt x="554" y="213"/>
                    <a:pt x="554" y="21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6" name="Freeform 295"/>
            <p:cNvSpPr>
              <a:spLocks/>
            </p:cNvSpPr>
            <p:nvPr/>
          </p:nvSpPr>
          <p:spPr bwMode="auto">
            <a:xfrm>
              <a:off x="2514601" y="4832350"/>
              <a:ext cx="1657350" cy="1492250"/>
            </a:xfrm>
            <a:custGeom>
              <a:avLst/>
              <a:gdLst>
                <a:gd name="T0" fmla="*/ 444 w 522"/>
                <a:gd name="T1" fmla="*/ 185 h 470"/>
                <a:gd name="T2" fmla="*/ 364 w 522"/>
                <a:gd name="T3" fmla="*/ 179 h 470"/>
                <a:gd name="T4" fmla="*/ 331 w 522"/>
                <a:gd name="T5" fmla="*/ 188 h 470"/>
                <a:gd name="T6" fmla="*/ 328 w 522"/>
                <a:gd name="T7" fmla="*/ 188 h 470"/>
                <a:gd name="T8" fmla="*/ 318 w 522"/>
                <a:gd name="T9" fmla="*/ 191 h 470"/>
                <a:gd name="T10" fmla="*/ 305 w 522"/>
                <a:gd name="T11" fmla="*/ 100 h 470"/>
                <a:gd name="T12" fmla="*/ 203 w 522"/>
                <a:gd name="T13" fmla="*/ 9 h 470"/>
                <a:gd name="T14" fmla="*/ 68 w 522"/>
                <a:gd name="T15" fmla="*/ 44 h 470"/>
                <a:gd name="T16" fmla="*/ 0 w 522"/>
                <a:gd name="T17" fmla="*/ 127 h 470"/>
                <a:gd name="T18" fmla="*/ 0 w 522"/>
                <a:gd name="T19" fmla="*/ 127 h 470"/>
                <a:gd name="T20" fmla="*/ 7 w 522"/>
                <a:gd name="T21" fmla="*/ 131 h 470"/>
                <a:gd name="T22" fmla="*/ 12 w 522"/>
                <a:gd name="T23" fmla="*/ 125 h 470"/>
                <a:gd name="T24" fmla="*/ 20 w 522"/>
                <a:gd name="T25" fmla="*/ 117 h 470"/>
                <a:gd name="T26" fmla="*/ 107 w 522"/>
                <a:gd name="T27" fmla="*/ 36 h 470"/>
                <a:gd name="T28" fmla="*/ 206 w 522"/>
                <a:gd name="T29" fmla="*/ 34 h 470"/>
                <a:gd name="T30" fmla="*/ 282 w 522"/>
                <a:gd name="T31" fmla="*/ 112 h 470"/>
                <a:gd name="T32" fmla="*/ 286 w 522"/>
                <a:gd name="T33" fmla="*/ 120 h 470"/>
                <a:gd name="T34" fmla="*/ 299 w 522"/>
                <a:gd name="T35" fmla="*/ 173 h 470"/>
                <a:gd name="T36" fmla="*/ 298 w 522"/>
                <a:gd name="T37" fmla="*/ 202 h 470"/>
                <a:gd name="T38" fmla="*/ 297 w 522"/>
                <a:gd name="T39" fmla="*/ 206 h 470"/>
                <a:gd name="T40" fmla="*/ 297 w 522"/>
                <a:gd name="T41" fmla="*/ 212 h 470"/>
                <a:gd name="T42" fmla="*/ 306 w 522"/>
                <a:gd name="T43" fmla="*/ 214 h 470"/>
                <a:gd name="T44" fmla="*/ 440 w 522"/>
                <a:gd name="T45" fmla="*/ 212 h 470"/>
                <a:gd name="T46" fmla="*/ 486 w 522"/>
                <a:gd name="T47" fmla="*/ 268 h 470"/>
                <a:gd name="T48" fmla="*/ 478 w 522"/>
                <a:gd name="T49" fmla="*/ 385 h 470"/>
                <a:gd name="T50" fmla="*/ 473 w 522"/>
                <a:gd name="T51" fmla="*/ 391 h 470"/>
                <a:gd name="T52" fmla="*/ 471 w 522"/>
                <a:gd name="T53" fmla="*/ 394 h 470"/>
                <a:gd name="T54" fmla="*/ 463 w 522"/>
                <a:gd name="T55" fmla="*/ 400 h 470"/>
                <a:gd name="T56" fmla="*/ 447 w 522"/>
                <a:gd name="T57" fmla="*/ 411 h 470"/>
                <a:gd name="T58" fmla="*/ 413 w 522"/>
                <a:gd name="T59" fmla="*/ 429 h 470"/>
                <a:gd name="T60" fmla="*/ 356 w 522"/>
                <a:gd name="T61" fmla="*/ 446 h 470"/>
                <a:gd name="T62" fmla="*/ 347 w 522"/>
                <a:gd name="T63" fmla="*/ 454 h 470"/>
                <a:gd name="T64" fmla="*/ 333 w 522"/>
                <a:gd name="T65" fmla="*/ 469 h 470"/>
                <a:gd name="T66" fmla="*/ 343 w 522"/>
                <a:gd name="T67" fmla="*/ 468 h 470"/>
                <a:gd name="T68" fmla="*/ 393 w 522"/>
                <a:gd name="T69" fmla="*/ 454 h 470"/>
                <a:gd name="T70" fmla="*/ 505 w 522"/>
                <a:gd name="T71" fmla="*/ 364 h 470"/>
                <a:gd name="T72" fmla="*/ 506 w 522"/>
                <a:gd name="T73" fmla="*/ 249 h 470"/>
                <a:gd name="T74" fmla="*/ 444 w 522"/>
                <a:gd name="T75" fmla="*/ 185 h 4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22" h="470">
                  <a:moveTo>
                    <a:pt x="444" y="185"/>
                  </a:moveTo>
                  <a:cubicBezTo>
                    <a:pt x="421" y="175"/>
                    <a:pt x="394" y="173"/>
                    <a:pt x="364" y="179"/>
                  </a:cubicBezTo>
                  <a:cubicBezTo>
                    <a:pt x="353" y="181"/>
                    <a:pt x="342" y="184"/>
                    <a:pt x="331" y="188"/>
                  </a:cubicBezTo>
                  <a:cubicBezTo>
                    <a:pt x="331" y="188"/>
                    <a:pt x="330" y="188"/>
                    <a:pt x="328" y="188"/>
                  </a:cubicBezTo>
                  <a:cubicBezTo>
                    <a:pt x="324" y="189"/>
                    <a:pt x="321" y="190"/>
                    <a:pt x="318" y="191"/>
                  </a:cubicBezTo>
                  <a:cubicBezTo>
                    <a:pt x="323" y="163"/>
                    <a:pt x="318" y="130"/>
                    <a:pt x="305" y="100"/>
                  </a:cubicBezTo>
                  <a:cubicBezTo>
                    <a:pt x="284" y="50"/>
                    <a:pt x="246" y="16"/>
                    <a:pt x="203" y="9"/>
                  </a:cubicBezTo>
                  <a:cubicBezTo>
                    <a:pt x="151" y="0"/>
                    <a:pt x="103" y="13"/>
                    <a:pt x="68" y="44"/>
                  </a:cubicBezTo>
                  <a:cubicBezTo>
                    <a:pt x="40" y="68"/>
                    <a:pt x="18" y="96"/>
                    <a:pt x="0" y="127"/>
                  </a:cubicBezTo>
                  <a:cubicBezTo>
                    <a:pt x="0" y="127"/>
                    <a:pt x="0" y="127"/>
                    <a:pt x="0" y="127"/>
                  </a:cubicBezTo>
                  <a:cubicBezTo>
                    <a:pt x="7" y="131"/>
                    <a:pt x="7" y="131"/>
                    <a:pt x="7" y="131"/>
                  </a:cubicBezTo>
                  <a:cubicBezTo>
                    <a:pt x="8" y="129"/>
                    <a:pt x="10" y="127"/>
                    <a:pt x="12" y="125"/>
                  </a:cubicBezTo>
                  <a:cubicBezTo>
                    <a:pt x="15" y="123"/>
                    <a:pt x="18" y="120"/>
                    <a:pt x="20" y="117"/>
                  </a:cubicBezTo>
                  <a:cubicBezTo>
                    <a:pt x="44" y="74"/>
                    <a:pt x="72" y="48"/>
                    <a:pt x="107" y="36"/>
                  </a:cubicBezTo>
                  <a:cubicBezTo>
                    <a:pt x="142" y="24"/>
                    <a:pt x="179" y="24"/>
                    <a:pt x="206" y="34"/>
                  </a:cubicBezTo>
                  <a:cubicBezTo>
                    <a:pt x="237" y="46"/>
                    <a:pt x="265" y="74"/>
                    <a:pt x="282" y="112"/>
                  </a:cubicBezTo>
                  <a:cubicBezTo>
                    <a:pt x="284" y="115"/>
                    <a:pt x="285" y="118"/>
                    <a:pt x="286" y="120"/>
                  </a:cubicBezTo>
                  <a:cubicBezTo>
                    <a:pt x="294" y="139"/>
                    <a:pt x="299" y="157"/>
                    <a:pt x="299" y="173"/>
                  </a:cubicBezTo>
                  <a:cubicBezTo>
                    <a:pt x="300" y="182"/>
                    <a:pt x="300" y="192"/>
                    <a:pt x="298" y="202"/>
                  </a:cubicBezTo>
                  <a:cubicBezTo>
                    <a:pt x="298" y="203"/>
                    <a:pt x="297" y="205"/>
                    <a:pt x="297" y="206"/>
                  </a:cubicBezTo>
                  <a:cubicBezTo>
                    <a:pt x="296" y="208"/>
                    <a:pt x="296" y="210"/>
                    <a:pt x="297" y="212"/>
                  </a:cubicBezTo>
                  <a:cubicBezTo>
                    <a:pt x="298" y="217"/>
                    <a:pt x="304" y="215"/>
                    <a:pt x="306" y="214"/>
                  </a:cubicBezTo>
                  <a:cubicBezTo>
                    <a:pt x="364" y="192"/>
                    <a:pt x="408" y="191"/>
                    <a:pt x="440" y="212"/>
                  </a:cubicBezTo>
                  <a:cubicBezTo>
                    <a:pt x="459" y="224"/>
                    <a:pt x="476" y="244"/>
                    <a:pt x="486" y="268"/>
                  </a:cubicBezTo>
                  <a:cubicBezTo>
                    <a:pt x="504" y="310"/>
                    <a:pt x="500" y="355"/>
                    <a:pt x="478" y="385"/>
                  </a:cubicBezTo>
                  <a:cubicBezTo>
                    <a:pt x="477" y="388"/>
                    <a:pt x="475" y="390"/>
                    <a:pt x="473" y="391"/>
                  </a:cubicBezTo>
                  <a:cubicBezTo>
                    <a:pt x="471" y="394"/>
                    <a:pt x="471" y="394"/>
                    <a:pt x="471" y="394"/>
                  </a:cubicBezTo>
                  <a:cubicBezTo>
                    <a:pt x="469" y="396"/>
                    <a:pt x="466" y="398"/>
                    <a:pt x="463" y="400"/>
                  </a:cubicBezTo>
                  <a:cubicBezTo>
                    <a:pt x="457" y="405"/>
                    <a:pt x="452" y="408"/>
                    <a:pt x="447" y="411"/>
                  </a:cubicBezTo>
                  <a:cubicBezTo>
                    <a:pt x="436" y="418"/>
                    <a:pt x="424" y="424"/>
                    <a:pt x="413" y="429"/>
                  </a:cubicBezTo>
                  <a:cubicBezTo>
                    <a:pt x="392" y="438"/>
                    <a:pt x="374" y="443"/>
                    <a:pt x="356" y="446"/>
                  </a:cubicBezTo>
                  <a:cubicBezTo>
                    <a:pt x="352" y="447"/>
                    <a:pt x="350" y="450"/>
                    <a:pt x="347" y="454"/>
                  </a:cubicBezTo>
                  <a:cubicBezTo>
                    <a:pt x="333" y="469"/>
                    <a:pt x="333" y="469"/>
                    <a:pt x="333" y="469"/>
                  </a:cubicBezTo>
                  <a:cubicBezTo>
                    <a:pt x="343" y="468"/>
                    <a:pt x="343" y="468"/>
                    <a:pt x="343" y="468"/>
                  </a:cubicBezTo>
                  <a:cubicBezTo>
                    <a:pt x="387" y="470"/>
                    <a:pt x="426" y="467"/>
                    <a:pt x="393" y="454"/>
                  </a:cubicBezTo>
                  <a:cubicBezTo>
                    <a:pt x="444" y="435"/>
                    <a:pt x="485" y="403"/>
                    <a:pt x="505" y="364"/>
                  </a:cubicBezTo>
                  <a:cubicBezTo>
                    <a:pt x="521" y="332"/>
                    <a:pt x="522" y="288"/>
                    <a:pt x="506" y="249"/>
                  </a:cubicBezTo>
                  <a:cubicBezTo>
                    <a:pt x="492" y="218"/>
                    <a:pt x="471" y="195"/>
                    <a:pt x="444" y="185"/>
                  </a:cubicBezTo>
                  <a:close/>
                </a:path>
              </a:pathLst>
            </a:custGeom>
            <a:solidFill>
              <a:srgbClr val="A9E4F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7" name="Freeform 296"/>
            <p:cNvSpPr>
              <a:spLocks/>
            </p:cNvSpPr>
            <p:nvPr/>
          </p:nvSpPr>
          <p:spPr bwMode="auto">
            <a:xfrm>
              <a:off x="1588" y="4308475"/>
              <a:ext cx="4240213" cy="2549525"/>
            </a:xfrm>
            <a:custGeom>
              <a:avLst/>
              <a:gdLst>
                <a:gd name="T0" fmla="*/ 1140 w 1336"/>
                <a:gd name="T1" fmla="*/ 539 h 803"/>
                <a:gd name="T2" fmla="*/ 1092 w 1336"/>
                <a:gd name="T3" fmla="*/ 391 h 803"/>
                <a:gd name="T4" fmla="*/ 856 w 1336"/>
                <a:gd name="T5" fmla="*/ 459 h 803"/>
                <a:gd name="T6" fmla="*/ 764 w 1336"/>
                <a:gd name="T7" fmla="*/ 367 h 803"/>
                <a:gd name="T8" fmla="*/ 692 w 1336"/>
                <a:gd name="T9" fmla="*/ 131 h 803"/>
                <a:gd name="T10" fmla="*/ 516 w 1336"/>
                <a:gd name="T11" fmla="*/ 175 h 803"/>
                <a:gd name="T12" fmla="*/ 307 w 1336"/>
                <a:gd name="T13" fmla="*/ 8 h 803"/>
                <a:gd name="T14" fmla="*/ 136 w 1336"/>
                <a:gd name="T15" fmla="*/ 210 h 803"/>
                <a:gd name="T16" fmla="*/ 0 w 1336"/>
                <a:gd name="T17" fmla="*/ 219 h 803"/>
                <a:gd name="T18" fmla="*/ 0 w 1336"/>
                <a:gd name="T19" fmla="*/ 803 h 803"/>
                <a:gd name="T20" fmla="*/ 1236 w 1336"/>
                <a:gd name="T21" fmla="*/ 803 h 803"/>
                <a:gd name="T22" fmla="*/ 1140 w 1336"/>
                <a:gd name="T23" fmla="*/ 539 h 8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336" h="803">
                  <a:moveTo>
                    <a:pt x="1140" y="539"/>
                  </a:moveTo>
                  <a:cubicBezTo>
                    <a:pt x="1140" y="539"/>
                    <a:pt x="1180" y="431"/>
                    <a:pt x="1092" y="391"/>
                  </a:cubicBezTo>
                  <a:cubicBezTo>
                    <a:pt x="934" y="319"/>
                    <a:pt x="856" y="459"/>
                    <a:pt x="856" y="459"/>
                  </a:cubicBezTo>
                  <a:cubicBezTo>
                    <a:pt x="880" y="407"/>
                    <a:pt x="876" y="307"/>
                    <a:pt x="764" y="367"/>
                  </a:cubicBezTo>
                  <a:cubicBezTo>
                    <a:pt x="832" y="235"/>
                    <a:pt x="776" y="151"/>
                    <a:pt x="692" y="131"/>
                  </a:cubicBezTo>
                  <a:cubicBezTo>
                    <a:pt x="582" y="105"/>
                    <a:pt x="516" y="175"/>
                    <a:pt x="516" y="175"/>
                  </a:cubicBezTo>
                  <a:cubicBezTo>
                    <a:pt x="516" y="175"/>
                    <a:pt x="485" y="0"/>
                    <a:pt x="307" y="8"/>
                  </a:cubicBezTo>
                  <a:cubicBezTo>
                    <a:pt x="105" y="16"/>
                    <a:pt x="136" y="210"/>
                    <a:pt x="136" y="210"/>
                  </a:cubicBezTo>
                  <a:cubicBezTo>
                    <a:pt x="120" y="192"/>
                    <a:pt x="45" y="174"/>
                    <a:pt x="0" y="219"/>
                  </a:cubicBezTo>
                  <a:cubicBezTo>
                    <a:pt x="0" y="803"/>
                    <a:pt x="0" y="803"/>
                    <a:pt x="0" y="803"/>
                  </a:cubicBezTo>
                  <a:cubicBezTo>
                    <a:pt x="1236" y="803"/>
                    <a:pt x="1236" y="803"/>
                    <a:pt x="1236" y="803"/>
                  </a:cubicBezTo>
                  <a:cubicBezTo>
                    <a:pt x="1236" y="803"/>
                    <a:pt x="1336" y="595"/>
                    <a:pt x="1140" y="53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8" name="Freeform 297"/>
            <p:cNvSpPr>
              <a:spLocks/>
            </p:cNvSpPr>
            <p:nvPr/>
          </p:nvSpPr>
          <p:spPr bwMode="auto">
            <a:xfrm>
              <a:off x="1588" y="4403725"/>
              <a:ext cx="2449513" cy="1098550"/>
            </a:xfrm>
            <a:custGeom>
              <a:avLst/>
              <a:gdLst>
                <a:gd name="T0" fmla="*/ 71 w 772"/>
                <a:gd name="T1" fmla="*/ 239 h 346"/>
                <a:gd name="T2" fmla="*/ 140 w 772"/>
                <a:gd name="T3" fmla="*/ 238 h 346"/>
                <a:gd name="T4" fmla="*/ 174 w 772"/>
                <a:gd name="T5" fmla="*/ 247 h 346"/>
                <a:gd name="T6" fmla="*/ 178 w 772"/>
                <a:gd name="T7" fmla="*/ 250 h 346"/>
                <a:gd name="T8" fmla="*/ 186 w 772"/>
                <a:gd name="T9" fmla="*/ 252 h 346"/>
                <a:gd name="T10" fmla="*/ 191 w 772"/>
                <a:gd name="T11" fmla="*/ 241 h 346"/>
                <a:gd name="T12" fmla="*/ 226 w 772"/>
                <a:gd name="T13" fmla="*/ 78 h 346"/>
                <a:gd name="T14" fmla="*/ 308 w 772"/>
                <a:gd name="T15" fmla="*/ 38 h 346"/>
                <a:gd name="T16" fmla="*/ 447 w 772"/>
                <a:gd name="T17" fmla="*/ 80 h 346"/>
                <a:gd name="T18" fmla="*/ 454 w 772"/>
                <a:gd name="T19" fmla="*/ 88 h 346"/>
                <a:gd name="T20" fmla="*/ 456 w 772"/>
                <a:gd name="T21" fmla="*/ 91 h 346"/>
                <a:gd name="T22" fmla="*/ 461 w 772"/>
                <a:gd name="T23" fmla="*/ 102 h 346"/>
                <a:gd name="T24" fmla="*/ 470 w 772"/>
                <a:gd name="T25" fmla="*/ 125 h 346"/>
                <a:gd name="T26" fmla="*/ 482 w 772"/>
                <a:gd name="T27" fmla="*/ 172 h 346"/>
                <a:gd name="T28" fmla="*/ 487 w 772"/>
                <a:gd name="T29" fmla="*/ 246 h 346"/>
                <a:gd name="T30" fmla="*/ 494 w 772"/>
                <a:gd name="T31" fmla="*/ 259 h 346"/>
                <a:gd name="T32" fmla="*/ 508 w 772"/>
                <a:gd name="T33" fmla="*/ 281 h 346"/>
                <a:gd name="T34" fmla="*/ 509 w 772"/>
                <a:gd name="T35" fmla="*/ 267 h 346"/>
                <a:gd name="T36" fmla="*/ 634 w 772"/>
                <a:gd name="T37" fmla="*/ 160 h 346"/>
                <a:gd name="T38" fmla="*/ 720 w 772"/>
                <a:gd name="T39" fmla="*/ 181 h 346"/>
                <a:gd name="T40" fmla="*/ 722 w 772"/>
                <a:gd name="T41" fmla="*/ 182 h 346"/>
                <a:gd name="T42" fmla="*/ 739 w 772"/>
                <a:gd name="T43" fmla="*/ 203 h 346"/>
                <a:gd name="T44" fmla="*/ 743 w 772"/>
                <a:gd name="T45" fmla="*/ 230 h 346"/>
                <a:gd name="T46" fmla="*/ 720 w 772"/>
                <a:gd name="T47" fmla="*/ 286 h 346"/>
                <a:gd name="T48" fmla="*/ 674 w 772"/>
                <a:gd name="T49" fmla="*/ 313 h 346"/>
                <a:gd name="T50" fmla="*/ 612 w 772"/>
                <a:gd name="T51" fmla="*/ 292 h 346"/>
                <a:gd name="T52" fmla="*/ 606 w 772"/>
                <a:gd name="T53" fmla="*/ 297 h 346"/>
                <a:gd name="T54" fmla="*/ 606 w 772"/>
                <a:gd name="T55" fmla="*/ 297 h 346"/>
                <a:gd name="T56" fmla="*/ 611 w 772"/>
                <a:gd name="T57" fmla="*/ 308 h 346"/>
                <a:gd name="T58" fmla="*/ 619 w 772"/>
                <a:gd name="T59" fmla="*/ 321 h 346"/>
                <a:gd name="T60" fmla="*/ 690 w 772"/>
                <a:gd name="T61" fmla="*/ 342 h 346"/>
                <a:gd name="T62" fmla="*/ 752 w 772"/>
                <a:gd name="T63" fmla="*/ 295 h 346"/>
                <a:gd name="T64" fmla="*/ 738 w 772"/>
                <a:gd name="T65" fmla="*/ 180 h 346"/>
                <a:gd name="T66" fmla="*/ 617 w 772"/>
                <a:gd name="T67" fmla="*/ 133 h 346"/>
                <a:gd name="T68" fmla="*/ 507 w 772"/>
                <a:gd name="T69" fmla="*/ 203 h 346"/>
                <a:gd name="T70" fmla="*/ 429 w 772"/>
                <a:gd name="T71" fmla="*/ 42 h 346"/>
                <a:gd name="T72" fmla="*/ 290 w 772"/>
                <a:gd name="T73" fmla="*/ 9 h 346"/>
                <a:gd name="T74" fmla="*/ 194 w 772"/>
                <a:gd name="T75" fmla="*/ 65 h 346"/>
                <a:gd name="T76" fmla="*/ 165 w 772"/>
                <a:gd name="T77" fmla="*/ 160 h 346"/>
                <a:gd name="T78" fmla="*/ 166 w 772"/>
                <a:gd name="T79" fmla="*/ 203 h 346"/>
                <a:gd name="T80" fmla="*/ 166 w 772"/>
                <a:gd name="T81" fmla="*/ 206 h 346"/>
                <a:gd name="T82" fmla="*/ 167 w 772"/>
                <a:gd name="T83" fmla="*/ 220 h 346"/>
                <a:gd name="T84" fmla="*/ 52 w 772"/>
                <a:gd name="T85" fmla="*/ 209 h 346"/>
                <a:gd name="T86" fmla="*/ 0 w 772"/>
                <a:gd name="T87" fmla="*/ 225 h 346"/>
                <a:gd name="T88" fmla="*/ 0 w 772"/>
                <a:gd name="T89" fmla="*/ 263 h 346"/>
                <a:gd name="T90" fmla="*/ 61 w 772"/>
                <a:gd name="T91" fmla="*/ 241 h 346"/>
                <a:gd name="T92" fmla="*/ 71 w 772"/>
                <a:gd name="T93" fmla="*/ 239 h 3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772" h="346">
                  <a:moveTo>
                    <a:pt x="71" y="239"/>
                  </a:moveTo>
                  <a:cubicBezTo>
                    <a:pt x="97" y="234"/>
                    <a:pt x="119" y="234"/>
                    <a:pt x="140" y="238"/>
                  </a:cubicBezTo>
                  <a:cubicBezTo>
                    <a:pt x="150" y="239"/>
                    <a:pt x="162" y="242"/>
                    <a:pt x="174" y="247"/>
                  </a:cubicBezTo>
                  <a:cubicBezTo>
                    <a:pt x="176" y="248"/>
                    <a:pt x="177" y="249"/>
                    <a:pt x="178" y="250"/>
                  </a:cubicBezTo>
                  <a:cubicBezTo>
                    <a:pt x="181" y="251"/>
                    <a:pt x="183" y="252"/>
                    <a:pt x="186" y="252"/>
                  </a:cubicBezTo>
                  <a:cubicBezTo>
                    <a:pt x="192" y="251"/>
                    <a:pt x="191" y="244"/>
                    <a:pt x="191" y="241"/>
                  </a:cubicBezTo>
                  <a:cubicBezTo>
                    <a:pt x="181" y="164"/>
                    <a:pt x="192" y="111"/>
                    <a:pt x="226" y="78"/>
                  </a:cubicBezTo>
                  <a:cubicBezTo>
                    <a:pt x="246" y="58"/>
                    <a:pt x="275" y="43"/>
                    <a:pt x="308" y="38"/>
                  </a:cubicBezTo>
                  <a:cubicBezTo>
                    <a:pt x="363" y="28"/>
                    <a:pt x="416" y="45"/>
                    <a:pt x="447" y="80"/>
                  </a:cubicBezTo>
                  <a:cubicBezTo>
                    <a:pt x="450" y="83"/>
                    <a:pt x="452" y="86"/>
                    <a:pt x="454" y="88"/>
                  </a:cubicBezTo>
                  <a:cubicBezTo>
                    <a:pt x="456" y="91"/>
                    <a:pt x="456" y="91"/>
                    <a:pt x="456" y="91"/>
                  </a:cubicBezTo>
                  <a:cubicBezTo>
                    <a:pt x="457" y="95"/>
                    <a:pt x="459" y="99"/>
                    <a:pt x="461" y="102"/>
                  </a:cubicBezTo>
                  <a:cubicBezTo>
                    <a:pt x="465" y="111"/>
                    <a:pt x="468" y="118"/>
                    <a:pt x="470" y="125"/>
                  </a:cubicBezTo>
                  <a:cubicBezTo>
                    <a:pt x="476" y="141"/>
                    <a:pt x="480" y="157"/>
                    <a:pt x="482" y="172"/>
                  </a:cubicBezTo>
                  <a:cubicBezTo>
                    <a:pt x="487" y="199"/>
                    <a:pt x="488" y="224"/>
                    <a:pt x="487" y="246"/>
                  </a:cubicBezTo>
                  <a:cubicBezTo>
                    <a:pt x="486" y="251"/>
                    <a:pt x="490" y="254"/>
                    <a:pt x="494" y="259"/>
                  </a:cubicBezTo>
                  <a:cubicBezTo>
                    <a:pt x="508" y="281"/>
                    <a:pt x="508" y="281"/>
                    <a:pt x="508" y="281"/>
                  </a:cubicBezTo>
                  <a:cubicBezTo>
                    <a:pt x="509" y="267"/>
                    <a:pt x="509" y="267"/>
                    <a:pt x="509" y="267"/>
                  </a:cubicBezTo>
                  <a:cubicBezTo>
                    <a:pt x="525" y="216"/>
                    <a:pt x="578" y="169"/>
                    <a:pt x="634" y="160"/>
                  </a:cubicBezTo>
                  <a:cubicBezTo>
                    <a:pt x="666" y="154"/>
                    <a:pt x="696" y="161"/>
                    <a:pt x="720" y="181"/>
                  </a:cubicBezTo>
                  <a:cubicBezTo>
                    <a:pt x="722" y="182"/>
                    <a:pt x="722" y="182"/>
                    <a:pt x="722" y="182"/>
                  </a:cubicBezTo>
                  <a:cubicBezTo>
                    <a:pt x="732" y="190"/>
                    <a:pt x="736" y="194"/>
                    <a:pt x="739" y="203"/>
                  </a:cubicBezTo>
                  <a:cubicBezTo>
                    <a:pt x="742" y="213"/>
                    <a:pt x="743" y="222"/>
                    <a:pt x="743" y="230"/>
                  </a:cubicBezTo>
                  <a:cubicBezTo>
                    <a:pt x="741" y="252"/>
                    <a:pt x="733" y="271"/>
                    <a:pt x="720" y="286"/>
                  </a:cubicBezTo>
                  <a:cubicBezTo>
                    <a:pt x="707" y="301"/>
                    <a:pt x="691" y="310"/>
                    <a:pt x="674" y="313"/>
                  </a:cubicBezTo>
                  <a:cubicBezTo>
                    <a:pt x="653" y="317"/>
                    <a:pt x="631" y="308"/>
                    <a:pt x="612" y="292"/>
                  </a:cubicBezTo>
                  <a:cubicBezTo>
                    <a:pt x="606" y="297"/>
                    <a:pt x="606" y="297"/>
                    <a:pt x="606" y="297"/>
                  </a:cubicBezTo>
                  <a:cubicBezTo>
                    <a:pt x="606" y="297"/>
                    <a:pt x="606" y="297"/>
                    <a:pt x="606" y="297"/>
                  </a:cubicBezTo>
                  <a:cubicBezTo>
                    <a:pt x="608" y="297"/>
                    <a:pt x="609" y="304"/>
                    <a:pt x="611" y="308"/>
                  </a:cubicBezTo>
                  <a:cubicBezTo>
                    <a:pt x="613" y="312"/>
                    <a:pt x="615" y="318"/>
                    <a:pt x="619" y="321"/>
                  </a:cubicBezTo>
                  <a:cubicBezTo>
                    <a:pt x="639" y="339"/>
                    <a:pt x="665" y="346"/>
                    <a:pt x="690" y="342"/>
                  </a:cubicBezTo>
                  <a:cubicBezTo>
                    <a:pt x="716" y="338"/>
                    <a:pt x="739" y="320"/>
                    <a:pt x="752" y="295"/>
                  </a:cubicBezTo>
                  <a:cubicBezTo>
                    <a:pt x="772" y="257"/>
                    <a:pt x="768" y="221"/>
                    <a:pt x="738" y="180"/>
                  </a:cubicBezTo>
                  <a:cubicBezTo>
                    <a:pt x="710" y="142"/>
                    <a:pt x="666" y="124"/>
                    <a:pt x="617" y="133"/>
                  </a:cubicBezTo>
                  <a:cubicBezTo>
                    <a:pt x="573" y="140"/>
                    <a:pt x="532" y="167"/>
                    <a:pt x="507" y="203"/>
                  </a:cubicBezTo>
                  <a:cubicBezTo>
                    <a:pt x="498" y="136"/>
                    <a:pt x="470" y="77"/>
                    <a:pt x="429" y="42"/>
                  </a:cubicBezTo>
                  <a:cubicBezTo>
                    <a:pt x="394" y="13"/>
                    <a:pt x="341" y="0"/>
                    <a:pt x="290" y="9"/>
                  </a:cubicBezTo>
                  <a:cubicBezTo>
                    <a:pt x="249" y="16"/>
                    <a:pt x="215" y="36"/>
                    <a:pt x="194" y="65"/>
                  </a:cubicBezTo>
                  <a:cubicBezTo>
                    <a:pt x="176" y="91"/>
                    <a:pt x="166" y="123"/>
                    <a:pt x="165" y="160"/>
                  </a:cubicBezTo>
                  <a:cubicBezTo>
                    <a:pt x="164" y="175"/>
                    <a:pt x="164" y="189"/>
                    <a:pt x="166" y="203"/>
                  </a:cubicBezTo>
                  <a:cubicBezTo>
                    <a:pt x="166" y="204"/>
                    <a:pt x="166" y="205"/>
                    <a:pt x="166" y="206"/>
                  </a:cubicBezTo>
                  <a:cubicBezTo>
                    <a:pt x="166" y="212"/>
                    <a:pt x="166" y="217"/>
                    <a:pt x="167" y="220"/>
                  </a:cubicBezTo>
                  <a:cubicBezTo>
                    <a:pt x="134" y="206"/>
                    <a:pt x="93" y="202"/>
                    <a:pt x="52" y="209"/>
                  </a:cubicBezTo>
                  <a:cubicBezTo>
                    <a:pt x="33" y="213"/>
                    <a:pt x="16" y="218"/>
                    <a:pt x="0" y="225"/>
                  </a:cubicBezTo>
                  <a:cubicBezTo>
                    <a:pt x="0" y="263"/>
                    <a:pt x="0" y="263"/>
                    <a:pt x="0" y="263"/>
                  </a:cubicBezTo>
                  <a:cubicBezTo>
                    <a:pt x="18" y="253"/>
                    <a:pt x="38" y="245"/>
                    <a:pt x="61" y="241"/>
                  </a:cubicBezTo>
                  <a:cubicBezTo>
                    <a:pt x="64" y="240"/>
                    <a:pt x="68" y="239"/>
                    <a:pt x="71" y="239"/>
                  </a:cubicBezTo>
                  <a:close/>
                </a:path>
              </a:pathLst>
            </a:custGeom>
            <a:solidFill>
              <a:srgbClr val="A9E4F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9" name="Freeform 298"/>
            <p:cNvSpPr>
              <a:spLocks/>
            </p:cNvSpPr>
            <p:nvPr/>
          </p:nvSpPr>
          <p:spPr bwMode="auto">
            <a:xfrm>
              <a:off x="3276601" y="6619875"/>
              <a:ext cx="257175" cy="238125"/>
            </a:xfrm>
            <a:custGeom>
              <a:avLst/>
              <a:gdLst>
                <a:gd name="T0" fmla="*/ 27 w 81"/>
                <a:gd name="T1" fmla="*/ 45 h 75"/>
                <a:gd name="T2" fmla="*/ 73 w 81"/>
                <a:gd name="T3" fmla="*/ 17 h 75"/>
                <a:gd name="T4" fmla="*/ 75 w 81"/>
                <a:gd name="T5" fmla="*/ 17 h 75"/>
                <a:gd name="T6" fmla="*/ 81 w 81"/>
                <a:gd name="T7" fmla="*/ 6 h 75"/>
                <a:gd name="T8" fmla="*/ 76 w 81"/>
                <a:gd name="T9" fmla="*/ 5 h 75"/>
                <a:gd name="T10" fmla="*/ 23 w 81"/>
                <a:gd name="T11" fmla="*/ 10 h 75"/>
                <a:gd name="T12" fmla="*/ 2 w 81"/>
                <a:gd name="T13" fmla="*/ 42 h 75"/>
                <a:gd name="T14" fmla="*/ 8 w 81"/>
                <a:gd name="T15" fmla="*/ 75 h 75"/>
                <a:gd name="T16" fmla="*/ 34 w 81"/>
                <a:gd name="T17" fmla="*/ 75 h 75"/>
                <a:gd name="T18" fmla="*/ 27 w 81"/>
                <a:gd name="T19" fmla="*/ 45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1" h="75">
                  <a:moveTo>
                    <a:pt x="27" y="45"/>
                  </a:moveTo>
                  <a:cubicBezTo>
                    <a:pt x="30" y="27"/>
                    <a:pt x="47" y="17"/>
                    <a:pt x="73" y="17"/>
                  </a:cubicBezTo>
                  <a:cubicBezTo>
                    <a:pt x="75" y="17"/>
                    <a:pt x="75" y="17"/>
                    <a:pt x="75" y="17"/>
                  </a:cubicBezTo>
                  <a:cubicBezTo>
                    <a:pt x="81" y="6"/>
                    <a:pt x="81" y="6"/>
                    <a:pt x="81" y="6"/>
                  </a:cubicBezTo>
                  <a:cubicBezTo>
                    <a:pt x="76" y="5"/>
                    <a:pt x="76" y="5"/>
                    <a:pt x="76" y="5"/>
                  </a:cubicBezTo>
                  <a:cubicBezTo>
                    <a:pt x="53" y="0"/>
                    <a:pt x="35" y="2"/>
                    <a:pt x="23" y="10"/>
                  </a:cubicBezTo>
                  <a:cubicBezTo>
                    <a:pt x="10" y="18"/>
                    <a:pt x="3" y="29"/>
                    <a:pt x="2" y="42"/>
                  </a:cubicBezTo>
                  <a:cubicBezTo>
                    <a:pt x="0" y="53"/>
                    <a:pt x="3" y="65"/>
                    <a:pt x="8" y="75"/>
                  </a:cubicBezTo>
                  <a:cubicBezTo>
                    <a:pt x="34" y="75"/>
                    <a:pt x="34" y="75"/>
                    <a:pt x="34" y="75"/>
                  </a:cubicBezTo>
                  <a:cubicBezTo>
                    <a:pt x="28" y="67"/>
                    <a:pt x="24" y="55"/>
                    <a:pt x="27" y="45"/>
                  </a:cubicBezTo>
                  <a:close/>
                </a:path>
              </a:pathLst>
            </a:custGeom>
            <a:solidFill>
              <a:srgbClr val="A9E4F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0" name="Freeform 299"/>
            <p:cNvSpPr>
              <a:spLocks/>
            </p:cNvSpPr>
            <p:nvPr/>
          </p:nvSpPr>
          <p:spPr bwMode="auto">
            <a:xfrm>
              <a:off x="2924176" y="5470525"/>
              <a:ext cx="977900" cy="1387475"/>
            </a:xfrm>
            <a:custGeom>
              <a:avLst/>
              <a:gdLst>
                <a:gd name="T0" fmla="*/ 283 w 308"/>
                <a:gd name="T1" fmla="*/ 401 h 437"/>
                <a:gd name="T2" fmla="*/ 287 w 308"/>
                <a:gd name="T3" fmla="*/ 269 h 437"/>
                <a:gd name="T4" fmla="*/ 231 w 308"/>
                <a:gd name="T5" fmla="*/ 209 h 437"/>
                <a:gd name="T6" fmla="*/ 186 w 308"/>
                <a:gd name="T7" fmla="*/ 188 h 437"/>
                <a:gd name="T8" fmla="*/ 163 w 308"/>
                <a:gd name="T9" fmla="*/ 180 h 437"/>
                <a:gd name="T10" fmla="*/ 201 w 308"/>
                <a:gd name="T11" fmla="*/ 102 h 437"/>
                <a:gd name="T12" fmla="*/ 175 w 308"/>
                <a:gd name="T13" fmla="*/ 51 h 437"/>
                <a:gd name="T14" fmla="*/ 144 w 308"/>
                <a:gd name="T15" fmla="*/ 26 h 437"/>
                <a:gd name="T16" fmla="*/ 117 w 308"/>
                <a:gd name="T17" fmla="*/ 15 h 437"/>
                <a:gd name="T18" fmla="*/ 5 w 308"/>
                <a:gd name="T19" fmla="*/ 79 h 437"/>
                <a:gd name="T20" fmla="*/ 0 w 308"/>
                <a:gd name="T21" fmla="*/ 88 h 437"/>
                <a:gd name="T22" fmla="*/ 27 w 308"/>
                <a:gd name="T23" fmla="*/ 78 h 437"/>
                <a:gd name="T24" fmla="*/ 27 w 308"/>
                <a:gd name="T25" fmla="*/ 77 h 437"/>
                <a:gd name="T26" fmla="*/ 109 w 308"/>
                <a:gd name="T27" fmla="*/ 40 h 437"/>
                <a:gd name="T28" fmla="*/ 152 w 308"/>
                <a:gd name="T29" fmla="*/ 64 h 437"/>
                <a:gd name="T30" fmla="*/ 153 w 308"/>
                <a:gd name="T31" fmla="*/ 65 h 437"/>
                <a:gd name="T32" fmla="*/ 175 w 308"/>
                <a:gd name="T33" fmla="*/ 127 h 437"/>
                <a:gd name="T34" fmla="*/ 128 w 308"/>
                <a:gd name="T35" fmla="*/ 180 h 437"/>
                <a:gd name="T36" fmla="*/ 108 w 308"/>
                <a:gd name="T37" fmla="*/ 188 h 437"/>
                <a:gd name="T38" fmla="*/ 129 w 308"/>
                <a:gd name="T39" fmla="*/ 193 h 437"/>
                <a:gd name="T40" fmla="*/ 245 w 308"/>
                <a:gd name="T41" fmla="*/ 254 h 437"/>
                <a:gd name="T42" fmla="*/ 267 w 308"/>
                <a:gd name="T43" fmla="*/ 289 h 437"/>
                <a:gd name="T44" fmla="*/ 253 w 308"/>
                <a:gd name="T45" fmla="*/ 406 h 437"/>
                <a:gd name="T46" fmla="*/ 223 w 308"/>
                <a:gd name="T47" fmla="*/ 437 h 437"/>
                <a:gd name="T48" fmla="*/ 252 w 308"/>
                <a:gd name="T49" fmla="*/ 437 h 437"/>
                <a:gd name="T50" fmla="*/ 283 w 308"/>
                <a:gd name="T51" fmla="*/ 401 h 4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08" h="437">
                  <a:moveTo>
                    <a:pt x="283" y="401"/>
                  </a:moveTo>
                  <a:cubicBezTo>
                    <a:pt x="306" y="361"/>
                    <a:pt x="308" y="310"/>
                    <a:pt x="287" y="269"/>
                  </a:cubicBezTo>
                  <a:cubicBezTo>
                    <a:pt x="276" y="247"/>
                    <a:pt x="257" y="226"/>
                    <a:pt x="231" y="209"/>
                  </a:cubicBezTo>
                  <a:cubicBezTo>
                    <a:pt x="218" y="202"/>
                    <a:pt x="204" y="195"/>
                    <a:pt x="186" y="188"/>
                  </a:cubicBezTo>
                  <a:cubicBezTo>
                    <a:pt x="178" y="185"/>
                    <a:pt x="170" y="182"/>
                    <a:pt x="163" y="180"/>
                  </a:cubicBezTo>
                  <a:cubicBezTo>
                    <a:pt x="192" y="164"/>
                    <a:pt x="206" y="134"/>
                    <a:pt x="201" y="102"/>
                  </a:cubicBezTo>
                  <a:cubicBezTo>
                    <a:pt x="197" y="84"/>
                    <a:pt x="189" y="67"/>
                    <a:pt x="175" y="51"/>
                  </a:cubicBezTo>
                  <a:cubicBezTo>
                    <a:pt x="166" y="40"/>
                    <a:pt x="155" y="31"/>
                    <a:pt x="144" y="26"/>
                  </a:cubicBezTo>
                  <a:cubicBezTo>
                    <a:pt x="135" y="21"/>
                    <a:pt x="126" y="17"/>
                    <a:pt x="117" y="15"/>
                  </a:cubicBezTo>
                  <a:cubicBezTo>
                    <a:pt x="48" y="0"/>
                    <a:pt x="6" y="78"/>
                    <a:pt x="5" y="79"/>
                  </a:cubicBezTo>
                  <a:cubicBezTo>
                    <a:pt x="0" y="88"/>
                    <a:pt x="0" y="88"/>
                    <a:pt x="0" y="88"/>
                  </a:cubicBezTo>
                  <a:cubicBezTo>
                    <a:pt x="27" y="78"/>
                    <a:pt x="27" y="78"/>
                    <a:pt x="27" y="78"/>
                  </a:cubicBezTo>
                  <a:cubicBezTo>
                    <a:pt x="27" y="77"/>
                    <a:pt x="27" y="77"/>
                    <a:pt x="27" y="77"/>
                  </a:cubicBezTo>
                  <a:cubicBezTo>
                    <a:pt x="28" y="76"/>
                    <a:pt x="62" y="30"/>
                    <a:pt x="109" y="40"/>
                  </a:cubicBezTo>
                  <a:cubicBezTo>
                    <a:pt x="123" y="43"/>
                    <a:pt x="138" y="51"/>
                    <a:pt x="152" y="64"/>
                  </a:cubicBezTo>
                  <a:cubicBezTo>
                    <a:pt x="153" y="65"/>
                    <a:pt x="153" y="65"/>
                    <a:pt x="153" y="65"/>
                  </a:cubicBezTo>
                  <a:cubicBezTo>
                    <a:pt x="169" y="84"/>
                    <a:pt x="177" y="106"/>
                    <a:pt x="175" y="127"/>
                  </a:cubicBezTo>
                  <a:cubicBezTo>
                    <a:pt x="173" y="159"/>
                    <a:pt x="142" y="175"/>
                    <a:pt x="128" y="180"/>
                  </a:cubicBezTo>
                  <a:cubicBezTo>
                    <a:pt x="108" y="188"/>
                    <a:pt x="108" y="188"/>
                    <a:pt x="108" y="188"/>
                  </a:cubicBezTo>
                  <a:cubicBezTo>
                    <a:pt x="129" y="193"/>
                    <a:pt x="129" y="193"/>
                    <a:pt x="129" y="193"/>
                  </a:cubicBezTo>
                  <a:cubicBezTo>
                    <a:pt x="181" y="205"/>
                    <a:pt x="220" y="225"/>
                    <a:pt x="245" y="254"/>
                  </a:cubicBezTo>
                  <a:cubicBezTo>
                    <a:pt x="254" y="265"/>
                    <a:pt x="262" y="276"/>
                    <a:pt x="267" y="289"/>
                  </a:cubicBezTo>
                  <a:cubicBezTo>
                    <a:pt x="282" y="325"/>
                    <a:pt x="277" y="370"/>
                    <a:pt x="253" y="406"/>
                  </a:cubicBezTo>
                  <a:cubicBezTo>
                    <a:pt x="245" y="418"/>
                    <a:pt x="234" y="429"/>
                    <a:pt x="223" y="437"/>
                  </a:cubicBezTo>
                  <a:cubicBezTo>
                    <a:pt x="252" y="437"/>
                    <a:pt x="252" y="437"/>
                    <a:pt x="252" y="437"/>
                  </a:cubicBezTo>
                  <a:cubicBezTo>
                    <a:pt x="264" y="427"/>
                    <a:pt x="274" y="415"/>
                    <a:pt x="283" y="401"/>
                  </a:cubicBezTo>
                  <a:close/>
                </a:path>
              </a:pathLst>
            </a:custGeom>
            <a:solidFill>
              <a:srgbClr val="A9E4F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</p:grpSp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5F8A26"/>
                </a:solidFill>
              </a:rPr>
              <a:t>March</a:t>
            </a: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BCEAFA"/>
                </a:solidFill>
              </a:rPr>
              <a:t>2021</a:t>
            </a:r>
            <a:endParaRPr lang="en-US" sz="7200" cap="all" spc="-300" baseline="0" noProof="0" dirty="0">
              <a:solidFill>
                <a:srgbClr val="BCEAFA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37026C4D-616C-45B2-9E3D-93A11F1CF115}"/>
              </a:ext>
            </a:extLst>
          </p:cNvPr>
          <p:cNvSpPr/>
          <p:nvPr userDrawn="1"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155" name="D1">
            <a:extLst>
              <a:ext uri="{FF2B5EF4-FFF2-40B4-BE49-F238E27FC236}">
                <a16:creationId xmlns:a16="http://schemas.microsoft.com/office/drawing/2014/main" id="{95C2C61E-047B-421F-85AF-739AE08809D8}"/>
              </a:ext>
            </a:extLst>
          </p:cNvPr>
          <p:cNvSpPr txBox="1"/>
          <p:nvPr userDrawn="1"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28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56" name="D2">
            <a:extLst>
              <a:ext uri="{FF2B5EF4-FFF2-40B4-BE49-F238E27FC236}">
                <a16:creationId xmlns:a16="http://schemas.microsoft.com/office/drawing/2014/main" id="{1A71D4EA-2E1F-416D-BBD2-BE0C2A166802}"/>
              </a:ext>
            </a:extLst>
          </p:cNvPr>
          <p:cNvSpPr txBox="1"/>
          <p:nvPr userDrawn="1"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57" name="D3">
            <a:extLst>
              <a:ext uri="{FF2B5EF4-FFF2-40B4-BE49-F238E27FC236}">
                <a16:creationId xmlns:a16="http://schemas.microsoft.com/office/drawing/2014/main" id="{91E5206E-384F-4A41-9F89-4995C685CFA6}"/>
              </a:ext>
            </a:extLst>
          </p:cNvPr>
          <p:cNvSpPr txBox="1"/>
          <p:nvPr userDrawn="1"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58" name="D4">
            <a:extLst>
              <a:ext uri="{FF2B5EF4-FFF2-40B4-BE49-F238E27FC236}">
                <a16:creationId xmlns:a16="http://schemas.microsoft.com/office/drawing/2014/main" id="{18527B6D-91E4-4CDA-8A14-1F12C301B23A}"/>
              </a:ext>
            </a:extLst>
          </p:cNvPr>
          <p:cNvSpPr txBox="1"/>
          <p:nvPr userDrawn="1"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59" name="D5">
            <a:extLst>
              <a:ext uri="{FF2B5EF4-FFF2-40B4-BE49-F238E27FC236}">
                <a16:creationId xmlns:a16="http://schemas.microsoft.com/office/drawing/2014/main" id="{AD96569C-7701-482E-B46A-5088ABCF225D}"/>
              </a:ext>
            </a:extLst>
          </p:cNvPr>
          <p:cNvSpPr txBox="1"/>
          <p:nvPr userDrawn="1"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4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60" name="D6">
            <a:extLst>
              <a:ext uri="{FF2B5EF4-FFF2-40B4-BE49-F238E27FC236}">
                <a16:creationId xmlns:a16="http://schemas.microsoft.com/office/drawing/2014/main" id="{C3D08499-5B51-4476-B2DF-121247E91F80}"/>
              </a:ext>
            </a:extLst>
          </p:cNvPr>
          <p:cNvSpPr txBox="1"/>
          <p:nvPr userDrawn="1"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1" name="D7">
            <a:extLst>
              <a:ext uri="{FF2B5EF4-FFF2-40B4-BE49-F238E27FC236}">
                <a16:creationId xmlns:a16="http://schemas.microsoft.com/office/drawing/2014/main" id="{A0248134-479B-4F78-A795-BD75575B5ECC}"/>
              </a:ext>
            </a:extLst>
          </p:cNvPr>
          <p:cNvSpPr txBox="1"/>
          <p:nvPr userDrawn="1"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2" name="Text Placeholder 2">
            <a:extLst>
              <a:ext uri="{FF2B5EF4-FFF2-40B4-BE49-F238E27FC236}">
                <a16:creationId xmlns:a16="http://schemas.microsoft.com/office/drawing/2014/main" id="{4B16FC36-034F-48BD-8FA1-BE3CF707AB80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163" name="D8">
            <a:extLst>
              <a:ext uri="{FF2B5EF4-FFF2-40B4-BE49-F238E27FC236}">
                <a16:creationId xmlns:a16="http://schemas.microsoft.com/office/drawing/2014/main" id="{3AC7C562-B68C-4893-B213-E8278344DFDE}"/>
              </a:ext>
            </a:extLst>
          </p:cNvPr>
          <p:cNvSpPr txBox="1"/>
          <p:nvPr userDrawn="1"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4" name="D9">
            <a:extLst>
              <a:ext uri="{FF2B5EF4-FFF2-40B4-BE49-F238E27FC236}">
                <a16:creationId xmlns:a16="http://schemas.microsoft.com/office/drawing/2014/main" id="{40C6F9CC-353B-4B72-B54E-A74776DD2F23}"/>
              </a:ext>
            </a:extLst>
          </p:cNvPr>
          <p:cNvSpPr txBox="1"/>
          <p:nvPr userDrawn="1"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5" name="D10">
            <a:extLst>
              <a:ext uri="{FF2B5EF4-FFF2-40B4-BE49-F238E27FC236}">
                <a16:creationId xmlns:a16="http://schemas.microsoft.com/office/drawing/2014/main" id="{E663BB89-24A4-4325-9DAB-E88D542455FC}"/>
              </a:ext>
            </a:extLst>
          </p:cNvPr>
          <p:cNvSpPr txBox="1"/>
          <p:nvPr userDrawn="1"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6" name="D11">
            <a:extLst>
              <a:ext uri="{FF2B5EF4-FFF2-40B4-BE49-F238E27FC236}">
                <a16:creationId xmlns:a16="http://schemas.microsoft.com/office/drawing/2014/main" id="{0DAF07DB-482D-4151-84F2-52F34C869250}"/>
              </a:ext>
            </a:extLst>
          </p:cNvPr>
          <p:cNvSpPr txBox="1"/>
          <p:nvPr userDrawn="1"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7" name="D12">
            <a:extLst>
              <a:ext uri="{FF2B5EF4-FFF2-40B4-BE49-F238E27FC236}">
                <a16:creationId xmlns:a16="http://schemas.microsoft.com/office/drawing/2014/main" id="{5A144931-B02D-4208-915B-ACF82313B84E}"/>
              </a:ext>
            </a:extLst>
          </p:cNvPr>
          <p:cNvSpPr txBox="1"/>
          <p:nvPr userDrawn="1"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8" name="D13">
            <a:extLst>
              <a:ext uri="{FF2B5EF4-FFF2-40B4-BE49-F238E27FC236}">
                <a16:creationId xmlns:a16="http://schemas.microsoft.com/office/drawing/2014/main" id="{EC4A8E32-2988-4B30-9AC3-40EC9E8C156A}"/>
              </a:ext>
            </a:extLst>
          </p:cNvPr>
          <p:cNvSpPr txBox="1"/>
          <p:nvPr userDrawn="1"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9" name="D14">
            <a:extLst>
              <a:ext uri="{FF2B5EF4-FFF2-40B4-BE49-F238E27FC236}">
                <a16:creationId xmlns:a16="http://schemas.microsoft.com/office/drawing/2014/main" id="{6C80908B-C749-4EFA-B906-19B873D58680}"/>
              </a:ext>
            </a:extLst>
          </p:cNvPr>
          <p:cNvSpPr txBox="1"/>
          <p:nvPr userDrawn="1"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70" name="D15">
            <a:extLst>
              <a:ext uri="{FF2B5EF4-FFF2-40B4-BE49-F238E27FC236}">
                <a16:creationId xmlns:a16="http://schemas.microsoft.com/office/drawing/2014/main" id="{8EBD4CEB-A3AE-4C58-890F-0D9076C32689}"/>
              </a:ext>
            </a:extLst>
          </p:cNvPr>
          <p:cNvSpPr txBox="1"/>
          <p:nvPr userDrawn="1"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71" name="D16">
            <a:extLst>
              <a:ext uri="{FF2B5EF4-FFF2-40B4-BE49-F238E27FC236}">
                <a16:creationId xmlns:a16="http://schemas.microsoft.com/office/drawing/2014/main" id="{66B24586-A76A-4F78-8443-18C05F697336}"/>
              </a:ext>
            </a:extLst>
          </p:cNvPr>
          <p:cNvSpPr txBox="1"/>
          <p:nvPr userDrawn="1"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88" name="D17">
            <a:extLst>
              <a:ext uri="{FF2B5EF4-FFF2-40B4-BE49-F238E27FC236}">
                <a16:creationId xmlns:a16="http://schemas.microsoft.com/office/drawing/2014/main" id="{A7B6103D-1D7D-42C0-806B-09C64D52899E}"/>
              </a:ext>
            </a:extLst>
          </p:cNvPr>
          <p:cNvSpPr txBox="1"/>
          <p:nvPr userDrawn="1"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1" name="D18">
            <a:extLst>
              <a:ext uri="{FF2B5EF4-FFF2-40B4-BE49-F238E27FC236}">
                <a16:creationId xmlns:a16="http://schemas.microsoft.com/office/drawing/2014/main" id="{8DC18385-0A2A-48A3-80C4-EB8AD7101910}"/>
              </a:ext>
            </a:extLst>
          </p:cNvPr>
          <p:cNvSpPr txBox="1"/>
          <p:nvPr userDrawn="1"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2" name="D19">
            <a:extLst>
              <a:ext uri="{FF2B5EF4-FFF2-40B4-BE49-F238E27FC236}">
                <a16:creationId xmlns:a16="http://schemas.microsoft.com/office/drawing/2014/main" id="{9FEBA720-A0F5-4ED5-ABDC-F689A39CB8FC}"/>
              </a:ext>
            </a:extLst>
          </p:cNvPr>
          <p:cNvSpPr txBox="1"/>
          <p:nvPr userDrawn="1"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3" name="D20">
            <a:extLst>
              <a:ext uri="{FF2B5EF4-FFF2-40B4-BE49-F238E27FC236}">
                <a16:creationId xmlns:a16="http://schemas.microsoft.com/office/drawing/2014/main" id="{ED549AE6-96E5-42A9-BD62-B628667B3D63}"/>
              </a:ext>
            </a:extLst>
          </p:cNvPr>
          <p:cNvSpPr txBox="1"/>
          <p:nvPr userDrawn="1"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4" name="D21">
            <a:extLst>
              <a:ext uri="{FF2B5EF4-FFF2-40B4-BE49-F238E27FC236}">
                <a16:creationId xmlns:a16="http://schemas.microsoft.com/office/drawing/2014/main" id="{6961798D-FAD8-4428-822A-AD92602BBD5F}"/>
              </a:ext>
            </a:extLst>
          </p:cNvPr>
          <p:cNvSpPr txBox="1"/>
          <p:nvPr userDrawn="1"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5" name="D22">
            <a:extLst>
              <a:ext uri="{FF2B5EF4-FFF2-40B4-BE49-F238E27FC236}">
                <a16:creationId xmlns:a16="http://schemas.microsoft.com/office/drawing/2014/main" id="{9D0951D0-9627-4277-A6AA-7F1EF32B71C2}"/>
              </a:ext>
            </a:extLst>
          </p:cNvPr>
          <p:cNvSpPr txBox="1"/>
          <p:nvPr userDrawn="1"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6" name="D23">
            <a:extLst>
              <a:ext uri="{FF2B5EF4-FFF2-40B4-BE49-F238E27FC236}">
                <a16:creationId xmlns:a16="http://schemas.microsoft.com/office/drawing/2014/main" id="{B7D424BF-7B68-4753-86FF-CA92835414E8}"/>
              </a:ext>
            </a:extLst>
          </p:cNvPr>
          <p:cNvSpPr txBox="1"/>
          <p:nvPr userDrawn="1"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7" name="D24">
            <a:extLst>
              <a:ext uri="{FF2B5EF4-FFF2-40B4-BE49-F238E27FC236}">
                <a16:creationId xmlns:a16="http://schemas.microsoft.com/office/drawing/2014/main" id="{72F8FF6D-DF3F-4387-BAFF-A4329392F3BE}"/>
              </a:ext>
            </a:extLst>
          </p:cNvPr>
          <p:cNvSpPr txBox="1"/>
          <p:nvPr userDrawn="1"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8" name="D25">
            <a:extLst>
              <a:ext uri="{FF2B5EF4-FFF2-40B4-BE49-F238E27FC236}">
                <a16:creationId xmlns:a16="http://schemas.microsoft.com/office/drawing/2014/main" id="{2B2DD917-10A4-48EE-AAB4-B325096F3A30}"/>
              </a:ext>
            </a:extLst>
          </p:cNvPr>
          <p:cNvSpPr txBox="1"/>
          <p:nvPr userDrawn="1"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9" name="D26">
            <a:extLst>
              <a:ext uri="{FF2B5EF4-FFF2-40B4-BE49-F238E27FC236}">
                <a16:creationId xmlns:a16="http://schemas.microsoft.com/office/drawing/2014/main" id="{989AA300-C129-456E-9842-ED250B517B52}"/>
              </a:ext>
            </a:extLst>
          </p:cNvPr>
          <p:cNvSpPr txBox="1"/>
          <p:nvPr userDrawn="1"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0" name="D27">
            <a:extLst>
              <a:ext uri="{FF2B5EF4-FFF2-40B4-BE49-F238E27FC236}">
                <a16:creationId xmlns:a16="http://schemas.microsoft.com/office/drawing/2014/main" id="{42446D20-AC3D-4EAD-A5E6-0780A6C4A8F7}"/>
              </a:ext>
            </a:extLst>
          </p:cNvPr>
          <p:cNvSpPr txBox="1"/>
          <p:nvPr userDrawn="1"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1" name="D28">
            <a:extLst>
              <a:ext uri="{FF2B5EF4-FFF2-40B4-BE49-F238E27FC236}">
                <a16:creationId xmlns:a16="http://schemas.microsoft.com/office/drawing/2014/main" id="{029632A9-F782-4C37-8E90-E2169E1865D5}"/>
              </a:ext>
            </a:extLst>
          </p:cNvPr>
          <p:cNvSpPr txBox="1"/>
          <p:nvPr userDrawn="1"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2" name="D29">
            <a:extLst>
              <a:ext uri="{FF2B5EF4-FFF2-40B4-BE49-F238E27FC236}">
                <a16:creationId xmlns:a16="http://schemas.microsoft.com/office/drawing/2014/main" id="{4D807750-24F4-4D64-9940-F2C5A0B6715C}"/>
              </a:ext>
            </a:extLst>
          </p:cNvPr>
          <p:cNvSpPr txBox="1"/>
          <p:nvPr userDrawn="1"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3" name="D30">
            <a:extLst>
              <a:ext uri="{FF2B5EF4-FFF2-40B4-BE49-F238E27FC236}">
                <a16:creationId xmlns:a16="http://schemas.microsoft.com/office/drawing/2014/main" id="{101D5617-BBBF-4DEB-8964-EBEB06D4424F}"/>
              </a:ext>
            </a:extLst>
          </p:cNvPr>
          <p:cNvSpPr txBox="1"/>
          <p:nvPr userDrawn="1"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4" name="D31">
            <a:extLst>
              <a:ext uri="{FF2B5EF4-FFF2-40B4-BE49-F238E27FC236}">
                <a16:creationId xmlns:a16="http://schemas.microsoft.com/office/drawing/2014/main" id="{C76FB31B-29C0-429E-9DFA-F167E52B969A}"/>
              </a:ext>
            </a:extLst>
          </p:cNvPr>
          <p:cNvSpPr txBox="1"/>
          <p:nvPr userDrawn="1"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5" name="D32">
            <a:extLst>
              <a:ext uri="{FF2B5EF4-FFF2-40B4-BE49-F238E27FC236}">
                <a16:creationId xmlns:a16="http://schemas.microsoft.com/office/drawing/2014/main" id="{320E9498-F990-4DE3-B4D8-45E66F075627}"/>
              </a:ext>
            </a:extLst>
          </p:cNvPr>
          <p:cNvSpPr txBox="1"/>
          <p:nvPr userDrawn="1"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16" name="D33">
            <a:extLst>
              <a:ext uri="{FF2B5EF4-FFF2-40B4-BE49-F238E27FC236}">
                <a16:creationId xmlns:a16="http://schemas.microsoft.com/office/drawing/2014/main" id="{0927F7E9-DB93-4D52-A269-ECB791A7AA9D}"/>
              </a:ext>
            </a:extLst>
          </p:cNvPr>
          <p:cNvSpPr txBox="1"/>
          <p:nvPr userDrawn="1"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17" name="D34">
            <a:extLst>
              <a:ext uri="{FF2B5EF4-FFF2-40B4-BE49-F238E27FC236}">
                <a16:creationId xmlns:a16="http://schemas.microsoft.com/office/drawing/2014/main" id="{E088EB27-4461-459A-B6B7-5EA8D65A87EF}"/>
              </a:ext>
            </a:extLst>
          </p:cNvPr>
          <p:cNvSpPr txBox="1"/>
          <p:nvPr userDrawn="1"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18" name="D35">
            <a:extLst>
              <a:ext uri="{FF2B5EF4-FFF2-40B4-BE49-F238E27FC236}">
                <a16:creationId xmlns:a16="http://schemas.microsoft.com/office/drawing/2014/main" id="{59A02B57-BA19-42D6-9FE1-0106FAB49DCC}"/>
              </a:ext>
            </a:extLst>
          </p:cNvPr>
          <p:cNvSpPr txBox="1"/>
          <p:nvPr userDrawn="1"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19" name="D36">
            <a:extLst>
              <a:ext uri="{FF2B5EF4-FFF2-40B4-BE49-F238E27FC236}">
                <a16:creationId xmlns:a16="http://schemas.microsoft.com/office/drawing/2014/main" id="{E46434F9-7115-4068-A563-EB6329236857}"/>
              </a:ext>
            </a:extLst>
          </p:cNvPr>
          <p:cNvSpPr txBox="1"/>
          <p:nvPr userDrawn="1"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4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20" name="D37">
            <a:extLst>
              <a:ext uri="{FF2B5EF4-FFF2-40B4-BE49-F238E27FC236}">
                <a16:creationId xmlns:a16="http://schemas.microsoft.com/office/drawing/2014/main" id="{0AFD0252-2235-4E53-94BC-0ADBB2555BF4}"/>
              </a:ext>
            </a:extLst>
          </p:cNvPr>
          <p:cNvSpPr txBox="1"/>
          <p:nvPr userDrawn="1"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5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21" name="D38">
            <a:extLst>
              <a:ext uri="{FF2B5EF4-FFF2-40B4-BE49-F238E27FC236}">
                <a16:creationId xmlns:a16="http://schemas.microsoft.com/office/drawing/2014/main" id="{7931F223-BC51-40B8-8063-B6FBB11B5B89}"/>
              </a:ext>
            </a:extLst>
          </p:cNvPr>
          <p:cNvSpPr txBox="1"/>
          <p:nvPr userDrawn="1"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6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22" name="D39">
            <a:extLst>
              <a:ext uri="{FF2B5EF4-FFF2-40B4-BE49-F238E27FC236}">
                <a16:creationId xmlns:a16="http://schemas.microsoft.com/office/drawing/2014/main" id="{34F46597-9514-4123-9998-ACAB2A275ED3}"/>
              </a:ext>
            </a:extLst>
          </p:cNvPr>
          <p:cNvSpPr txBox="1"/>
          <p:nvPr userDrawn="1"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7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23" name="D40">
            <a:extLst>
              <a:ext uri="{FF2B5EF4-FFF2-40B4-BE49-F238E27FC236}">
                <a16:creationId xmlns:a16="http://schemas.microsoft.com/office/drawing/2014/main" id="{B3131265-D414-4731-914F-27FCC909EAC2}"/>
              </a:ext>
            </a:extLst>
          </p:cNvPr>
          <p:cNvSpPr txBox="1"/>
          <p:nvPr userDrawn="1"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8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24" name="D41">
            <a:extLst>
              <a:ext uri="{FF2B5EF4-FFF2-40B4-BE49-F238E27FC236}">
                <a16:creationId xmlns:a16="http://schemas.microsoft.com/office/drawing/2014/main" id="{19A5EB25-A745-42FD-AA18-E61625875FD8}"/>
              </a:ext>
            </a:extLst>
          </p:cNvPr>
          <p:cNvSpPr txBox="1"/>
          <p:nvPr userDrawn="1"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9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25" name="D42">
            <a:extLst>
              <a:ext uri="{FF2B5EF4-FFF2-40B4-BE49-F238E27FC236}">
                <a16:creationId xmlns:a16="http://schemas.microsoft.com/office/drawing/2014/main" id="{30A29A62-5C8E-46CA-B135-1FC502A7908C}"/>
              </a:ext>
            </a:extLst>
          </p:cNvPr>
          <p:cNvSpPr txBox="1"/>
          <p:nvPr userDrawn="1"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10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26" name="Text Placeholder 2">
            <a:extLst>
              <a:ext uri="{FF2B5EF4-FFF2-40B4-BE49-F238E27FC236}">
                <a16:creationId xmlns:a16="http://schemas.microsoft.com/office/drawing/2014/main" id="{E1529D3C-6155-428C-91F8-17A00F1C1E30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7" name="Text Placeholder 2">
            <a:extLst>
              <a:ext uri="{FF2B5EF4-FFF2-40B4-BE49-F238E27FC236}">
                <a16:creationId xmlns:a16="http://schemas.microsoft.com/office/drawing/2014/main" id="{7D4F9709-C0D6-4BF9-8E13-74DAE9E08623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8" name="Text Placeholder 2">
            <a:extLst>
              <a:ext uri="{FF2B5EF4-FFF2-40B4-BE49-F238E27FC236}">
                <a16:creationId xmlns:a16="http://schemas.microsoft.com/office/drawing/2014/main" id="{389F352E-A906-40B7-8190-CA87219BEA8E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29" name="Text Placeholder 2">
            <a:extLst>
              <a:ext uri="{FF2B5EF4-FFF2-40B4-BE49-F238E27FC236}">
                <a16:creationId xmlns:a16="http://schemas.microsoft.com/office/drawing/2014/main" id="{871C3070-427C-406C-A1DA-AA1B902A363B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30" name="Text Placeholder 2">
            <a:extLst>
              <a:ext uri="{FF2B5EF4-FFF2-40B4-BE49-F238E27FC236}">
                <a16:creationId xmlns:a16="http://schemas.microsoft.com/office/drawing/2014/main" id="{1C69BC65-BD04-40E3-93AA-611E9F5354B2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31" name="Text Placeholder 2">
            <a:extLst>
              <a:ext uri="{FF2B5EF4-FFF2-40B4-BE49-F238E27FC236}">
                <a16:creationId xmlns:a16="http://schemas.microsoft.com/office/drawing/2014/main" id="{12459A33-22FD-4B57-8A7A-71080BD57EEC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32" name="Text Placeholder 2">
            <a:extLst>
              <a:ext uri="{FF2B5EF4-FFF2-40B4-BE49-F238E27FC236}">
                <a16:creationId xmlns:a16="http://schemas.microsoft.com/office/drawing/2014/main" id="{0456466A-9479-44B4-B74A-ECE6F66FFE74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5" name="Text Placeholder 2">
            <a:extLst>
              <a:ext uri="{FF2B5EF4-FFF2-40B4-BE49-F238E27FC236}">
                <a16:creationId xmlns:a16="http://schemas.microsoft.com/office/drawing/2014/main" id="{1AFB2833-B974-43B3-AACF-515A4A8CA509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6" name="Text Placeholder 2">
            <a:extLst>
              <a:ext uri="{FF2B5EF4-FFF2-40B4-BE49-F238E27FC236}">
                <a16:creationId xmlns:a16="http://schemas.microsoft.com/office/drawing/2014/main" id="{3CBDADBA-7293-419B-A915-873849D559AC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7" name="Text Placeholder 2">
            <a:extLst>
              <a:ext uri="{FF2B5EF4-FFF2-40B4-BE49-F238E27FC236}">
                <a16:creationId xmlns:a16="http://schemas.microsoft.com/office/drawing/2014/main" id="{D503DDA5-A68C-43DB-BD89-9DCB7D050D0A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8" name="Text Placeholder 2">
            <a:extLst>
              <a:ext uri="{FF2B5EF4-FFF2-40B4-BE49-F238E27FC236}">
                <a16:creationId xmlns:a16="http://schemas.microsoft.com/office/drawing/2014/main" id="{55914FA1-763A-40FC-A80B-7C62C8DA495C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9" name="Text Placeholder 2">
            <a:extLst>
              <a:ext uri="{FF2B5EF4-FFF2-40B4-BE49-F238E27FC236}">
                <a16:creationId xmlns:a16="http://schemas.microsoft.com/office/drawing/2014/main" id="{DE1415B9-EA5E-4CE2-B306-B959EFEEC0FF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0" name="Text Placeholder 2">
            <a:extLst>
              <a:ext uri="{FF2B5EF4-FFF2-40B4-BE49-F238E27FC236}">
                <a16:creationId xmlns:a16="http://schemas.microsoft.com/office/drawing/2014/main" id="{5C2F3C8E-68F7-4B68-8AF0-8092F93DF935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1" name="Text Placeholder 2">
            <a:extLst>
              <a:ext uri="{FF2B5EF4-FFF2-40B4-BE49-F238E27FC236}">
                <a16:creationId xmlns:a16="http://schemas.microsoft.com/office/drawing/2014/main" id="{79F27AD4-2D99-47BC-93B3-764FD49E3152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2" name="Text Placeholder 2">
            <a:extLst>
              <a:ext uri="{FF2B5EF4-FFF2-40B4-BE49-F238E27FC236}">
                <a16:creationId xmlns:a16="http://schemas.microsoft.com/office/drawing/2014/main" id="{7123D1CA-779C-4A73-AA49-8A785EC42205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3" name="Text Placeholder 2">
            <a:extLst>
              <a:ext uri="{FF2B5EF4-FFF2-40B4-BE49-F238E27FC236}">
                <a16:creationId xmlns:a16="http://schemas.microsoft.com/office/drawing/2014/main" id="{43DC94E8-3535-465C-89B4-6756C06DA060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4" name="Text Placeholder 2">
            <a:extLst>
              <a:ext uri="{FF2B5EF4-FFF2-40B4-BE49-F238E27FC236}">
                <a16:creationId xmlns:a16="http://schemas.microsoft.com/office/drawing/2014/main" id="{660C5F1E-D3A5-4A3B-A7FA-AE2EB6EBAFE7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5" name="Text Placeholder 2">
            <a:extLst>
              <a:ext uri="{FF2B5EF4-FFF2-40B4-BE49-F238E27FC236}">
                <a16:creationId xmlns:a16="http://schemas.microsoft.com/office/drawing/2014/main" id="{D86E5C73-DE93-4121-B434-24DAD8D1AA62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6" name="Text Placeholder 2">
            <a:extLst>
              <a:ext uri="{FF2B5EF4-FFF2-40B4-BE49-F238E27FC236}">
                <a16:creationId xmlns:a16="http://schemas.microsoft.com/office/drawing/2014/main" id="{C6264A18-0D4B-4072-AB95-F597B23E0EDB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7" name="Text Placeholder 2">
            <a:extLst>
              <a:ext uri="{FF2B5EF4-FFF2-40B4-BE49-F238E27FC236}">
                <a16:creationId xmlns:a16="http://schemas.microsoft.com/office/drawing/2014/main" id="{D0163BDD-1DF8-45A7-9450-4C3BF6982A1E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8" name="Text Placeholder 2">
            <a:extLst>
              <a:ext uri="{FF2B5EF4-FFF2-40B4-BE49-F238E27FC236}">
                <a16:creationId xmlns:a16="http://schemas.microsoft.com/office/drawing/2014/main" id="{286783F9-B08D-4716-92EC-8A9356377106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9" name="Text Placeholder 2">
            <a:extLst>
              <a:ext uri="{FF2B5EF4-FFF2-40B4-BE49-F238E27FC236}">
                <a16:creationId xmlns:a16="http://schemas.microsoft.com/office/drawing/2014/main" id="{256E7084-F3F0-40E9-B198-5871356BDCB1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0" name="Text Placeholder 2">
            <a:extLst>
              <a:ext uri="{FF2B5EF4-FFF2-40B4-BE49-F238E27FC236}">
                <a16:creationId xmlns:a16="http://schemas.microsoft.com/office/drawing/2014/main" id="{DB2ABC7E-E2CB-4A51-985F-73E030A941CF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1" name="Text Placeholder 2">
            <a:extLst>
              <a:ext uri="{FF2B5EF4-FFF2-40B4-BE49-F238E27FC236}">
                <a16:creationId xmlns:a16="http://schemas.microsoft.com/office/drawing/2014/main" id="{73A1AA23-DA2B-46E7-9422-04F9ADDBB1ED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2" name="Text Placeholder 2">
            <a:extLst>
              <a:ext uri="{FF2B5EF4-FFF2-40B4-BE49-F238E27FC236}">
                <a16:creationId xmlns:a16="http://schemas.microsoft.com/office/drawing/2014/main" id="{64B729A5-1628-41CA-828A-AB2077DE30D1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3" name="Text Placeholder 2">
            <a:extLst>
              <a:ext uri="{FF2B5EF4-FFF2-40B4-BE49-F238E27FC236}">
                <a16:creationId xmlns:a16="http://schemas.microsoft.com/office/drawing/2014/main" id="{2B983693-A29A-445F-A967-0501FA820913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4" name="Text Placeholder 2">
            <a:extLst>
              <a:ext uri="{FF2B5EF4-FFF2-40B4-BE49-F238E27FC236}">
                <a16:creationId xmlns:a16="http://schemas.microsoft.com/office/drawing/2014/main" id="{E38AD675-7B0C-4D6B-B911-DDD892EE2521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5" name="Text Placeholder 2">
            <a:extLst>
              <a:ext uri="{FF2B5EF4-FFF2-40B4-BE49-F238E27FC236}">
                <a16:creationId xmlns:a16="http://schemas.microsoft.com/office/drawing/2014/main" id="{E129CFD6-6FB1-4B95-8EFB-7D85B3C02035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6" name="Text Placeholder 2">
            <a:extLst>
              <a:ext uri="{FF2B5EF4-FFF2-40B4-BE49-F238E27FC236}">
                <a16:creationId xmlns:a16="http://schemas.microsoft.com/office/drawing/2014/main" id="{0D86AA69-3AA4-4EDF-8247-BEC7289E8CBE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7" name="Text Placeholder 2">
            <a:extLst>
              <a:ext uri="{FF2B5EF4-FFF2-40B4-BE49-F238E27FC236}">
                <a16:creationId xmlns:a16="http://schemas.microsoft.com/office/drawing/2014/main" id="{41BAA817-1106-439F-9747-0A0D9CDD96C6}"/>
              </a:ext>
            </a:extLst>
          </p:cNvPr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8" name="Text Placeholder 2">
            <a:extLst>
              <a:ext uri="{FF2B5EF4-FFF2-40B4-BE49-F238E27FC236}">
                <a16:creationId xmlns:a16="http://schemas.microsoft.com/office/drawing/2014/main" id="{F6D90AFE-1EF0-4342-AEA7-2FCAF1C710B7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9" name="Text Placeholder 2">
            <a:extLst>
              <a:ext uri="{FF2B5EF4-FFF2-40B4-BE49-F238E27FC236}">
                <a16:creationId xmlns:a16="http://schemas.microsoft.com/office/drawing/2014/main" id="{BDF0ACE8-4015-43DA-B4C5-7217998E1EEE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0" name="Text Placeholder 2">
            <a:extLst>
              <a:ext uri="{FF2B5EF4-FFF2-40B4-BE49-F238E27FC236}">
                <a16:creationId xmlns:a16="http://schemas.microsoft.com/office/drawing/2014/main" id="{4D4A7E4B-7953-4844-A965-AA9BB1A9361A}"/>
              </a:ext>
            </a:extLst>
          </p:cNvPr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1" name="Text Placeholder 2">
            <a:extLst>
              <a:ext uri="{FF2B5EF4-FFF2-40B4-BE49-F238E27FC236}">
                <a16:creationId xmlns:a16="http://schemas.microsoft.com/office/drawing/2014/main" id="{6795509E-11D6-4B77-875E-B28778CA4D99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2" name="Text Placeholder 2">
            <a:extLst>
              <a:ext uri="{FF2B5EF4-FFF2-40B4-BE49-F238E27FC236}">
                <a16:creationId xmlns:a16="http://schemas.microsoft.com/office/drawing/2014/main" id="{529938CB-21B0-4AED-A3F9-B11087A380ED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3" name="Text Placeholder 2">
            <a:extLst>
              <a:ext uri="{FF2B5EF4-FFF2-40B4-BE49-F238E27FC236}">
                <a16:creationId xmlns:a16="http://schemas.microsoft.com/office/drawing/2014/main" id="{F68D6EA5-5B45-4C5B-87D5-4966543EAC83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4" name="Text Placeholder 2">
            <a:extLst>
              <a:ext uri="{FF2B5EF4-FFF2-40B4-BE49-F238E27FC236}">
                <a16:creationId xmlns:a16="http://schemas.microsoft.com/office/drawing/2014/main" id="{6F1E7C39-2090-4439-AC01-A4141EAB31BA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5" name="Text Placeholder 2">
            <a:extLst>
              <a:ext uri="{FF2B5EF4-FFF2-40B4-BE49-F238E27FC236}">
                <a16:creationId xmlns:a16="http://schemas.microsoft.com/office/drawing/2014/main" id="{017017B4-6506-4ED9-9D92-E7E12C7E40C6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6" name="Text Placeholder 2">
            <a:extLst>
              <a:ext uri="{FF2B5EF4-FFF2-40B4-BE49-F238E27FC236}">
                <a16:creationId xmlns:a16="http://schemas.microsoft.com/office/drawing/2014/main" id="{57189587-D7F7-415B-A144-794A3EBE9C06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7" name="Text Placeholder 2">
            <a:extLst>
              <a:ext uri="{FF2B5EF4-FFF2-40B4-BE49-F238E27FC236}">
                <a16:creationId xmlns:a16="http://schemas.microsoft.com/office/drawing/2014/main" id="{ADDC0314-0C06-477A-98B2-0A4F65DD7BDF}"/>
              </a:ext>
            </a:extLst>
          </p:cNvPr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8" name="Text Placeholder 2">
            <a:extLst>
              <a:ext uri="{FF2B5EF4-FFF2-40B4-BE49-F238E27FC236}">
                <a16:creationId xmlns:a16="http://schemas.microsoft.com/office/drawing/2014/main" id="{6E3525B0-E5C2-4E24-823D-BD294B3A2367}"/>
              </a:ext>
            </a:extLst>
          </p:cNvPr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9" name="TextBox 378">
            <a:extLst>
              <a:ext uri="{FF2B5EF4-FFF2-40B4-BE49-F238E27FC236}">
                <a16:creationId xmlns:a16="http://schemas.microsoft.com/office/drawing/2014/main" id="{DEF5F4A9-FB6F-4F5A-897B-49E8D1E4D191}"/>
              </a:ext>
            </a:extLst>
          </p:cNvPr>
          <p:cNvSpPr txBox="1"/>
          <p:nvPr userDrawn="1"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380" name="TextBox 379">
            <a:extLst>
              <a:ext uri="{FF2B5EF4-FFF2-40B4-BE49-F238E27FC236}">
                <a16:creationId xmlns:a16="http://schemas.microsoft.com/office/drawing/2014/main" id="{2D94572D-79AF-4CAF-8457-368F5A6661B3}"/>
              </a:ext>
            </a:extLst>
          </p:cNvPr>
          <p:cNvSpPr txBox="1"/>
          <p:nvPr userDrawn="1"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381" name="TextBox 380">
            <a:extLst>
              <a:ext uri="{FF2B5EF4-FFF2-40B4-BE49-F238E27FC236}">
                <a16:creationId xmlns:a16="http://schemas.microsoft.com/office/drawing/2014/main" id="{F9C4B8CC-1DCB-4F53-B83F-CF48157FAD62}"/>
              </a:ext>
            </a:extLst>
          </p:cNvPr>
          <p:cNvSpPr txBox="1"/>
          <p:nvPr userDrawn="1"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382" name="TextBox 381">
            <a:extLst>
              <a:ext uri="{FF2B5EF4-FFF2-40B4-BE49-F238E27FC236}">
                <a16:creationId xmlns:a16="http://schemas.microsoft.com/office/drawing/2014/main" id="{F07C135F-DA0E-44E1-AC82-97908973C53B}"/>
              </a:ext>
            </a:extLst>
          </p:cNvPr>
          <p:cNvSpPr txBox="1"/>
          <p:nvPr userDrawn="1"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383" name="TextBox 382">
            <a:extLst>
              <a:ext uri="{FF2B5EF4-FFF2-40B4-BE49-F238E27FC236}">
                <a16:creationId xmlns:a16="http://schemas.microsoft.com/office/drawing/2014/main" id="{544D27DE-FCBB-4003-8B48-3C437DD8A17D}"/>
              </a:ext>
            </a:extLst>
          </p:cNvPr>
          <p:cNvSpPr txBox="1"/>
          <p:nvPr userDrawn="1"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384" name="TextBox 383">
            <a:extLst>
              <a:ext uri="{FF2B5EF4-FFF2-40B4-BE49-F238E27FC236}">
                <a16:creationId xmlns:a16="http://schemas.microsoft.com/office/drawing/2014/main" id="{97C5F276-421F-48FF-8F28-E42711462658}"/>
              </a:ext>
            </a:extLst>
          </p:cNvPr>
          <p:cNvSpPr txBox="1"/>
          <p:nvPr userDrawn="1"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385" name="TextBox 384">
            <a:extLst>
              <a:ext uri="{FF2B5EF4-FFF2-40B4-BE49-F238E27FC236}">
                <a16:creationId xmlns:a16="http://schemas.microsoft.com/office/drawing/2014/main" id="{A0966A24-13A7-404D-AC94-C354E1B385F9}"/>
              </a:ext>
            </a:extLst>
          </p:cNvPr>
          <p:cNvSpPr txBox="1"/>
          <p:nvPr userDrawn="1"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386" name="Straight Connector 385">
            <a:extLst>
              <a:ext uri="{FF2B5EF4-FFF2-40B4-BE49-F238E27FC236}">
                <a16:creationId xmlns:a16="http://schemas.microsoft.com/office/drawing/2014/main" id="{DC1062AC-7F62-4EE7-8B5B-430B0B492B0B}"/>
              </a:ext>
            </a:extLst>
          </p:cNvPr>
          <p:cNvCxnSpPr/>
          <p:nvPr userDrawn="1"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7" name="Straight Connector 386">
            <a:extLst>
              <a:ext uri="{FF2B5EF4-FFF2-40B4-BE49-F238E27FC236}">
                <a16:creationId xmlns:a16="http://schemas.microsoft.com/office/drawing/2014/main" id="{19E3B1F4-D5FF-4189-9C4C-B1B256FD707D}"/>
              </a:ext>
            </a:extLst>
          </p:cNvPr>
          <p:cNvCxnSpPr/>
          <p:nvPr userDrawn="1"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8" name="Straight Connector 387">
            <a:extLst>
              <a:ext uri="{FF2B5EF4-FFF2-40B4-BE49-F238E27FC236}">
                <a16:creationId xmlns:a16="http://schemas.microsoft.com/office/drawing/2014/main" id="{18592469-6707-4005-B92E-088E5A3AD302}"/>
              </a:ext>
            </a:extLst>
          </p:cNvPr>
          <p:cNvCxnSpPr/>
          <p:nvPr userDrawn="1"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9" name="Straight Connector 388">
            <a:extLst>
              <a:ext uri="{FF2B5EF4-FFF2-40B4-BE49-F238E27FC236}">
                <a16:creationId xmlns:a16="http://schemas.microsoft.com/office/drawing/2014/main" id="{B29BB7B1-9B5E-4350-9F40-02C876F02849}"/>
              </a:ext>
            </a:extLst>
          </p:cNvPr>
          <p:cNvCxnSpPr/>
          <p:nvPr userDrawn="1"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0" name="Straight Connector 389">
            <a:extLst>
              <a:ext uri="{FF2B5EF4-FFF2-40B4-BE49-F238E27FC236}">
                <a16:creationId xmlns:a16="http://schemas.microsoft.com/office/drawing/2014/main" id="{29707E01-1257-4978-B7BA-D986B1411EB6}"/>
              </a:ext>
            </a:extLst>
          </p:cNvPr>
          <p:cNvCxnSpPr/>
          <p:nvPr userDrawn="1"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1" name="Straight Connector 390">
            <a:extLst>
              <a:ext uri="{FF2B5EF4-FFF2-40B4-BE49-F238E27FC236}">
                <a16:creationId xmlns:a16="http://schemas.microsoft.com/office/drawing/2014/main" id="{CF99A8EB-CC55-448B-90C3-C68E7DED3661}"/>
              </a:ext>
            </a:extLst>
          </p:cNvPr>
          <p:cNvCxnSpPr/>
          <p:nvPr userDrawn="1"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2" name="Straight Connector 391">
            <a:extLst>
              <a:ext uri="{FF2B5EF4-FFF2-40B4-BE49-F238E27FC236}">
                <a16:creationId xmlns:a16="http://schemas.microsoft.com/office/drawing/2014/main" id="{04FC6758-67EE-4712-A91B-366EB311738C}"/>
              </a:ext>
            </a:extLst>
          </p:cNvPr>
          <p:cNvCxnSpPr/>
          <p:nvPr userDrawn="1"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3" name="Straight Connector 392">
            <a:extLst>
              <a:ext uri="{FF2B5EF4-FFF2-40B4-BE49-F238E27FC236}">
                <a16:creationId xmlns:a16="http://schemas.microsoft.com/office/drawing/2014/main" id="{A9D296BA-C058-4044-B711-DA250D0FE455}"/>
              </a:ext>
            </a:extLst>
          </p:cNvPr>
          <p:cNvCxnSpPr/>
          <p:nvPr userDrawn="1"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4" name="Straight Connector 393">
            <a:extLst>
              <a:ext uri="{FF2B5EF4-FFF2-40B4-BE49-F238E27FC236}">
                <a16:creationId xmlns:a16="http://schemas.microsoft.com/office/drawing/2014/main" id="{C47B5952-7A2E-4852-9D6A-6A32DD617D0D}"/>
              </a:ext>
            </a:extLst>
          </p:cNvPr>
          <p:cNvCxnSpPr/>
          <p:nvPr userDrawn="1"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5" name="Straight Connector 394">
            <a:extLst>
              <a:ext uri="{FF2B5EF4-FFF2-40B4-BE49-F238E27FC236}">
                <a16:creationId xmlns:a16="http://schemas.microsoft.com/office/drawing/2014/main" id="{04A558BC-83BF-4943-8971-6C771E992C72}"/>
              </a:ext>
            </a:extLst>
          </p:cNvPr>
          <p:cNvCxnSpPr/>
          <p:nvPr userDrawn="1"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6" name="Straight Connector 395">
            <a:extLst>
              <a:ext uri="{FF2B5EF4-FFF2-40B4-BE49-F238E27FC236}">
                <a16:creationId xmlns:a16="http://schemas.microsoft.com/office/drawing/2014/main" id="{6DC90BB4-B077-4CA1-8C5B-39A05589D11C}"/>
              </a:ext>
            </a:extLst>
          </p:cNvPr>
          <p:cNvCxnSpPr/>
          <p:nvPr userDrawn="1"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7" name="Straight Connector 396">
            <a:extLst>
              <a:ext uri="{FF2B5EF4-FFF2-40B4-BE49-F238E27FC236}">
                <a16:creationId xmlns:a16="http://schemas.microsoft.com/office/drawing/2014/main" id="{7AC38B18-7875-488B-ACB3-2CDDB72DD742}"/>
              </a:ext>
            </a:extLst>
          </p:cNvPr>
          <p:cNvCxnSpPr/>
          <p:nvPr userDrawn="1"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8" name="Straight Connector 397">
            <a:extLst>
              <a:ext uri="{FF2B5EF4-FFF2-40B4-BE49-F238E27FC236}">
                <a16:creationId xmlns:a16="http://schemas.microsoft.com/office/drawing/2014/main" id="{6F7FF1CC-320D-4BAE-9E47-9A9E339C5FD7}"/>
              </a:ext>
            </a:extLst>
          </p:cNvPr>
          <p:cNvCxnSpPr/>
          <p:nvPr userDrawn="1"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921984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pri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>
            <a:extLst>
              <a:ext uri="{FF2B5EF4-FFF2-40B4-BE49-F238E27FC236}">
                <a16:creationId xmlns:a16="http://schemas.microsoft.com/office/drawing/2014/main" id="{309B318A-5D85-400A-B945-369626510A8A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FFFFFF"/>
                </a:solidFill>
              </a:rPr>
              <a:t>April</a:t>
            </a: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527506"/>
                </a:solidFill>
              </a:rPr>
              <a:t>2021</a:t>
            </a:r>
          </a:p>
        </p:txBody>
      </p:sp>
      <p:sp>
        <p:nvSpPr>
          <p:cNvPr id="188" name="Rectangle 187">
            <a:extLst>
              <a:ext uri="{FF2B5EF4-FFF2-40B4-BE49-F238E27FC236}">
                <a16:creationId xmlns:a16="http://schemas.microsoft.com/office/drawing/2014/main" id="{6EE4CED0-EA76-4E1C-B6D6-75A653A698B2}"/>
              </a:ext>
            </a:extLst>
          </p:cNvPr>
          <p:cNvSpPr/>
          <p:nvPr userDrawn="1"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189" name="D1">
            <a:extLst>
              <a:ext uri="{FF2B5EF4-FFF2-40B4-BE49-F238E27FC236}">
                <a16:creationId xmlns:a16="http://schemas.microsoft.com/office/drawing/2014/main" id="{8297935A-7187-4A96-9AA2-EE5780CF2BC1}"/>
              </a:ext>
            </a:extLst>
          </p:cNvPr>
          <p:cNvSpPr txBox="1"/>
          <p:nvPr userDrawn="1"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28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90" name="D2">
            <a:extLst>
              <a:ext uri="{FF2B5EF4-FFF2-40B4-BE49-F238E27FC236}">
                <a16:creationId xmlns:a16="http://schemas.microsoft.com/office/drawing/2014/main" id="{CD46BAFD-EF7E-45B9-948E-8997DFBA1FB4}"/>
              </a:ext>
            </a:extLst>
          </p:cNvPr>
          <p:cNvSpPr txBox="1"/>
          <p:nvPr userDrawn="1"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29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91" name="D3">
            <a:extLst>
              <a:ext uri="{FF2B5EF4-FFF2-40B4-BE49-F238E27FC236}">
                <a16:creationId xmlns:a16="http://schemas.microsoft.com/office/drawing/2014/main" id="{FF06C806-B9AF-4A2B-9CD8-6B0D6F61F7C3}"/>
              </a:ext>
            </a:extLst>
          </p:cNvPr>
          <p:cNvSpPr txBox="1"/>
          <p:nvPr userDrawn="1"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30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92" name="D4">
            <a:extLst>
              <a:ext uri="{FF2B5EF4-FFF2-40B4-BE49-F238E27FC236}">
                <a16:creationId xmlns:a16="http://schemas.microsoft.com/office/drawing/2014/main" id="{10BEDAD4-DF7F-4F7E-94EF-D29D0C91A3C1}"/>
              </a:ext>
            </a:extLst>
          </p:cNvPr>
          <p:cNvSpPr txBox="1"/>
          <p:nvPr userDrawn="1"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31</a:t>
            </a:r>
            <a:endParaRPr lang="en-US" dirty="0">
              <a:solidFill>
                <a:srgbClr val="9FE0F8"/>
              </a:solidFill>
            </a:endParaRPr>
          </a:p>
        </p:txBody>
      </p:sp>
      <p:sp>
        <p:nvSpPr>
          <p:cNvPr id="193" name="D5">
            <a:extLst>
              <a:ext uri="{FF2B5EF4-FFF2-40B4-BE49-F238E27FC236}">
                <a16:creationId xmlns:a16="http://schemas.microsoft.com/office/drawing/2014/main" id="{8FE7F98E-BFD5-45A6-8F80-426BCE5BFDAD}"/>
              </a:ext>
            </a:extLst>
          </p:cNvPr>
          <p:cNvSpPr txBox="1"/>
          <p:nvPr userDrawn="1"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94" name="D6">
            <a:extLst>
              <a:ext uri="{FF2B5EF4-FFF2-40B4-BE49-F238E27FC236}">
                <a16:creationId xmlns:a16="http://schemas.microsoft.com/office/drawing/2014/main" id="{10217794-04BB-4EF4-88D0-154D7C0CC5B0}"/>
              </a:ext>
            </a:extLst>
          </p:cNvPr>
          <p:cNvSpPr txBox="1"/>
          <p:nvPr userDrawn="1"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5" name="D7">
            <a:extLst>
              <a:ext uri="{FF2B5EF4-FFF2-40B4-BE49-F238E27FC236}">
                <a16:creationId xmlns:a16="http://schemas.microsoft.com/office/drawing/2014/main" id="{25656D21-9088-4535-9441-09A50EBB61AA}"/>
              </a:ext>
            </a:extLst>
          </p:cNvPr>
          <p:cNvSpPr txBox="1"/>
          <p:nvPr userDrawn="1"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6" name="Text Placeholder 2">
            <a:extLst>
              <a:ext uri="{FF2B5EF4-FFF2-40B4-BE49-F238E27FC236}">
                <a16:creationId xmlns:a16="http://schemas.microsoft.com/office/drawing/2014/main" id="{0E5F197A-2D1C-4299-8239-9099353AFE25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197" name="D8">
            <a:extLst>
              <a:ext uri="{FF2B5EF4-FFF2-40B4-BE49-F238E27FC236}">
                <a16:creationId xmlns:a16="http://schemas.microsoft.com/office/drawing/2014/main" id="{472B11DC-8AD0-4E98-B0EA-12CBA1E3923F}"/>
              </a:ext>
            </a:extLst>
          </p:cNvPr>
          <p:cNvSpPr txBox="1"/>
          <p:nvPr userDrawn="1"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8" name="D9">
            <a:extLst>
              <a:ext uri="{FF2B5EF4-FFF2-40B4-BE49-F238E27FC236}">
                <a16:creationId xmlns:a16="http://schemas.microsoft.com/office/drawing/2014/main" id="{E1AA9A86-9367-472D-AB73-DB139E8FF1AF}"/>
              </a:ext>
            </a:extLst>
          </p:cNvPr>
          <p:cNvSpPr txBox="1"/>
          <p:nvPr userDrawn="1"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9" name="D10">
            <a:extLst>
              <a:ext uri="{FF2B5EF4-FFF2-40B4-BE49-F238E27FC236}">
                <a16:creationId xmlns:a16="http://schemas.microsoft.com/office/drawing/2014/main" id="{4CA98D5C-3684-4F38-9F07-CE539E974EC5}"/>
              </a:ext>
            </a:extLst>
          </p:cNvPr>
          <p:cNvSpPr txBox="1"/>
          <p:nvPr userDrawn="1"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0" name="D11">
            <a:extLst>
              <a:ext uri="{FF2B5EF4-FFF2-40B4-BE49-F238E27FC236}">
                <a16:creationId xmlns:a16="http://schemas.microsoft.com/office/drawing/2014/main" id="{A7A86789-05C1-4CF2-A5A4-60218D4FFF6F}"/>
              </a:ext>
            </a:extLst>
          </p:cNvPr>
          <p:cNvSpPr txBox="1"/>
          <p:nvPr userDrawn="1"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1" name="D12">
            <a:extLst>
              <a:ext uri="{FF2B5EF4-FFF2-40B4-BE49-F238E27FC236}">
                <a16:creationId xmlns:a16="http://schemas.microsoft.com/office/drawing/2014/main" id="{C21A3E13-1ED7-4428-BEB6-552272C1A24E}"/>
              </a:ext>
            </a:extLst>
          </p:cNvPr>
          <p:cNvSpPr txBox="1"/>
          <p:nvPr userDrawn="1"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2" name="D13">
            <a:extLst>
              <a:ext uri="{FF2B5EF4-FFF2-40B4-BE49-F238E27FC236}">
                <a16:creationId xmlns:a16="http://schemas.microsoft.com/office/drawing/2014/main" id="{E591D7FA-59FF-4858-9704-A70A8C0A1B2E}"/>
              </a:ext>
            </a:extLst>
          </p:cNvPr>
          <p:cNvSpPr txBox="1"/>
          <p:nvPr userDrawn="1"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3" name="D14">
            <a:extLst>
              <a:ext uri="{FF2B5EF4-FFF2-40B4-BE49-F238E27FC236}">
                <a16:creationId xmlns:a16="http://schemas.microsoft.com/office/drawing/2014/main" id="{5E1EDF78-FAAD-4DA0-AD7C-09A5CB8A2294}"/>
              </a:ext>
            </a:extLst>
          </p:cNvPr>
          <p:cNvSpPr txBox="1"/>
          <p:nvPr userDrawn="1"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4" name="D15">
            <a:extLst>
              <a:ext uri="{FF2B5EF4-FFF2-40B4-BE49-F238E27FC236}">
                <a16:creationId xmlns:a16="http://schemas.microsoft.com/office/drawing/2014/main" id="{7CCC9532-8EBC-48D1-A801-94BBDE44EAA6}"/>
              </a:ext>
            </a:extLst>
          </p:cNvPr>
          <p:cNvSpPr txBox="1"/>
          <p:nvPr userDrawn="1"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5" name="D16">
            <a:extLst>
              <a:ext uri="{FF2B5EF4-FFF2-40B4-BE49-F238E27FC236}">
                <a16:creationId xmlns:a16="http://schemas.microsoft.com/office/drawing/2014/main" id="{81C8D51F-C991-482B-BF4C-6A230CAF4EF8}"/>
              </a:ext>
            </a:extLst>
          </p:cNvPr>
          <p:cNvSpPr txBox="1"/>
          <p:nvPr userDrawn="1"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6" name="D17">
            <a:extLst>
              <a:ext uri="{FF2B5EF4-FFF2-40B4-BE49-F238E27FC236}">
                <a16:creationId xmlns:a16="http://schemas.microsoft.com/office/drawing/2014/main" id="{D50784A0-D717-4539-850D-35174BEE0C2B}"/>
              </a:ext>
            </a:extLst>
          </p:cNvPr>
          <p:cNvSpPr txBox="1"/>
          <p:nvPr userDrawn="1"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7" name="D18">
            <a:extLst>
              <a:ext uri="{FF2B5EF4-FFF2-40B4-BE49-F238E27FC236}">
                <a16:creationId xmlns:a16="http://schemas.microsoft.com/office/drawing/2014/main" id="{C3045B94-16B8-47DE-AA9B-FB9940B271BC}"/>
              </a:ext>
            </a:extLst>
          </p:cNvPr>
          <p:cNvSpPr txBox="1"/>
          <p:nvPr userDrawn="1"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8" name="D19">
            <a:extLst>
              <a:ext uri="{FF2B5EF4-FFF2-40B4-BE49-F238E27FC236}">
                <a16:creationId xmlns:a16="http://schemas.microsoft.com/office/drawing/2014/main" id="{F72A4F69-25FB-4268-B2CC-92DE185A175B}"/>
              </a:ext>
            </a:extLst>
          </p:cNvPr>
          <p:cNvSpPr txBox="1"/>
          <p:nvPr userDrawn="1"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09" name="D20">
            <a:extLst>
              <a:ext uri="{FF2B5EF4-FFF2-40B4-BE49-F238E27FC236}">
                <a16:creationId xmlns:a16="http://schemas.microsoft.com/office/drawing/2014/main" id="{530C638A-2066-48EC-AF53-C6891D291B6D}"/>
              </a:ext>
            </a:extLst>
          </p:cNvPr>
          <p:cNvSpPr txBox="1"/>
          <p:nvPr userDrawn="1"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0" name="D21">
            <a:extLst>
              <a:ext uri="{FF2B5EF4-FFF2-40B4-BE49-F238E27FC236}">
                <a16:creationId xmlns:a16="http://schemas.microsoft.com/office/drawing/2014/main" id="{A1E004DD-8D0A-4159-851F-F076445454B4}"/>
              </a:ext>
            </a:extLst>
          </p:cNvPr>
          <p:cNvSpPr txBox="1"/>
          <p:nvPr userDrawn="1"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1" name="D22">
            <a:extLst>
              <a:ext uri="{FF2B5EF4-FFF2-40B4-BE49-F238E27FC236}">
                <a16:creationId xmlns:a16="http://schemas.microsoft.com/office/drawing/2014/main" id="{DE1A1FAE-4544-48A2-B537-2A8823ED11DA}"/>
              </a:ext>
            </a:extLst>
          </p:cNvPr>
          <p:cNvSpPr txBox="1"/>
          <p:nvPr userDrawn="1"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2" name="D23">
            <a:extLst>
              <a:ext uri="{FF2B5EF4-FFF2-40B4-BE49-F238E27FC236}">
                <a16:creationId xmlns:a16="http://schemas.microsoft.com/office/drawing/2014/main" id="{15FF5689-58C4-4D10-AA85-BBB22F531596}"/>
              </a:ext>
            </a:extLst>
          </p:cNvPr>
          <p:cNvSpPr txBox="1"/>
          <p:nvPr userDrawn="1"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3" name="D24">
            <a:extLst>
              <a:ext uri="{FF2B5EF4-FFF2-40B4-BE49-F238E27FC236}">
                <a16:creationId xmlns:a16="http://schemas.microsoft.com/office/drawing/2014/main" id="{83A71A44-03ED-44D0-89E1-792693F3AB57}"/>
              </a:ext>
            </a:extLst>
          </p:cNvPr>
          <p:cNvSpPr txBox="1"/>
          <p:nvPr userDrawn="1"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4" name="D25">
            <a:extLst>
              <a:ext uri="{FF2B5EF4-FFF2-40B4-BE49-F238E27FC236}">
                <a16:creationId xmlns:a16="http://schemas.microsoft.com/office/drawing/2014/main" id="{9D65F3C4-66C6-46FB-9963-FDC1C80DC000}"/>
              </a:ext>
            </a:extLst>
          </p:cNvPr>
          <p:cNvSpPr txBox="1"/>
          <p:nvPr userDrawn="1"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5" name="D26">
            <a:extLst>
              <a:ext uri="{FF2B5EF4-FFF2-40B4-BE49-F238E27FC236}">
                <a16:creationId xmlns:a16="http://schemas.microsoft.com/office/drawing/2014/main" id="{3B40C34C-A8A5-4B83-A22E-3C1742C2B594}"/>
              </a:ext>
            </a:extLst>
          </p:cNvPr>
          <p:cNvSpPr txBox="1"/>
          <p:nvPr userDrawn="1"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6" name="D27">
            <a:extLst>
              <a:ext uri="{FF2B5EF4-FFF2-40B4-BE49-F238E27FC236}">
                <a16:creationId xmlns:a16="http://schemas.microsoft.com/office/drawing/2014/main" id="{DD3C179E-42E5-49A8-A6D1-56FA6B1B5666}"/>
              </a:ext>
            </a:extLst>
          </p:cNvPr>
          <p:cNvSpPr txBox="1"/>
          <p:nvPr userDrawn="1"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7" name="D28">
            <a:extLst>
              <a:ext uri="{FF2B5EF4-FFF2-40B4-BE49-F238E27FC236}">
                <a16:creationId xmlns:a16="http://schemas.microsoft.com/office/drawing/2014/main" id="{AB71A07E-DD8F-4D07-B83B-ED97629A5CD1}"/>
              </a:ext>
            </a:extLst>
          </p:cNvPr>
          <p:cNvSpPr txBox="1"/>
          <p:nvPr userDrawn="1"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8" name="D29">
            <a:extLst>
              <a:ext uri="{FF2B5EF4-FFF2-40B4-BE49-F238E27FC236}">
                <a16:creationId xmlns:a16="http://schemas.microsoft.com/office/drawing/2014/main" id="{7929152C-69F4-4BB7-A838-660A509F3C08}"/>
              </a:ext>
            </a:extLst>
          </p:cNvPr>
          <p:cNvSpPr txBox="1"/>
          <p:nvPr userDrawn="1"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19" name="D30">
            <a:extLst>
              <a:ext uri="{FF2B5EF4-FFF2-40B4-BE49-F238E27FC236}">
                <a16:creationId xmlns:a16="http://schemas.microsoft.com/office/drawing/2014/main" id="{C32C59D8-886E-4072-89CC-A98C6B3321B4}"/>
              </a:ext>
            </a:extLst>
          </p:cNvPr>
          <p:cNvSpPr txBox="1"/>
          <p:nvPr userDrawn="1"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0" name="D31">
            <a:extLst>
              <a:ext uri="{FF2B5EF4-FFF2-40B4-BE49-F238E27FC236}">
                <a16:creationId xmlns:a16="http://schemas.microsoft.com/office/drawing/2014/main" id="{63A5F923-9836-41FC-87CC-9CC0858B1F1E}"/>
              </a:ext>
            </a:extLst>
          </p:cNvPr>
          <p:cNvSpPr txBox="1"/>
          <p:nvPr userDrawn="1"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221" name="D32">
            <a:extLst>
              <a:ext uri="{FF2B5EF4-FFF2-40B4-BE49-F238E27FC236}">
                <a16:creationId xmlns:a16="http://schemas.microsoft.com/office/drawing/2014/main" id="{D5701E00-8ADA-4C1E-9AEA-3C948DAFC3E9}"/>
              </a:ext>
            </a:extLst>
          </p:cNvPr>
          <p:cNvSpPr txBox="1"/>
          <p:nvPr userDrawn="1"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28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36" name="D33">
            <a:extLst>
              <a:ext uri="{FF2B5EF4-FFF2-40B4-BE49-F238E27FC236}">
                <a16:creationId xmlns:a16="http://schemas.microsoft.com/office/drawing/2014/main" id="{90AD4AC4-8F3D-49BE-8653-AB3D449C85FD}"/>
              </a:ext>
            </a:extLst>
          </p:cNvPr>
          <p:cNvSpPr txBox="1"/>
          <p:nvPr userDrawn="1"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29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44" name="D34">
            <a:extLst>
              <a:ext uri="{FF2B5EF4-FFF2-40B4-BE49-F238E27FC236}">
                <a16:creationId xmlns:a16="http://schemas.microsoft.com/office/drawing/2014/main" id="{DBF0A286-E3C8-4824-BD93-89AE1FA5EC07}"/>
              </a:ext>
            </a:extLst>
          </p:cNvPr>
          <p:cNvSpPr txBox="1"/>
          <p:nvPr userDrawn="1"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30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52" name="D35">
            <a:extLst>
              <a:ext uri="{FF2B5EF4-FFF2-40B4-BE49-F238E27FC236}">
                <a16:creationId xmlns:a16="http://schemas.microsoft.com/office/drawing/2014/main" id="{D037A983-35FB-4BD1-8574-956F53995C7B}"/>
              </a:ext>
            </a:extLst>
          </p:cNvPr>
          <p:cNvSpPr txBox="1"/>
          <p:nvPr userDrawn="1"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53" name="D36">
            <a:extLst>
              <a:ext uri="{FF2B5EF4-FFF2-40B4-BE49-F238E27FC236}">
                <a16:creationId xmlns:a16="http://schemas.microsoft.com/office/drawing/2014/main" id="{FCD82F37-9355-46D2-9CE5-9C6B35F221C3}"/>
              </a:ext>
            </a:extLst>
          </p:cNvPr>
          <p:cNvSpPr txBox="1"/>
          <p:nvPr userDrawn="1"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54" name="D37">
            <a:extLst>
              <a:ext uri="{FF2B5EF4-FFF2-40B4-BE49-F238E27FC236}">
                <a16:creationId xmlns:a16="http://schemas.microsoft.com/office/drawing/2014/main" id="{B745A8A6-1730-4084-BD3B-3CCA72F7882B}"/>
              </a:ext>
            </a:extLst>
          </p:cNvPr>
          <p:cNvSpPr txBox="1"/>
          <p:nvPr userDrawn="1"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3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96" name="D38">
            <a:extLst>
              <a:ext uri="{FF2B5EF4-FFF2-40B4-BE49-F238E27FC236}">
                <a16:creationId xmlns:a16="http://schemas.microsoft.com/office/drawing/2014/main" id="{CA469431-510C-488A-BA66-7754A324C625}"/>
              </a:ext>
            </a:extLst>
          </p:cNvPr>
          <p:cNvSpPr txBox="1"/>
          <p:nvPr userDrawn="1"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4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97" name="D39">
            <a:extLst>
              <a:ext uri="{FF2B5EF4-FFF2-40B4-BE49-F238E27FC236}">
                <a16:creationId xmlns:a16="http://schemas.microsoft.com/office/drawing/2014/main" id="{48EFE4BC-9BC2-445F-8B36-66F6F18B84D7}"/>
              </a:ext>
            </a:extLst>
          </p:cNvPr>
          <p:cNvSpPr txBox="1"/>
          <p:nvPr userDrawn="1"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5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98" name="D40">
            <a:extLst>
              <a:ext uri="{FF2B5EF4-FFF2-40B4-BE49-F238E27FC236}">
                <a16:creationId xmlns:a16="http://schemas.microsoft.com/office/drawing/2014/main" id="{AB661B48-8C84-463F-AD1F-0E8FD0D77583}"/>
              </a:ext>
            </a:extLst>
          </p:cNvPr>
          <p:cNvSpPr txBox="1"/>
          <p:nvPr userDrawn="1"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6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99" name="D41">
            <a:extLst>
              <a:ext uri="{FF2B5EF4-FFF2-40B4-BE49-F238E27FC236}">
                <a16:creationId xmlns:a16="http://schemas.microsoft.com/office/drawing/2014/main" id="{4F1022BF-B265-4B71-B866-391CD190B085}"/>
              </a:ext>
            </a:extLst>
          </p:cNvPr>
          <p:cNvSpPr txBox="1"/>
          <p:nvPr userDrawn="1"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7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00" name="D42">
            <a:extLst>
              <a:ext uri="{FF2B5EF4-FFF2-40B4-BE49-F238E27FC236}">
                <a16:creationId xmlns:a16="http://schemas.microsoft.com/office/drawing/2014/main" id="{59671E05-F5AD-45F0-A312-66B7F6B4BE4B}"/>
              </a:ext>
            </a:extLst>
          </p:cNvPr>
          <p:cNvSpPr txBox="1"/>
          <p:nvPr userDrawn="1"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8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62" name="Text Placeholder 2">
            <a:extLst>
              <a:ext uri="{FF2B5EF4-FFF2-40B4-BE49-F238E27FC236}">
                <a16:creationId xmlns:a16="http://schemas.microsoft.com/office/drawing/2014/main" id="{13298C42-2BFE-4D97-8162-0AE0A72D3452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3" name="Text Placeholder 2">
            <a:extLst>
              <a:ext uri="{FF2B5EF4-FFF2-40B4-BE49-F238E27FC236}">
                <a16:creationId xmlns:a16="http://schemas.microsoft.com/office/drawing/2014/main" id="{434366DF-519C-42E6-B5C1-D21E423FAEED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4" name="Text Placeholder 2">
            <a:extLst>
              <a:ext uri="{FF2B5EF4-FFF2-40B4-BE49-F238E27FC236}">
                <a16:creationId xmlns:a16="http://schemas.microsoft.com/office/drawing/2014/main" id="{2B2EF1D7-BBC3-4962-88D4-272252AE7961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5" name="Text Placeholder 2">
            <a:extLst>
              <a:ext uri="{FF2B5EF4-FFF2-40B4-BE49-F238E27FC236}">
                <a16:creationId xmlns:a16="http://schemas.microsoft.com/office/drawing/2014/main" id="{228A35B5-AC6E-442C-A0D8-5218BBECBAD9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6" name="Text Placeholder 2">
            <a:extLst>
              <a:ext uri="{FF2B5EF4-FFF2-40B4-BE49-F238E27FC236}">
                <a16:creationId xmlns:a16="http://schemas.microsoft.com/office/drawing/2014/main" id="{18FB0913-99E0-4BAE-8F3E-44C6D8296B5A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7" name="Text Placeholder 2">
            <a:extLst>
              <a:ext uri="{FF2B5EF4-FFF2-40B4-BE49-F238E27FC236}">
                <a16:creationId xmlns:a16="http://schemas.microsoft.com/office/drawing/2014/main" id="{24EE5E32-8FDB-4530-8472-759E0596C0A7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8" name="Text Placeholder 2">
            <a:extLst>
              <a:ext uri="{FF2B5EF4-FFF2-40B4-BE49-F238E27FC236}">
                <a16:creationId xmlns:a16="http://schemas.microsoft.com/office/drawing/2014/main" id="{CDBCF46B-C63B-4924-B11E-53689DEEBB13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9" name="Text Placeholder 2">
            <a:extLst>
              <a:ext uri="{FF2B5EF4-FFF2-40B4-BE49-F238E27FC236}">
                <a16:creationId xmlns:a16="http://schemas.microsoft.com/office/drawing/2014/main" id="{0FBF5390-172D-4F00-9DCF-BDCB2691E7F7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0" name="Text Placeholder 2">
            <a:extLst>
              <a:ext uri="{FF2B5EF4-FFF2-40B4-BE49-F238E27FC236}">
                <a16:creationId xmlns:a16="http://schemas.microsoft.com/office/drawing/2014/main" id="{014EACF0-19FD-4333-A03C-FDA6DCE7D68C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1" name="Text Placeholder 2">
            <a:extLst>
              <a:ext uri="{FF2B5EF4-FFF2-40B4-BE49-F238E27FC236}">
                <a16:creationId xmlns:a16="http://schemas.microsoft.com/office/drawing/2014/main" id="{F07FFE2B-05EA-4B9F-902D-539B04748E81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2" name="Text Placeholder 2">
            <a:extLst>
              <a:ext uri="{FF2B5EF4-FFF2-40B4-BE49-F238E27FC236}">
                <a16:creationId xmlns:a16="http://schemas.microsoft.com/office/drawing/2014/main" id="{5377EFB5-0522-4103-9C24-8B2777E061DE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3" name="Text Placeholder 2">
            <a:extLst>
              <a:ext uri="{FF2B5EF4-FFF2-40B4-BE49-F238E27FC236}">
                <a16:creationId xmlns:a16="http://schemas.microsoft.com/office/drawing/2014/main" id="{69249FE3-73AC-4505-AA9E-D0077F7D67AA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4" name="Text Placeholder 2">
            <a:extLst>
              <a:ext uri="{FF2B5EF4-FFF2-40B4-BE49-F238E27FC236}">
                <a16:creationId xmlns:a16="http://schemas.microsoft.com/office/drawing/2014/main" id="{061215DC-9D97-4AF6-AA59-533BF7F11624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5" name="Text Placeholder 2">
            <a:extLst>
              <a:ext uri="{FF2B5EF4-FFF2-40B4-BE49-F238E27FC236}">
                <a16:creationId xmlns:a16="http://schemas.microsoft.com/office/drawing/2014/main" id="{7521A2B0-0B99-4584-B12B-DCC9F19BE266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6" name="Text Placeholder 2">
            <a:extLst>
              <a:ext uri="{FF2B5EF4-FFF2-40B4-BE49-F238E27FC236}">
                <a16:creationId xmlns:a16="http://schemas.microsoft.com/office/drawing/2014/main" id="{36B76F95-2126-4175-868C-55092E26C2E1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7" name="Text Placeholder 2">
            <a:extLst>
              <a:ext uri="{FF2B5EF4-FFF2-40B4-BE49-F238E27FC236}">
                <a16:creationId xmlns:a16="http://schemas.microsoft.com/office/drawing/2014/main" id="{04AA54F6-2C27-43C8-B0B3-11E7F360029E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8" name="Text Placeholder 2">
            <a:extLst>
              <a:ext uri="{FF2B5EF4-FFF2-40B4-BE49-F238E27FC236}">
                <a16:creationId xmlns:a16="http://schemas.microsoft.com/office/drawing/2014/main" id="{FB06C7E1-1021-4A90-BE56-E101C53AD05A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9" name="Text Placeholder 2">
            <a:extLst>
              <a:ext uri="{FF2B5EF4-FFF2-40B4-BE49-F238E27FC236}">
                <a16:creationId xmlns:a16="http://schemas.microsoft.com/office/drawing/2014/main" id="{F26BDAA4-6860-4EF2-87B7-53668DF69629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0" name="Text Placeholder 2">
            <a:extLst>
              <a:ext uri="{FF2B5EF4-FFF2-40B4-BE49-F238E27FC236}">
                <a16:creationId xmlns:a16="http://schemas.microsoft.com/office/drawing/2014/main" id="{CAA3988C-7D6B-4D9F-B5C6-DD2DFACA0618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1" name="Text Placeholder 2">
            <a:extLst>
              <a:ext uri="{FF2B5EF4-FFF2-40B4-BE49-F238E27FC236}">
                <a16:creationId xmlns:a16="http://schemas.microsoft.com/office/drawing/2014/main" id="{872A13AD-38EA-4BCD-B562-3BDF2BC355D7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2" name="Text Placeholder 2">
            <a:extLst>
              <a:ext uri="{FF2B5EF4-FFF2-40B4-BE49-F238E27FC236}">
                <a16:creationId xmlns:a16="http://schemas.microsoft.com/office/drawing/2014/main" id="{4D8ECDE2-7392-4FCF-BA72-16CED3ED1AEB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3" name="Text Placeholder 2">
            <a:extLst>
              <a:ext uri="{FF2B5EF4-FFF2-40B4-BE49-F238E27FC236}">
                <a16:creationId xmlns:a16="http://schemas.microsoft.com/office/drawing/2014/main" id="{18FFAF94-ACFC-4190-A161-7B533A18BFCD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4" name="Text Placeholder 2">
            <a:extLst>
              <a:ext uri="{FF2B5EF4-FFF2-40B4-BE49-F238E27FC236}">
                <a16:creationId xmlns:a16="http://schemas.microsoft.com/office/drawing/2014/main" id="{71EC429F-F342-4634-84BA-6C06AC03BC83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5" name="Text Placeholder 2">
            <a:extLst>
              <a:ext uri="{FF2B5EF4-FFF2-40B4-BE49-F238E27FC236}">
                <a16:creationId xmlns:a16="http://schemas.microsoft.com/office/drawing/2014/main" id="{8D8A19B8-BBB0-4873-8FDF-A2B61D9F17A7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6" name="Text Placeholder 2">
            <a:extLst>
              <a:ext uri="{FF2B5EF4-FFF2-40B4-BE49-F238E27FC236}">
                <a16:creationId xmlns:a16="http://schemas.microsoft.com/office/drawing/2014/main" id="{784F61EA-4989-4331-9FE4-9343BCBD1F14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7" name="Text Placeholder 2">
            <a:extLst>
              <a:ext uri="{FF2B5EF4-FFF2-40B4-BE49-F238E27FC236}">
                <a16:creationId xmlns:a16="http://schemas.microsoft.com/office/drawing/2014/main" id="{86FFD8AD-681E-414D-8152-2029A6F3F7BD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8" name="Text Placeholder 2">
            <a:extLst>
              <a:ext uri="{FF2B5EF4-FFF2-40B4-BE49-F238E27FC236}">
                <a16:creationId xmlns:a16="http://schemas.microsoft.com/office/drawing/2014/main" id="{575320BE-333E-47F7-A888-79A1522AC089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9" name="Text Placeholder 2">
            <a:extLst>
              <a:ext uri="{FF2B5EF4-FFF2-40B4-BE49-F238E27FC236}">
                <a16:creationId xmlns:a16="http://schemas.microsoft.com/office/drawing/2014/main" id="{B0EA70DA-03EC-4CCB-A92C-E1F19C5745F7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0" name="Text Placeholder 2">
            <a:extLst>
              <a:ext uri="{FF2B5EF4-FFF2-40B4-BE49-F238E27FC236}">
                <a16:creationId xmlns:a16="http://schemas.microsoft.com/office/drawing/2014/main" id="{DB454953-D4EE-4E0B-8AD8-088C03A5BBA0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1" name="Text Placeholder 2">
            <a:extLst>
              <a:ext uri="{FF2B5EF4-FFF2-40B4-BE49-F238E27FC236}">
                <a16:creationId xmlns:a16="http://schemas.microsoft.com/office/drawing/2014/main" id="{B4C74E5B-F467-4D53-B5C6-E782BFE9D6C7}"/>
              </a:ext>
            </a:extLst>
          </p:cNvPr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2" name="Text Placeholder 2">
            <a:extLst>
              <a:ext uri="{FF2B5EF4-FFF2-40B4-BE49-F238E27FC236}">
                <a16:creationId xmlns:a16="http://schemas.microsoft.com/office/drawing/2014/main" id="{4402FC41-13C1-4542-9562-62400576E9E9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3" name="Text Placeholder 2">
            <a:extLst>
              <a:ext uri="{FF2B5EF4-FFF2-40B4-BE49-F238E27FC236}">
                <a16:creationId xmlns:a16="http://schemas.microsoft.com/office/drawing/2014/main" id="{CBC46D92-7362-4AC6-9335-FC0EF35845EF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4" name="Text Placeholder 2">
            <a:extLst>
              <a:ext uri="{FF2B5EF4-FFF2-40B4-BE49-F238E27FC236}">
                <a16:creationId xmlns:a16="http://schemas.microsoft.com/office/drawing/2014/main" id="{14F37CB5-8037-4B4C-BE2A-3F5E7987B735}"/>
              </a:ext>
            </a:extLst>
          </p:cNvPr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5" name="Text Placeholder 2">
            <a:extLst>
              <a:ext uri="{FF2B5EF4-FFF2-40B4-BE49-F238E27FC236}">
                <a16:creationId xmlns:a16="http://schemas.microsoft.com/office/drawing/2014/main" id="{66B5BA16-F2C3-4206-9175-121DC627A764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6" name="Text Placeholder 2">
            <a:extLst>
              <a:ext uri="{FF2B5EF4-FFF2-40B4-BE49-F238E27FC236}">
                <a16:creationId xmlns:a16="http://schemas.microsoft.com/office/drawing/2014/main" id="{17D588DC-1BC0-42DC-B2A3-0BDE4CB50761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7" name="Text Placeholder 2">
            <a:extLst>
              <a:ext uri="{FF2B5EF4-FFF2-40B4-BE49-F238E27FC236}">
                <a16:creationId xmlns:a16="http://schemas.microsoft.com/office/drawing/2014/main" id="{8526BF1E-3C70-4723-9E84-449D7869A3E7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8" name="Text Placeholder 2">
            <a:extLst>
              <a:ext uri="{FF2B5EF4-FFF2-40B4-BE49-F238E27FC236}">
                <a16:creationId xmlns:a16="http://schemas.microsoft.com/office/drawing/2014/main" id="{53D866E8-3D45-4D0D-B6F3-9C4828BED923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9" name="Text Placeholder 2">
            <a:extLst>
              <a:ext uri="{FF2B5EF4-FFF2-40B4-BE49-F238E27FC236}">
                <a16:creationId xmlns:a16="http://schemas.microsoft.com/office/drawing/2014/main" id="{8ADDBC3B-DF20-48BF-A701-76623EFCB637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0" name="Text Placeholder 2">
            <a:extLst>
              <a:ext uri="{FF2B5EF4-FFF2-40B4-BE49-F238E27FC236}">
                <a16:creationId xmlns:a16="http://schemas.microsoft.com/office/drawing/2014/main" id="{21B49B5D-3DD3-4805-8B15-E6E08C8DC5FF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1" name="Text Placeholder 2">
            <a:extLst>
              <a:ext uri="{FF2B5EF4-FFF2-40B4-BE49-F238E27FC236}">
                <a16:creationId xmlns:a16="http://schemas.microsoft.com/office/drawing/2014/main" id="{56D279FA-F1E5-40E2-93EA-B6E28C40BB99}"/>
              </a:ext>
            </a:extLst>
          </p:cNvPr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2" name="Text Placeholder 2">
            <a:extLst>
              <a:ext uri="{FF2B5EF4-FFF2-40B4-BE49-F238E27FC236}">
                <a16:creationId xmlns:a16="http://schemas.microsoft.com/office/drawing/2014/main" id="{DF49C756-F3AD-4298-925B-EBA9D448B394}"/>
              </a:ext>
            </a:extLst>
          </p:cNvPr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3" name="TextBox 402">
            <a:extLst>
              <a:ext uri="{FF2B5EF4-FFF2-40B4-BE49-F238E27FC236}">
                <a16:creationId xmlns:a16="http://schemas.microsoft.com/office/drawing/2014/main" id="{E9BA8256-CDB9-41B2-8C78-76448D90CD8C}"/>
              </a:ext>
            </a:extLst>
          </p:cNvPr>
          <p:cNvSpPr txBox="1"/>
          <p:nvPr userDrawn="1"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404" name="TextBox 403">
            <a:extLst>
              <a:ext uri="{FF2B5EF4-FFF2-40B4-BE49-F238E27FC236}">
                <a16:creationId xmlns:a16="http://schemas.microsoft.com/office/drawing/2014/main" id="{A0E4A40C-7ADA-443F-A671-0EE4FDD5A65A}"/>
              </a:ext>
            </a:extLst>
          </p:cNvPr>
          <p:cNvSpPr txBox="1"/>
          <p:nvPr userDrawn="1"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405" name="TextBox 404">
            <a:extLst>
              <a:ext uri="{FF2B5EF4-FFF2-40B4-BE49-F238E27FC236}">
                <a16:creationId xmlns:a16="http://schemas.microsoft.com/office/drawing/2014/main" id="{227C1E83-9850-458E-B62D-C03CB0EDC008}"/>
              </a:ext>
            </a:extLst>
          </p:cNvPr>
          <p:cNvSpPr txBox="1"/>
          <p:nvPr userDrawn="1"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406" name="TextBox 405">
            <a:extLst>
              <a:ext uri="{FF2B5EF4-FFF2-40B4-BE49-F238E27FC236}">
                <a16:creationId xmlns:a16="http://schemas.microsoft.com/office/drawing/2014/main" id="{2A6EA9BF-6403-4147-AA92-6FDFCF7A974D}"/>
              </a:ext>
            </a:extLst>
          </p:cNvPr>
          <p:cNvSpPr txBox="1"/>
          <p:nvPr userDrawn="1"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407" name="TextBox 406">
            <a:extLst>
              <a:ext uri="{FF2B5EF4-FFF2-40B4-BE49-F238E27FC236}">
                <a16:creationId xmlns:a16="http://schemas.microsoft.com/office/drawing/2014/main" id="{9C984F50-1B31-47DE-BCAB-9CB0BCE670F7}"/>
              </a:ext>
            </a:extLst>
          </p:cNvPr>
          <p:cNvSpPr txBox="1"/>
          <p:nvPr userDrawn="1"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408" name="TextBox 407">
            <a:extLst>
              <a:ext uri="{FF2B5EF4-FFF2-40B4-BE49-F238E27FC236}">
                <a16:creationId xmlns:a16="http://schemas.microsoft.com/office/drawing/2014/main" id="{562A8718-00D3-435E-BC6E-056B4C4C180F}"/>
              </a:ext>
            </a:extLst>
          </p:cNvPr>
          <p:cNvSpPr txBox="1"/>
          <p:nvPr userDrawn="1"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409" name="TextBox 408">
            <a:extLst>
              <a:ext uri="{FF2B5EF4-FFF2-40B4-BE49-F238E27FC236}">
                <a16:creationId xmlns:a16="http://schemas.microsoft.com/office/drawing/2014/main" id="{0082ABFE-15C1-42A0-A5B3-0064A69A6071}"/>
              </a:ext>
            </a:extLst>
          </p:cNvPr>
          <p:cNvSpPr txBox="1"/>
          <p:nvPr userDrawn="1"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410" name="Straight Connector 409">
            <a:extLst>
              <a:ext uri="{FF2B5EF4-FFF2-40B4-BE49-F238E27FC236}">
                <a16:creationId xmlns:a16="http://schemas.microsoft.com/office/drawing/2014/main" id="{236CBEA6-A985-4281-82EA-E744FEAF76D6}"/>
              </a:ext>
            </a:extLst>
          </p:cNvPr>
          <p:cNvCxnSpPr/>
          <p:nvPr userDrawn="1"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1" name="Straight Connector 410">
            <a:extLst>
              <a:ext uri="{FF2B5EF4-FFF2-40B4-BE49-F238E27FC236}">
                <a16:creationId xmlns:a16="http://schemas.microsoft.com/office/drawing/2014/main" id="{BA18E70D-A4D8-4E6D-87F4-61B6A7329947}"/>
              </a:ext>
            </a:extLst>
          </p:cNvPr>
          <p:cNvCxnSpPr/>
          <p:nvPr userDrawn="1"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2" name="Straight Connector 411">
            <a:extLst>
              <a:ext uri="{FF2B5EF4-FFF2-40B4-BE49-F238E27FC236}">
                <a16:creationId xmlns:a16="http://schemas.microsoft.com/office/drawing/2014/main" id="{3C545CBA-4BC0-4EA4-AAA8-DC41FA92E908}"/>
              </a:ext>
            </a:extLst>
          </p:cNvPr>
          <p:cNvCxnSpPr/>
          <p:nvPr userDrawn="1"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3" name="Straight Connector 412">
            <a:extLst>
              <a:ext uri="{FF2B5EF4-FFF2-40B4-BE49-F238E27FC236}">
                <a16:creationId xmlns:a16="http://schemas.microsoft.com/office/drawing/2014/main" id="{028E4BAB-3991-44F9-875E-4B1E5A5D1814}"/>
              </a:ext>
            </a:extLst>
          </p:cNvPr>
          <p:cNvCxnSpPr/>
          <p:nvPr userDrawn="1"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4" name="Straight Connector 413">
            <a:extLst>
              <a:ext uri="{FF2B5EF4-FFF2-40B4-BE49-F238E27FC236}">
                <a16:creationId xmlns:a16="http://schemas.microsoft.com/office/drawing/2014/main" id="{328F77AA-2A34-4D8B-AFEA-9907686E70C5}"/>
              </a:ext>
            </a:extLst>
          </p:cNvPr>
          <p:cNvCxnSpPr/>
          <p:nvPr userDrawn="1"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5" name="Straight Connector 414">
            <a:extLst>
              <a:ext uri="{FF2B5EF4-FFF2-40B4-BE49-F238E27FC236}">
                <a16:creationId xmlns:a16="http://schemas.microsoft.com/office/drawing/2014/main" id="{E0D18F97-1626-43D0-B3F9-C3E6ECC68814}"/>
              </a:ext>
            </a:extLst>
          </p:cNvPr>
          <p:cNvCxnSpPr/>
          <p:nvPr userDrawn="1"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Straight Connector 415">
            <a:extLst>
              <a:ext uri="{FF2B5EF4-FFF2-40B4-BE49-F238E27FC236}">
                <a16:creationId xmlns:a16="http://schemas.microsoft.com/office/drawing/2014/main" id="{F83419AC-F706-448A-AA5F-7330A95F798F}"/>
              </a:ext>
            </a:extLst>
          </p:cNvPr>
          <p:cNvCxnSpPr/>
          <p:nvPr userDrawn="1"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7" name="Straight Connector 416">
            <a:extLst>
              <a:ext uri="{FF2B5EF4-FFF2-40B4-BE49-F238E27FC236}">
                <a16:creationId xmlns:a16="http://schemas.microsoft.com/office/drawing/2014/main" id="{0192B508-54B8-4E50-8129-EFAAF4453F9C}"/>
              </a:ext>
            </a:extLst>
          </p:cNvPr>
          <p:cNvCxnSpPr/>
          <p:nvPr userDrawn="1"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8" name="Straight Connector 417">
            <a:extLst>
              <a:ext uri="{FF2B5EF4-FFF2-40B4-BE49-F238E27FC236}">
                <a16:creationId xmlns:a16="http://schemas.microsoft.com/office/drawing/2014/main" id="{59CAFF75-8E83-4C39-9D1A-97E6C685CC77}"/>
              </a:ext>
            </a:extLst>
          </p:cNvPr>
          <p:cNvCxnSpPr/>
          <p:nvPr userDrawn="1"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9" name="Straight Connector 418">
            <a:extLst>
              <a:ext uri="{FF2B5EF4-FFF2-40B4-BE49-F238E27FC236}">
                <a16:creationId xmlns:a16="http://schemas.microsoft.com/office/drawing/2014/main" id="{935E92E7-96AA-45C0-933E-80DD4CF53D9A}"/>
              </a:ext>
            </a:extLst>
          </p:cNvPr>
          <p:cNvCxnSpPr/>
          <p:nvPr userDrawn="1"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0" name="Straight Connector 419">
            <a:extLst>
              <a:ext uri="{FF2B5EF4-FFF2-40B4-BE49-F238E27FC236}">
                <a16:creationId xmlns:a16="http://schemas.microsoft.com/office/drawing/2014/main" id="{26C3FEF3-39C6-4F80-B282-3EFDBA5DC3F4}"/>
              </a:ext>
            </a:extLst>
          </p:cNvPr>
          <p:cNvCxnSpPr/>
          <p:nvPr userDrawn="1"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1" name="Straight Connector 420">
            <a:extLst>
              <a:ext uri="{FF2B5EF4-FFF2-40B4-BE49-F238E27FC236}">
                <a16:creationId xmlns:a16="http://schemas.microsoft.com/office/drawing/2014/main" id="{C4B774D6-8F53-430B-90D9-5BC913192FB8}"/>
              </a:ext>
            </a:extLst>
          </p:cNvPr>
          <p:cNvCxnSpPr/>
          <p:nvPr userDrawn="1"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2" name="Straight Connector 421">
            <a:extLst>
              <a:ext uri="{FF2B5EF4-FFF2-40B4-BE49-F238E27FC236}">
                <a16:creationId xmlns:a16="http://schemas.microsoft.com/office/drawing/2014/main" id="{0914C72E-1C90-4BC5-95A6-2AF48582E95F}"/>
              </a:ext>
            </a:extLst>
          </p:cNvPr>
          <p:cNvCxnSpPr/>
          <p:nvPr userDrawn="1"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846988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CF605D5E-7D25-433D-9995-CE366FD1EBCD}"/>
              </a:ext>
            </a:extLst>
          </p:cNvPr>
          <p:cNvGrpSpPr/>
          <p:nvPr userDrawn="1"/>
        </p:nvGrpSpPr>
        <p:grpSpPr>
          <a:xfrm>
            <a:off x="1588" y="0"/>
            <a:ext cx="9140825" cy="6858000"/>
            <a:chOff x="1588" y="0"/>
            <a:chExt cx="9140825" cy="6858000"/>
          </a:xfrm>
        </p:grpSpPr>
        <p:sp>
          <p:nvSpPr>
            <p:cNvPr id="189" name="AutoShape 117"/>
            <p:cNvSpPr>
              <a:spLocks noChangeAspect="1" noChangeArrowheads="1" noTextEdit="1"/>
            </p:cNvSpPr>
            <p:nvPr/>
          </p:nvSpPr>
          <p:spPr bwMode="auto">
            <a:xfrm>
              <a:off x="1588" y="0"/>
              <a:ext cx="9140825" cy="6858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0" name="Freeform 119"/>
            <p:cNvSpPr>
              <a:spLocks/>
            </p:cNvSpPr>
            <p:nvPr/>
          </p:nvSpPr>
          <p:spPr bwMode="auto">
            <a:xfrm>
              <a:off x="1588" y="2492375"/>
              <a:ext cx="9140825" cy="4365625"/>
            </a:xfrm>
            <a:custGeom>
              <a:avLst/>
              <a:gdLst>
                <a:gd name="T0" fmla="*/ 2880 w 2880"/>
                <a:gd name="T1" fmla="*/ 1375 h 1375"/>
                <a:gd name="T2" fmla="*/ 2880 w 2880"/>
                <a:gd name="T3" fmla="*/ 845 h 1375"/>
                <a:gd name="T4" fmla="*/ 0 w 2880"/>
                <a:gd name="T5" fmla="*/ 0 h 1375"/>
                <a:gd name="T6" fmla="*/ 0 w 2880"/>
                <a:gd name="T7" fmla="*/ 1375 h 1375"/>
                <a:gd name="T8" fmla="*/ 2880 w 2880"/>
                <a:gd name="T9" fmla="*/ 1375 h 13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80" h="1375">
                  <a:moveTo>
                    <a:pt x="2880" y="1375"/>
                  </a:moveTo>
                  <a:cubicBezTo>
                    <a:pt x="2880" y="845"/>
                    <a:pt x="2880" y="845"/>
                    <a:pt x="2880" y="845"/>
                  </a:cubicBezTo>
                  <a:cubicBezTo>
                    <a:pt x="2499" y="659"/>
                    <a:pt x="1238" y="86"/>
                    <a:pt x="0" y="0"/>
                  </a:cubicBezTo>
                  <a:cubicBezTo>
                    <a:pt x="0" y="1375"/>
                    <a:pt x="0" y="1375"/>
                    <a:pt x="0" y="1375"/>
                  </a:cubicBezTo>
                  <a:lnTo>
                    <a:pt x="2880" y="137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92C443"/>
                </a:gs>
                <a:gs pos="65000">
                  <a:srgbClr val="76AA1B"/>
                </a:gs>
              </a:gsLst>
              <a:lin ang="114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1" name="Freeform 120"/>
            <p:cNvSpPr>
              <a:spLocks/>
            </p:cNvSpPr>
            <p:nvPr/>
          </p:nvSpPr>
          <p:spPr bwMode="auto">
            <a:xfrm>
              <a:off x="1588" y="2149475"/>
              <a:ext cx="3986213" cy="1485900"/>
            </a:xfrm>
            <a:custGeom>
              <a:avLst/>
              <a:gdLst>
                <a:gd name="T0" fmla="*/ 306 w 1256"/>
                <a:gd name="T1" fmla="*/ 414 h 468"/>
                <a:gd name="T2" fmla="*/ 556 w 1256"/>
                <a:gd name="T3" fmla="*/ 353 h 468"/>
                <a:gd name="T4" fmla="*/ 1030 w 1256"/>
                <a:gd name="T5" fmla="*/ 398 h 468"/>
                <a:gd name="T6" fmla="*/ 1245 w 1256"/>
                <a:gd name="T7" fmla="*/ 282 h 468"/>
                <a:gd name="T8" fmla="*/ 1157 w 1256"/>
                <a:gd name="T9" fmla="*/ 205 h 468"/>
                <a:gd name="T10" fmla="*/ 1082 w 1256"/>
                <a:gd name="T11" fmla="*/ 99 h 468"/>
                <a:gd name="T12" fmla="*/ 979 w 1256"/>
                <a:gd name="T13" fmla="*/ 132 h 468"/>
                <a:gd name="T14" fmla="*/ 846 w 1256"/>
                <a:gd name="T15" fmla="*/ 117 h 468"/>
                <a:gd name="T16" fmla="*/ 734 w 1256"/>
                <a:gd name="T17" fmla="*/ 265 h 468"/>
                <a:gd name="T18" fmla="*/ 602 w 1256"/>
                <a:gd name="T19" fmla="*/ 46 h 468"/>
                <a:gd name="T20" fmla="*/ 495 w 1256"/>
                <a:gd name="T21" fmla="*/ 52 h 468"/>
                <a:gd name="T22" fmla="*/ 404 w 1256"/>
                <a:gd name="T23" fmla="*/ 31 h 468"/>
                <a:gd name="T24" fmla="*/ 361 w 1256"/>
                <a:gd name="T25" fmla="*/ 93 h 468"/>
                <a:gd name="T26" fmla="*/ 280 w 1256"/>
                <a:gd name="T27" fmla="*/ 135 h 468"/>
                <a:gd name="T28" fmla="*/ 207 w 1256"/>
                <a:gd name="T29" fmla="*/ 33 h 468"/>
                <a:gd name="T30" fmla="*/ 99 w 1256"/>
                <a:gd name="T31" fmla="*/ 56 h 468"/>
                <a:gd name="T32" fmla="*/ 0 w 1256"/>
                <a:gd name="T33" fmla="*/ 22 h 468"/>
                <a:gd name="T34" fmla="*/ 0 w 1256"/>
                <a:gd name="T35" fmla="*/ 399 h 468"/>
                <a:gd name="T36" fmla="*/ 306 w 1256"/>
                <a:gd name="T37" fmla="*/ 414 h 4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56" h="468">
                  <a:moveTo>
                    <a:pt x="306" y="414"/>
                  </a:moveTo>
                  <a:cubicBezTo>
                    <a:pt x="469" y="414"/>
                    <a:pt x="439" y="300"/>
                    <a:pt x="556" y="353"/>
                  </a:cubicBezTo>
                  <a:cubicBezTo>
                    <a:pt x="650" y="395"/>
                    <a:pt x="882" y="360"/>
                    <a:pt x="1030" y="398"/>
                  </a:cubicBezTo>
                  <a:cubicBezTo>
                    <a:pt x="1218" y="445"/>
                    <a:pt x="1256" y="334"/>
                    <a:pt x="1245" y="282"/>
                  </a:cubicBezTo>
                  <a:cubicBezTo>
                    <a:pt x="1231" y="216"/>
                    <a:pt x="1157" y="205"/>
                    <a:pt x="1157" y="205"/>
                  </a:cubicBezTo>
                  <a:cubicBezTo>
                    <a:pt x="1157" y="205"/>
                    <a:pt x="1168" y="126"/>
                    <a:pt x="1082" y="99"/>
                  </a:cubicBezTo>
                  <a:cubicBezTo>
                    <a:pt x="1027" y="81"/>
                    <a:pt x="979" y="132"/>
                    <a:pt x="979" y="132"/>
                  </a:cubicBezTo>
                  <a:cubicBezTo>
                    <a:pt x="979" y="132"/>
                    <a:pt x="930" y="76"/>
                    <a:pt x="846" y="117"/>
                  </a:cubicBezTo>
                  <a:cubicBezTo>
                    <a:pt x="787" y="146"/>
                    <a:pt x="757" y="218"/>
                    <a:pt x="734" y="265"/>
                  </a:cubicBezTo>
                  <a:cubicBezTo>
                    <a:pt x="755" y="223"/>
                    <a:pt x="717" y="73"/>
                    <a:pt x="602" y="46"/>
                  </a:cubicBezTo>
                  <a:cubicBezTo>
                    <a:pt x="538" y="31"/>
                    <a:pt x="511" y="37"/>
                    <a:pt x="495" y="52"/>
                  </a:cubicBezTo>
                  <a:cubicBezTo>
                    <a:pt x="495" y="52"/>
                    <a:pt x="473" y="12"/>
                    <a:pt x="404" y="31"/>
                  </a:cubicBezTo>
                  <a:cubicBezTo>
                    <a:pt x="349" y="46"/>
                    <a:pt x="361" y="93"/>
                    <a:pt x="361" y="93"/>
                  </a:cubicBezTo>
                  <a:cubicBezTo>
                    <a:pt x="361" y="93"/>
                    <a:pt x="293" y="69"/>
                    <a:pt x="280" y="135"/>
                  </a:cubicBezTo>
                  <a:cubicBezTo>
                    <a:pt x="292" y="74"/>
                    <a:pt x="254" y="46"/>
                    <a:pt x="207" y="33"/>
                  </a:cubicBezTo>
                  <a:cubicBezTo>
                    <a:pt x="150" y="17"/>
                    <a:pt x="99" y="56"/>
                    <a:pt x="99" y="56"/>
                  </a:cubicBezTo>
                  <a:cubicBezTo>
                    <a:pt x="99" y="56"/>
                    <a:pt x="74" y="0"/>
                    <a:pt x="0" y="22"/>
                  </a:cubicBezTo>
                  <a:cubicBezTo>
                    <a:pt x="0" y="399"/>
                    <a:pt x="0" y="399"/>
                    <a:pt x="0" y="399"/>
                  </a:cubicBezTo>
                  <a:cubicBezTo>
                    <a:pt x="99" y="468"/>
                    <a:pt x="231" y="414"/>
                    <a:pt x="306" y="414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2" name="Freeform 121"/>
            <p:cNvSpPr>
              <a:spLocks/>
            </p:cNvSpPr>
            <p:nvPr/>
          </p:nvSpPr>
          <p:spPr bwMode="auto">
            <a:xfrm>
              <a:off x="957263" y="2149475"/>
              <a:ext cx="1411288" cy="755650"/>
            </a:xfrm>
            <a:custGeom>
              <a:avLst/>
              <a:gdLst>
                <a:gd name="T0" fmla="*/ 402 w 445"/>
                <a:gd name="T1" fmla="*/ 195 h 238"/>
                <a:gd name="T2" fmla="*/ 401 w 445"/>
                <a:gd name="T3" fmla="*/ 152 h 238"/>
                <a:gd name="T4" fmla="*/ 355 w 445"/>
                <a:gd name="T5" fmla="*/ 146 h 238"/>
                <a:gd name="T6" fmla="*/ 342 w 445"/>
                <a:gd name="T7" fmla="*/ 92 h 238"/>
                <a:gd name="T8" fmla="*/ 269 w 445"/>
                <a:gd name="T9" fmla="*/ 90 h 238"/>
                <a:gd name="T10" fmla="*/ 244 w 445"/>
                <a:gd name="T11" fmla="*/ 54 h 238"/>
                <a:gd name="T12" fmla="*/ 192 w 445"/>
                <a:gd name="T13" fmla="*/ 76 h 238"/>
                <a:gd name="T14" fmla="*/ 150 w 445"/>
                <a:gd name="T15" fmla="*/ 37 h 238"/>
                <a:gd name="T16" fmla="*/ 122 w 445"/>
                <a:gd name="T17" fmla="*/ 68 h 238"/>
                <a:gd name="T18" fmla="*/ 83 w 445"/>
                <a:gd name="T19" fmla="*/ 62 h 238"/>
                <a:gd name="T20" fmla="*/ 82 w 445"/>
                <a:gd name="T21" fmla="*/ 121 h 238"/>
                <a:gd name="T22" fmla="*/ 24 w 445"/>
                <a:gd name="T23" fmla="*/ 110 h 238"/>
                <a:gd name="T24" fmla="*/ 37 w 445"/>
                <a:gd name="T25" fmla="*/ 165 h 238"/>
                <a:gd name="T26" fmla="*/ 34 w 445"/>
                <a:gd name="T27" fmla="*/ 116 h 238"/>
                <a:gd name="T28" fmla="*/ 95 w 445"/>
                <a:gd name="T29" fmla="*/ 140 h 238"/>
                <a:gd name="T30" fmla="*/ 93 w 445"/>
                <a:gd name="T31" fmla="*/ 77 h 238"/>
                <a:gd name="T32" fmla="*/ 135 w 445"/>
                <a:gd name="T33" fmla="*/ 92 h 238"/>
                <a:gd name="T34" fmla="*/ 191 w 445"/>
                <a:gd name="T35" fmla="*/ 107 h 238"/>
                <a:gd name="T36" fmla="*/ 234 w 445"/>
                <a:gd name="T37" fmla="*/ 65 h 238"/>
                <a:gd name="T38" fmla="*/ 258 w 445"/>
                <a:gd name="T39" fmla="*/ 113 h 238"/>
                <a:gd name="T40" fmla="*/ 338 w 445"/>
                <a:gd name="T41" fmla="*/ 106 h 238"/>
                <a:gd name="T42" fmla="*/ 336 w 445"/>
                <a:gd name="T43" fmla="*/ 164 h 238"/>
                <a:gd name="T44" fmla="*/ 393 w 445"/>
                <a:gd name="T45" fmla="*/ 159 h 238"/>
                <a:gd name="T46" fmla="*/ 388 w 445"/>
                <a:gd name="T47" fmla="*/ 202 h 238"/>
                <a:gd name="T48" fmla="*/ 425 w 445"/>
                <a:gd name="T49" fmla="*/ 213 h 238"/>
                <a:gd name="T50" fmla="*/ 418 w 445"/>
                <a:gd name="T51" fmla="*/ 232 h 238"/>
                <a:gd name="T52" fmla="*/ 418 w 445"/>
                <a:gd name="T53" fmla="*/ 238 h 238"/>
                <a:gd name="T54" fmla="*/ 435 w 445"/>
                <a:gd name="T55" fmla="*/ 210 h 238"/>
                <a:gd name="T56" fmla="*/ 402 w 445"/>
                <a:gd name="T57" fmla="*/ 195 h 2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45" h="238">
                  <a:moveTo>
                    <a:pt x="402" y="195"/>
                  </a:moveTo>
                  <a:cubicBezTo>
                    <a:pt x="402" y="195"/>
                    <a:pt x="424" y="169"/>
                    <a:pt x="401" y="152"/>
                  </a:cubicBezTo>
                  <a:cubicBezTo>
                    <a:pt x="381" y="133"/>
                    <a:pt x="355" y="146"/>
                    <a:pt x="355" y="146"/>
                  </a:cubicBezTo>
                  <a:cubicBezTo>
                    <a:pt x="355" y="146"/>
                    <a:pt x="367" y="113"/>
                    <a:pt x="342" y="92"/>
                  </a:cubicBezTo>
                  <a:cubicBezTo>
                    <a:pt x="318" y="71"/>
                    <a:pt x="269" y="90"/>
                    <a:pt x="269" y="90"/>
                  </a:cubicBezTo>
                  <a:cubicBezTo>
                    <a:pt x="269" y="90"/>
                    <a:pt x="264" y="61"/>
                    <a:pt x="244" y="54"/>
                  </a:cubicBezTo>
                  <a:cubicBezTo>
                    <a:pt x="207" y="41"/>
                    <a:pt x="192" y="76"/>
                    <a:pt x="192" y="76"/>
                  </a:cubicBezTo>
                  <a:cubicBezTo>
                    <a:pt x="192" y="76"/>
                    <a:pt x="169" y="37"/>
                    <a:pt x="150" y="37"/>
                  </a:cubicBezTo>
                  <a:cubicBezTo>
                    <a:pt x="120" y="36"/>
                    <a:pt x="122" y="68"/>
                    <a:pt x="122" y="68"/>
                  </a:cubicBezTo>
                  <a:cubicBezTo>
                    <a:pt x="122" y="68"/>
                    <a:pt x="101" y="48"/>
                    <a:pt x="83" y="62"/>
                  </a:cubicBezTo>
                  <a:cubicBezTo>
                    <a:pt x="68" y="74"/>
                    <a:pt x="82" y="121"/>
                    <a:pt x="82" y="121"/>
                  </a:cubicBezTo>
                  <a:cubicBezTo>
                    <a:pt x="82" y="121"/>
                    <a:pt x="48" y="88"/>
                    <a:pt x="24" y="110"/>
                  </a:cubicBezTo>
                  <a:cubicBezTo>
                    <a:pt x="0" y="133"/>
                    <a:pt x="37" y="165"/>
                    <a:pt x="37" y="165"/>
                  </a:cubicBezTo>
                  <a:cubicBezTo>
                    <a:pt x="37" y="165"/>
                    <a:pt x="19" y="126"/>
                    <a:pt x="34" y="116"/>
                  </a:cubicBezTo>
                  <a:cubicBezTo>
                    <a:pt x="47" y="105"/>
                    <a:pt x="95" y="140"/>
                    <a:pt x="95" y="140"/>
                  </a:cubicBezTo>
                  <a:cubicBezTo>
                    <a:pt x="95" y="140"/>
                    <a:pt x="81" y="92"/>
                    <a:pt x="93" y="77"/>
                  </a:cubicBezTo>
                  <a:cubicBezTo>
                    <a:pt x="106" y="60"/>
                    <a:pt x="135" y="92"/>
                    <a:pt x="135" y="92"/>
                  </a:cubicBezTo>
                  <a:cubicBezTo>
                    <a:pt x="119" y="71"/>
                    <a:pt x="150" y="0"/>
                    <a:pt x="191" y="107"/>
                  </a:cubicBezTo>
                  <a:cubicBezTo>
                    <a:pt x="191" y="107"/>
                    <a:pt x="206" y="60"/>
                    <a:pt x="234" y="65"/>
                  </a:cubicBezTo>
                  <a:cubicBezTo>
                    <a:pt x="266" y="72"/>
                    <a:pt x="258" y="113"/>
                    <a:pt x="258" y="113"/>
                  </a:cubicBezTo>
                  <a:cubicBezTo>
                    <a:pt x="258" y="113"/>
                    <a:pt x="312" y="88"/>
                    <a:pt x="338" y="106"/>
                  </a:cubicBezTo>
                  <a:cubicBezTo>
                    <a:pt x="363" y="123"/>
                    <a:pt x="336" y="164"/>
                    <a:pt x="336" y="164"/>
                  </a:cubicBezTo>
                  <a:cubicBezTo>
                    <a:pt x="336" y="164"/>
                    <a:pt x="377" y="145"/>
                    <a:pt x="393" y="159"/>
                  </a:cubicBezTo>
                  <a:cubicBezTo>
                    <a:pt x="408" y="175"/>
                    <a:pt x="388" y="202"/>
                    <a:pt x="388" y="202"/>
                  </a:cubicBezTo>
                  <a:cubicBezTo>
                    <a:pt x="388" y="202"/>
                    <a:pt x="417" y="201"/>
                    <a:pt x="425" y="213"/>
                  </a:cubicBezTo>
                  <a:cubicBezTo>
                    <a:pt x="433" y="222"/>
                    <a:pt x="418" y="232"/>
                    <a:pt x="418" y="232"/>
                  </a:cubicBezTo>
                  <a:cubicBezTo>
                    <a:pt x="418" y="238"/>
                    <a:pt x="418" y="238"/>
                    <a:pt x="418" y="238"/>
                  </a:cubicBezTo>
                  <a:cubicBezTo>
                    <a:pt x="418" y="238"/>
                    <a:pt x="445" y="228"/>
                    <a:pt x="435" y="210"/>
                  </a:cubicBezTo>
                  <a:cubicBezTo>
                    <a:pt x="426" y="194"/>
                    <a:pt x="402" y="195"/>
                    <a:pt x="402" y="195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3" name="Freeform 122"/>
            <p:cNvSpPr>
              <a:spLocks/>
            </p:cNvSpPr>
            <p:nvPr/>
          </p:nvSpPr>
          <p:spPr bwMode="auto">
            <a:xfrm>
              <a:off x="982663" y="2568575"/>
              <a:ext cx="720725" cy="355600"/>
            </a:xfrm>
            <a:custGeom>
              <a:avLst/>
              <a:gdLst>
                <a:gd name="T0" fmla="*/ 203 w 227"/>
                <a:gd name="T1" fmla="*/ 51 h 112"/>
                <a:gd name="T2" fmla="*/ 196 w 227"/>
                <a:gd name="T3" fmla="*/ 27 h 112"/>
                <a:gd name="T4" fmla="*/ 173 w 227"/>
                <a:gd name="T5" fmla="*/ 36 h 112"/>
                <a:gd name="T6" fmla="*/ 160 w 227"/>
                <a:gd name="T7" fmla="*/ 8 h 112"/>
                <a:gd name="T8" fmla="*/ 122 w 227"/>
                <a:gd name="T9" fmla="*/ 25 h 112"/>
                <a:gd name="T10" fmla="*/ 106 w 227"/>
                <a:gd name="T11" fmla="*/ 4 h 112"/>
                <a:gd name="T12" fmla="*/ 80 w 227"/>
                <a:gd name="T13" fmla="*/ 41 h 112"/>
                <a:gd name="T14" fmla="*/ 58 w 227"/>
                <a:gd name="T15" fmla="*/ 19 h 112"/>
                <a:gd name="T16" fmla="*/ 49 w 227"/>
                <a:gd name="T17" fmla="*/ 43 h 112"/>
                <a:gd name="T18" fmla="*/ 31 w 227"/>
                <a:gd name="T19" fmla="*/ 47 h 112"/>
                <a:gd name="T20" fmla="*/ 38 w 227"/>
                <a:gd name="T21" fmla="*/ 79 h 112"/>
                <a:gd name="T22" fmla="*/ 9 w 227"/>
                <a:gd name="T23" fmla="*/ 86 h 112"/>
                <a:gd name="T24" fmla="*/ 22 w 227"/>
                <a:gd name="T25" fmla="*/ 112 h 112"/>
                <a:gd name="T26" fmla="*/ 14 w 227"/>
                <a:gd name="T27" fmla="*/ 86 h 112"/>
                <a:gd name="T28" fmla="*/ 47 w 227"/>
                <a:gd name="T29" fmla="*/ 86 h 112"/>
                <a:gd name="T30" fmla="*/ 37 w 227"/>
                <a:gd name="T31" fmla="*/ 53 h 112"/>
                <a:gd name="T32" fmla="*/ 59 w 227"/>
                <a:gd name="T33" fmla="*/ 52 h 112"/>
                <a:gd name="T34" fmla="*/ 61 w 227"/>
                <a:gd name="T35" fmla="*/ 28 h 112"/>
                <a:gd name="T36" fmla="*/ 81 w 227"/>
                <a:gd name="T37" fmla="*/ 52 h 112"/>
                <a:gd name="T38" fmla="*/ 105 w 227"/>
                <a:gd name="T39" fmla="*/ 12 h 112"/>
                <a:gd name="T40" fmla="*/ 119 w 227"/>
                <a:gd name="T41" fmla="*/ 37 h 112"/>
                <a:gd name="T42" fmla="*/ 160 w 227"/>
                <a:gd name="T43" fmla="*/ 16 h 112"/>
                <a:gd name="T44" fmla="*/ 166 w 227"/>
                <a:gd name="T45" fmla="*/ 48 h 112"/>
                <a:gd name="T46" fmla="*/ 193 w 227"/>
                <a:gd name="T47" fmla="*/ 33 h 112"/>
                <a:gd name="T48" fmla="*/ 197 w 227"/>
                <a:gd name="T49" fmla="*/ 58 h 112"/>
                <a:gd name="T50" fmla="*/ 215 w 227"/>
                <a:gd name="T51" fmla="*/ 55 h 112"/>
                <a:gd name="T52" fmla="*/ 214 w 227"/>
                <a:gd name="T53" fmla="*/ 67 h 112"/>
                <a:gd name="T54" fmla="*/ 216 w 227"/>
                <a:gd name="T55" fmla="*/ 71 h 112"/>
                <a:gd name="T56" fmla="*/ 220 w 227"/>
                <a:gd name="T57" fmla="*/ 52 h 112"/>
                <a:gd name="T58" fmla="*/ 203 w 227"/>
                <a:gd name="T59" fmla="*/ 51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27" h="112">
                  <a:moveTo>
                    <a:pt x="203" y="51"/>
                  </a:moveTo>
                  <a:cubicBezTo>
                    <a:pt x="203" y="51"/>
                    <a:pt x="209" y="33"/>
                    <a:pt x="196" y="27"/>
                  </a:cubicBezTo>
                  <a:cubicBezTo>
                    <a:pt x="183" y="21"/>
                    <a:pt x="173" y="36"/>
                    <a:pt x="173" y="36"/>
                  </a:cubicBezTo>
                  <a:cubicBezTo>
                    <a:pt x="173" y="36"/>
                    <a:pt x="174" y="13"/>
                    <a:pt x="160" y="8"/>
                  </a:cubicBezTo>
                  <a:cubicBezTo>
                    <a:pt x="145" y="0"/>
                    <a:pt x="122" y="25"/>
                    <a:pt x="122" y="25"/>
                  </a:cubicBezTo>
                  <a:cubicBezTo>
                    <a:pt x="122" y="25"/>
                    <a:pt x="125" y="7"/>
                    <a:pt x="106" y="4"/>
                  </a:cubicBezTo>
                  <a:cubicBezTo>
                    <a:pt x="86" y="0"/>
                    <a:pt x="80" y="41"/>
                    <a:pt x="80" y="41"/>
                  </a:cubicBezTo>
                  <a:cubicBezTo>
                    <a:pt x="80" y="41"/>
                    <a:pt x="69" y="14"/>
                    <a:pt x="58" y="19"/>
                  </a:cubicBezTo>
                  <a:cubicBezTo>
                    <a:pt x="44" y="25"/>
                    <a:pt x="49" y="43"/>
                    <a:pt x="49" y="43"/>
                  </a:cubicBezTo>
                  <a:cubicBezTo>
                    <a:pt x="49" y="43"/>
                    <a:pt x="37" y="36"/>
                    <a:pt x="31" y="47"/>
                  </a:cubicBezTo>
                  <a:cubicBezTo>
                    <a:pt x="25" y="56"/>
                    <a:pt x="38" y="79"/>
                    <a:pt x="38" y="79"/>
                  </a:cubicBezTo>
                  <a:cubicBezTo>
                    <a:pt x="38" y="79"/>
                    <a:pt x="17" y="70"/>
                    <a:pt x="9" y="86"/>
                  </a:cubicBezTo>
                  <a:cubicBezTo>
                    <a:pt x="0" y="104"/>
                    <a:pt x="22" y="112"/>
                    <a:pt x="22" y="112"/>
                  </a:cubicBezTo>
                  <a:cubicBezTo>
                    <a:pt x="22" y="112"/>
                    <a:pt x="8" y="95"/>
                    <a:pt x="14" y="86"/>
                  </a:cubicBezTo>
                  <a:cubicBezTo>
                    <a:pt x="19" y="78"/>
                    <a:pt x="47" y="86"/>
                    <a:pt x="47" y="86"/>
                  </a:cubicBezTo>
                  <a:cubicBezTo>
                    <a:pt x="47" y="86"/>
                    <a:pt x="34" y="63"/>
                    <a:pt x="37" y="53"/>
                  </a:cubicBezTo>
                  <a:cubicBezTo>
                    <a:pt x="41" y="41"/>
                    <a:pt x="59" y="52"/>
                    <a:pt x="59" y="52"/>
                  </a:cubicBezTo>
                  <a:cubicBezTo>
                    <a:pt x="59" y="52"/>
                    <a:pt x="49" y="36"/>
                    <a:pt x="61" y="28"/>
                  </a:cubicBezTo>
                  <a:cubicBezTo>
                    <a:pt x="63" y="23"/>
                    <a:pt x="81" y="52"/>
                    <a:pt x="81" y="52"/>
                  </a:cubicBezTo>
                  <a:cubicBezTo>
                    <a:pt x="81" y="52"/>
                    <a:pt x="88" y="8"/>
                    <a:pt x="105" y="12"/>
                  </a:cubicBezTo>
                  <a:cubicBezTo>
                    <a:pt x="121" y="15"/>
                    <a:pt x="119" y="37"/>
                    <a:pt x="119" y="37"/>
                  </a:cubicBezTo>
                  <a:cubicBezTo>
                    <a:pt x="119" y="37"/>
                    <a:pt x="145" y="12"/>
                    <a:pt x="160" y="16"/>
                  </a:cubicBezTo>
                  <a:cubicBezTo>
                    <a:pt x="174" y="20"/>
                    <a:pt x="166" y="48"/>
                    <a:pt x="166" y="48"/>
                  </a:cubicBezTo>
                  <a:cubicBezTo>
                    <a:pt x="166" y="48"/>
                    <a:pt x="184" y="29"/>
                    <a:pt x="193" y="33"/>
                  </a:cubicBezTo>
                  <a:cubicBezTo>
                    <a:pt x="202" y="38"/>
                    <a:pt x="197" y="58"/>
                    <a:pt x="197" y="58"/>
                  </a:cubicBezTo>
                  <a:cubicBezTo>
                    <a:pt x="197" y="58"/>
                    <a:pt x="210" y="52"/>
                    <a:pt x="215" y="55"/>
                  </a:cubicBezTo>
                  <a:cubicBezTo>
                    <a:pt x="220" y="59"/>
                    <a:pt x="214" y="67"/>
                    <a:pt x="214" y="67"/>
                  </a:cubicBezTo>
                  <a:cubicBezTo>
                    <a:pt x="216" y="71"/>
                    <a:pt x="216" y="71"/>
                    <a:pt x="216" y="71"/>
                  </a:cubicBezTo>
                  <a:cubicBezTo>
                    <a:pt x="216" y="71"/>
                    <a:pt x="227" y="60"/>
                    <a:pt x="220" y="52"/>
                  </a:cubicBezTo>
                  <a:cubicBezTo>
                    <a:pt x="212" y="45"/>
                    <a:pt x="203" y="51"/>
                    <a:pt x="203" y="51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4" name="Freeform 123"/>
            <p:cNvSpPr>
              <a:spLocks/>
            </p:cNvSpPr>
            <p:nvPr/>
          </p:nvSpPr>
          <p:spPr bwMode="auto">
            <a:xfrm>
              <a:off x="1588" y="2260600"/>
              <a:ext cx="546100" cy="206375"/>
            </a:xfrm>
            <a:custGeom>
              <a:avLst/>
              <a:gdLst>
                <a:gd name="T0" fmla="*/ 9 w 172"/>
                <a:gd name="T1" fmla="*/ 11 h 65"/>
                <a:gd name="T2" fmla="*/ 34 w 172"/>
                <a:gd name="T3" fmla="*/ 46 h 65"/>
                <a:gd name="T4" fmla="*/ 77 w 172"/>
                <a:gd name="T5" fmla="*/ 26 h 65"/>
                <a:gd name="T6" fmla="*/ 94 w 172"/>
                <a:gd name="T7" fmla="*/ 57 h 65"/>
                <a:gd name="T8" fmla="*/ 122 w 172"/>
                <a:gd name="T9" fmla="*/ 34 h 65"/>
                <a:gd name="T10" fmla="*/ 133 w 172"/>
                <a:gd name="T11" fmla="*/ 63 h 65"/>
                <a:gd name="T12" fmla="*/ 156 w 172"/>
                <a:gd name="T13" fmla="*/ 50 h 65"/>
                <a:gd name="T14" fmla="*/ 161 w 172"/>
                <a:gd name="T15" fmla="*/ 65 h 65"/>
                <a:gd name="T16" fmla="*/ 160 w 172"/>
                <a:gd name="T17" fmla="*/ 45 h 65"/>
                <a:gd name="T18" fmla="*/ 139 w 172"/>
                <a:gd name="T19" fmla="*/ 49 h 65"/>
                <a:gd name="T20" fmla="*/ 123 w 172"/>
                <a:gd name="T21" fmla="*/ 24 h 65"/>
                <a:gd name="T22" fmla="*/ 98 w 172"/>
                <a:gd name="T23" fmla="*/ 41 h 65"/>
                <a:gd name="T24" fmla="*/ 73 w 172"/>
                <a:gd name="T25" fmla="*/ 16 h 65"/>
                <a:gd name="T26" fmla="*/ 39 w 172"/>
                <a:gd name="T27" fmla="*/ 30 h 65"/>
                <a:gd name="T28" fmla="*/ 6 w 172"/>
                <a:gd name="T29" fmla="*/ 2 h 65"/>
                <a:gd name="T30" fmla="*/ 0 w 172"/>
                <a:gd name="T31" fmla="*/ 4 h 65"/>
                <a:gd name="T32" fmla="*/ 0 w 172"/>
                <a:gd name="T33" fmla="*/ 16 h 65"/>
                <a:gd name="T34" fmla="*/ 9 w 172"/>
                <a:gd name="T35" fmla="*/ 11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72" h="65">
                  <a:moveTo>
                    <a:pt x="9" y="11"/>
                  </a:moveTo>
                  <a:cubicBezTo>
                    <a:pt x="32" y="9"/>
                    <a:pt x="34" y="46"/>
                    <a:pt x="34" y="46"/>
                  </a:cubicBezTo>
                  <a:cubicBezTo>
                    <a:pt x="34" y="46"/>
                    <a:pt x="54" y="19"/>
                    <a:pt x="77" y="26"/>
                  </a:cubicBezTo>
                  <a:cubicBezTo>
                    <a:pt x="92" y="32"/>
                    <a:pt x="94" y="57"/>
                    <a:pt x="94" y="57"/>
                  </a:cubicBezTo>
                  <a:cubicBezTo>
                    <a:pt x="94" y="57"/>
                    <a:pt x="109" y="32"/>
                    <a:pt x="122" y="34"/>
                  </a:cubicBezTo>
                  <a:cubicBezTo>
                    <a:pt x="135" y="36"/>
                    <a:pt x="133" y="63"/>
                    <a:pt x="133" y="63"/>
                  </a:cubicBezTo>
                  <a:cubicBezTo>
                    <a:pt x="133" y="63"/>
                    <a:pt x="148" y="48"/>
                    <a:pt x="156" y="50"/>
                  </a:cubicBezTo>
                  <a:cubicBezTo>
                    <a:pt x="162" y="52"/>
                    <a:pt x="161" y="65"/>
                    <a:pt x="161" y="65"/>
                  </a:cubicBezTo>
                  <a:cubicBezTo>
                    <a:pt x="161" y="65"/>
                    <a:pt x="172" y="51"/>
                    <a:pt x="160" y="45"/>
                  </a:cubicBezTo>
                  <a:cubicBezTo>
                    <a:pt x="150" y="40"/>
                    <a:pt x="139" y="49"/>
                    <a:pt x="139" y="49"/>
                  </a:cubicBezTo>
                  <a:cubicBezTo>
                    <a:pt x="139" y="49"/>
                    <a:pt x="140" y="25"/>
                    <a:pt x="123" y="24"/>
                  </a:cubicBezTo>
                  <a:cubicBezTo>
                    <a:pt x="107" y="22"/>
                    <a:pt x="98" y="41"/>
                    <a:pt x="98" y="41"/>
                  </a:cubicBezTo>
                  <a:cubicBezTo>
                    <a:pt x="98" y="41"/>
                    <a:pt x="93" y="20"/>
                    <a:pt x="73" y="16"/>
                  </a:cubicBezTo>
                  <a:cubicBezTo>
                    <a:pt x="54" y="15"/>
                    <a:pt x="39" y="30"/>
                    <a:pt x="39" y="30"/>
                  </a:cubicBezTo>
                  <a:cubicBezTo>
                    <a:pt x="39" y="30"/>
                    <a:pt x="31" y="0"/>
                    <a:pt x="6" y="2"/>
                  </a:cubicBezTo>
                  <a:cubicBezTo>
                    <a:pt x="4" y="2"/>
                    <a:pt x="2" y="3"/>
                    <a:pt x="0" y="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2" y="13"/>
                    <a:pt x="5" y="11"/>
                    <a:pt x="9" y="11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5" name="Freeform 124"/>
            <p:cNvSpPr>
              <a:spLocks/>
            </p:cNvSpPr>
            <p:nvPr/>
          </p:nvSpPr>
          <p:spPr bwMode="auto">
            <a:xfrm>
              <a:off x="1588" y="2482850"/>
              <a:ext cx="342900" cy="219075"/>
            </a:xfrm>
            <a:custGeom>
              <a:avLst/>
              <a:gdLst>
                <a:gd name="T0" fmla="*/ 30 w 108"/>
                <a:gd name="T1" fmla="*/ 69 h 69"/>
                <a:gd name="T2" fmla="*/ 28 w 108"/>
                <a:gd name="T3" fmla="*/ 32 h 69"/>
                <a:gd name="T4" fmla="*/ 72 w 108"/>
                <a:gd name="T5" fmla="*/ 56 h 69"/>
                <a:gd name="T6" fmla="*/ 108 w 108"/>
                <a:gd name="T7" fmla="*/ 4 h 69"/>
                <a:gd name="T8" fmla="*/ 71 w 108"/>
                <a:gd name="T9" fmla="*/ 42 h 69"/>
                <a:gd name="T10" fmla="*/ 22 w 108"/>
                <a:gd name="T11" fmla="*/ 29 h 69"/>
                <a:gd name="T12" fmla="*/ 21 w 108"/>
                <a:gd name="T13" fmla="*/ 60 h 69"/>
                <a:gd name="T14" fmla="*/ 0 w 108"/>
                <a:gd name="T15" fmla="*/ 56 h 69"/>
                <a:gd name="T16" fmla="*/ 0 w 108"/>
                <a:gd name="T17" fmla="*/ 65 h 69"/>
                <a:gd name="T18" fmla="*/ 30 w 108"/>
                <a:gd name="T19" fmla="*/ 6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8" h="69">
                  <a:moveTo>
                    <a:pt x="30" y="69"/>
                  </a:moveTo>
                  <a:cubicBezTo>
                    <a:pt x="30" y="69"/>
                    <a:pt x="13" y="41"/>
                    <a:pt x="28" y="32"/>
                  </a:cubicBezTo>
                  <a:cubicBezTo>
                    <a:pt x="54" y="16"/>
                    <a:pt x="72" y="56"/>
                    <a:pt x="72" y="56"/>
                  </a:cubicBezTo>
                  <a:cubicBezTo>
                    <a:pt x="72" y="56"/>
                    <a:pt x="79" y="9"/>
                    <a:pt x="108" y="4"/>
                  </a:cubicBezTo>
                  <a:cubicBezTo>
                    <a:pt x="97" y="0"/>
                    <a:pt x="71" y="16"/>
                    <a:pt x="71" y="42"/>
                  </a:cubicBezTo>
                  <a:cubicBezTo>
                    <a:pt x="62" y="27"/>
                    <a:pt x="42" y="13"/>
                    <a:pt x="22" y="29"/>
                  </a:cubicBezTo>
                  <a:cubicBezTo>
                    <a:pt x="9" y="40"/>
                    <a:pt x="21" y="60"/>
                    <a:pt x="21" y="60"/>
                  </a:cubicBezTo>
                  <a:cubicBezTo>
                    <a:pt x="21" y="60"/>
                    <a:pt x="11" y="52"/>
                    <a:pt x="0" y="56"/>
                  </a:cubicBezTo>
                  <a:cubicBezTo>
                    <a:pt x="0" y="65"/>
                    <a:pt x="0" y="65"/>
                    <a:pt x="0" y="65"/>
                  </a:cubicBezTo>
                  <a:cubicBezTo>
                    <a:pt x="9" y="58"/>
                    <a:pt x="30" y="69"/>
                    <a:pt x="30" y="69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6" name="Freeform 125"/>
            <p:cNvSpPr>
              <a:spLocks/>
            </p:cNvSpPr>
            <p:nvPr/>
          </p:nvSpPr>
          <p:spPr bwMode="auto">
            <a:xfrm>
              <a:off x="646113" y="2362200"/>
              <a:ext cx="114300" cy="98425"/>
            </a:xfrm>
            <a:custGeom>
              <a:avLst/>
              <a:gdLst>
                <a:gd name="T0" fmla="*/ 0 w 36"/>
                <a:gd name="T1" fmla="*/ 23 h 31"/>
                <a:gd name="T2" fmla="*/ 36 w 36"/>
                <a:gd name="T3" fmla="*/ 10 h 31"/>
                <a:gd name="T4" fmla="*/ 0 w 36"/>
                <a:gd name="T5" fmla="*/ 23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6" h="31">
                  <a:moveTo>
                    <a:pt x="0" y="23"/>
                  </a:moveTo>
                  <a:cubicBezTo>
                    <a:pt x="20" y="31"/>
                    <a:pt x="36" y="10"/>
                    <a:pt x="36" y="10"/>
                  </a:cubicBezTo>
                  <a:cubicBezTo>
                    <a:pt x="36" y="10"/>
                    <a:pt x="11" y="0"/>
                    <a:pt x="0" y="23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7" name="Freeform 126"/>
            <p:cNvSpPr>
              <a:spLocks/>
            </p:cNvSpPr>
            <p:nvPr/>
          </p:nvSpPr>
          <p:spPr bwMode="auto">
            <a:xfrm>
              <a:off x="588963" y="2581275"/>
              <a:ext cx="120650" cy="98425"/>
            </a:xfrm>
            <a:custGeom>
              <a:avLst/>
              <a:gdLst>
                <a:gd name="T0" fmla="*/ 0 w 38"/>
                <a:gd name="T1" fmla="*/ 7 h 31"/>
                <a:gd name="T2" fmla="*/ 38 w 38"/>
                <a:gd name="T3" fmla="*/ 19 h 31"/>
                <a:gd name="T4" fmla="*/ 0 w 38"/>
                <a:gd name="T5" fmla="*/ 7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8" h="31">
                  <a:moveTo>
                    <a:pt x="0" y="7"/>
                  </a:moveTo>
                  <a:cubicBezTo>
                    <a:pt x="0" y="7"/>
                    <a:pt x="14" y="31"/>
                    <a:pt x="38" y="19"/>
                  </a:cubicBezTo>
                  <a:cubicBezTo>
                    <a:pt x="24" y="0"/>
                    <a:pt x="0" y="7"/>
                    <a:pt x="0" y="7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8" name="Freeform 127"/>
            <p:cNvSpPr>
              <a:spLocks/>
            </p:cNvSpPr>
            <p:nvPr/>
          </p:nvSpPr>
          <p:spPr bwMode="auto">
            <a:xfrm>
              <a:off x="115888" y="2606675"/>
              <a:ext cx="101600" cy="88900"/>
            </a:xfrm>
            <a:custGeom>
              <a:avLst/>
              <a:gdLst>
                <a:gd name="T0" fmla="*/ 0 w 32"/>
                <a:gd name="T1" fmla="*/ 0 h 28"/>
                <a:gd name="T2" fmla="*/ 32 w 32"/>
                <a:gd name="T3" fmla="*/ 26 h 28"/>
                <a:gd name="T4" fmla="*/ 0 w 32"/>
                <a:gd name="T5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2" h="28">
                  <a:moveTo>
                    <a:pt x="0" y="0"/>
                  </a:moveTo>
                  <a:cubicBezTo>
                    <a:pt x="0" y="0"/>
                    <a:pt x="6" y="28"/>
                    <a:pt x="32" y="26"/>
                  </a:cubicBezTo>
                  <a:cubicBezTo>
                    <a:pt x="27" y="4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9" name="Freeform 128"/>
            <p:cNvSpPr>
              <a:spLocks/>
            </p:cNvSpPr>
            <p:nvPr/>
          </p:nvSpPr>
          <p:spPr bwMode="auto">
            <a:xfrm>
              <a:off x="185738" y="2368550"/>
              <a:ext cx="69850" cy="92075"/>
            </a:xfrm>
            <a:custGeom>
              <a:avLst/>
              <a:gdLst>
                <a:gd name="T0" fmla="*/ 3 w 22"/>
                <a:gd name="T1" fmla="*/ 29 h 29"/>
                <a:gd name="T2" fmla="*/ 22 w 22"/>
                <a:gd name="T3" fmla="*/ 0 h 29"/>
                <a:gd name="T4" fmla="*/ 3 w 22"/>
                <a:gd name="T5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" h="29">
                  <a:moveTo>
                    <a:pt x="3" y="29"/>
                  </a:moveTo>
                  <a:cubicBezTo>
                    <a:pt x="21" y="25"/>
                    <a:pt x="22" y="0"/>
                    <a:pt x="22" y="0"/>
                  </a:cubicBezTo>
                  <a:cubicBezTo>
                    <a:pt x="22" y="0"/>
                    <a:pt x="0" y="7"/>
                    <a:pt x="3" y="29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0" name="Freeform 129"/>
            <p:cNvSpPr>
              <a:spLocks/>
            </p:cNvSpPr>
            <p:nvPr/>
          </p:nvSpPr>
          <p:spPr bwMode="auto">
            <a:xfrm>
              <a:off x="1493838" y="2800350"/>
              <a:ext cx="666750" cy="323850"/>
            </a:xfrm>
            <a:custGeom>
              <a:avLst/>
              <a:gdLst>
                <a:gd name="T0" fmla="*/ 166 w 210"/>
                <a:gd name="T1" fmla="*/ 93 h 102"/>
                <a:gd name="T2" fmla="*/ 155 w 210"/>
                <a:gd name="T3" fmla="*/ 30 h 102"/>
                <a:gd name="T4" fmla="*/ 119 w 210"/>
                <a:gd name="T5" fmla="*/ 45 h 102"/>
                <a:gd name="T6" fmla="*/ 106 w 210"/>
                <a:gd name="T7" fmla="*/ 15 h 102"/>
                <a:gd name="T8" fmla="*/ 63 w 210"/>
                <a:gd name="T9" fmla="*/ 52 h 102"/>
                <a:gd name="T10" fmla="*/ 22 w 210"/>
                <a:gd name="T11" fmla="*/ 10 h 102"/>
                <a:gd name="T12" fmla="*/ 9 w 210"/>
                <a:gd name="T13" fmla="*/ 51 h 102"/>
                <a:gd name="T14" fmla="*/ 33 w 210"/>
                <a:gd name="T15" fmla="*/ 16 h 102"/>
                <a:gd name="T16" fmla="*/ 63 w 210"/>
                <a:gd name="T17" fmla="*/ 65 h 102"/>
                <a:gd name="T18" fmla="*/ 99 w 210"/>
                <a:gd name="T19" fmla="*/ 23 h 102"/>
                <a:gd name="T20" fmla="*/ 117 w 210"/>
                <a:gd name="T21" fmla="*/ 58 h 102"/>
                <a:gd name="T22" fmla="*/ 155 w 210"/>
                <a:gd name="T23" fmla="*/ 39 h 102"/>
                <a:gd name="T24" fmla="*/ 156 w 210"/>
                <a:gd name="T25" fmla="*/ 102 h 102"/>
                <a:gd name="T26" fmla="*/ 210 w 210"/>
                <a:gd name="T27" fmla="*/ 95 h 102"/>
                <a:gd name="T28" fmla="*/ 166 w 210"/>
                <a:gd name="T29" fmla="*/ 93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10" h="102">
                  <a:moveTo>
                    <a:pt x="166" y="93"/>
                  </a:moveTo>
                  <a:cubicBezTo>
                    <a:pt x="181" y="73"/>
                    <a:pt x="183" y="45"/>
                    <a:pt x="155" y="30"/>
                  </a:cubicBezTo>
                  <a:cubicBezTo>
                    <a:pt x="135" y="22"/>
                    <a:pt x="119" y="45"/>
                    <a:pt x="119" y="45"/>
                  </a:cubicBezTo>
                  <a:cubicBezTo>
                    <a:pt x="119" y="45"/>
                    <a:pt x="123" y="24"/>
                    <a:pt x="106" y="15"/>
                  </a:cubicBezTo>
                  <a:cubicBezTo>
                    <a:pt x="83" y="4"/>
                    <a:pt x="69" y="25"/>
                    <a:pt x="63" y="52"/>
                  </a:cubicBezTo>
                  <a:cubicBezTo>
                    <a:pt x="71" y="21"/>
                    <a:pt x="41" y="0"/>
                    <a:pt x="22" y="10"/>
                  </a:cubicBezTo>
                  <a:cubicBezTo>
                    <a:pt x="1" y="18"/>
                    <a:pt x="0" y="50"/>
                    <a:pt x="9" y="51"/>
                  </a:cubicBezTo>
                  <a:cubicBezTo>
                    <a:pt x="10" y="44"/>
                    <a:pt x="3" y="21"/>
                    <a:pt x="33" y="16"/>
                  </a:cubicBezTo>
                  <a:cubicBezTo>
                    <a:pt x="60" y="12"/>
                    <a:pt x="63" y="65"/>
                    <a:pt x="63" y="65"/>
                  </a:cubicBezTo>
                  <a:cubicBezTo>
                    <a:pt x="63" y="65"/>
                    <a:pt x="75" y="21"/>
                    <a:pt x="99" y="23"/>
                  </a:cubicBezTo>
                  <a:cubicBezTo>
                    <a:pt x="115" y="26"/>
                    <a:pt x="117" y="58"/>
                    <a:pt x="117" y="58"/>
                  </a:cubicBezTo>
                  <a:cubicBezTo>
                    <a:pt x="117" y="58"/>
                    <a:pt x="135" y="30"/>
                    <a:pt x="155" y="39"/>
                  </a:cubicBezTo>
                  <a:cubicBezTo>
                    <a:pt x="186" y="52"/>
                    <a:pt x="156" y="102"/>
                    <a:pt x="156" y="102"/>
                  </a:cubicBezTo>
                  <a:cubicBezTo>
                    <a:pt x="156" y="102"/>
                    <a:pt x="189" y="87"/>
                    <a:pt x="210" y="95"/>
                  </a:cubicBezTo>
                  <a:cubicBezTo>
                    <a:pt x="197" y="81"/>
                    <a:pt x="185" y="85"/>
                    <a:pt x="166" y="93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1" name="Freeform 130"/>
            <p:cNvSpPr>
              <a:spLocks/>
            </p:cNvSpPr>
            <p:nvPr/>
          </p:nvSpPr>
          <p:spPr bwMode="auto">
            <a:xfrm>
              <a:off x="2479676" y="2495550"/>
              <a:ext cx="1327150" cy="733425"/>
            </a:xfrm>
            <a:custGeom>
              <a:avLst/>
              <a:gdLst>
                <a:gd name="T0" fmla="*/ 382 w 418"/>
                <a:gd name="T1" fmla="*/ 188 h 231"/>
                <a:gd name="T2" fmla="*/ 387 w 418"/>
                <a:gd name="T3" fmla="*/ 145 h 231"/>
                <a:gd name="T4" fmla="*/ 342 w 418"/>
                <a:gd name="T5" fmla="*/ 135 h 231"/>
                <a:gd name="T6" fmla="*/ 341 w 418"/>
                <a:gd name="T7" fmla="*/ 79 h 231"/>
                <a:gd name="T8" fmla="*/ 265 w 418"/>
                <a:gd name="T9" fmla="*/ 73 h 231"/>
                <a:gd name="T10" fmla="*/ 251 w 418"/>
                <a:gd name="T11" fmla="*/ 24 h 231"/>
                <a:gd name="T12" fmla="*/ 181 w 418"/>
                <a:gd name="T13" fmla="*/ 58 h 231"/>
                <a:gd name="T14" fmla="*/ 163 w 418"/>
                <a:gd name="T15" fmla="*/ 6 h 231"/>
                <a:gd name="T16" fmla="*/ 129 w 418"/>
                <a:gd name="T17" fmla="*/ 36 h 231"/>
                <a:gd name="T18" fmla="*/ 93 w 418"/>
                <a:gd name="T19" fmla="*/ 27 h 231"/>
                <a:gd name="T20" fmla="*/ 82 w 418"/>
                <a:gd name="T21" fmla="*/ 83 h 231"/>
                <a:gd name="T22" fmla="*/ 27 w 418"/>
                <a:gd name="T23" fmla="*/ 68 h 231"/>
                <a:gd name="T24" fmla="*/ 31 w 418"/>
                <a:gd name="T25" fmla="*/ 121 h 231"/>
                <a:gd name="T26" fmla="*/ 36 w 418"/>
                <a:gd name="T27" fmla="*/ 74 h 231"/>
                <a:gd name="T28" fmla="*/ 91 w 418"/>
                <a:gd name="T29" fmla="*/ 105 h 231"/>
                <a:gd name="T30" fmla="*/ 101 w 418"/>
                <a:gd name="T31" fmla="*/ 41 h 231"/>
                <a:gd name="T32" fmla="*/ 139 w 418"/>
                <a:gd name="T33" fmla="*/ 60 h 231"/>
                <a:gd name="T34" fmla="*/ 157 w 418"/>
                <a:gd name="T35" fmla="*/ 22 h 231"/>
                <a:gd name="T36" fmla="*/ 176 w 418"/>
                <a:gd name="T37" fmla="*/ 78 h 231"/>
                <a:gd name="T38" fmla="*/ 245 w 418"/>
                <a:gd name="T39" fmla="*/ 38 h 231"/>
                <a:gd name="T40" fmla="*/ 250 w 418"/>
                <a:gd name="T41" fmla="*/ 88 h 231"/>
                <a:gd name="T42" fmla="*/ 334 w 418"/>
                <a:gd name="T43" fmla="*/ 95 h 231"/>
                <a:gd name="T44" fmla="*/ 321 w 418"/>
                <a:gd name="T45" fmla="*/ 151 h 231"/>
                <a:gd name="T46" fmla="*/ 378 w 418"/>
                <a:gd name="T47" fmla="*/ 151 h 231"/>
                <a:gd name="T48" fmla="*/ 365 w 418"/>
                <a:gd name="T49" fmla="*/ 194 h 231"/>
                <a:gd name="T50" fmla="*/ 402 w 418"/>
                <a:gd name="T51" fmla="*/ 207 h 231"/>
                <a:gd name="T52" fmla="*/ 389 w 418"/>
                <a:gd name="T53" fmla="*/ 225 h 231"/>
                <a:gd name="T54" fmla="*/ 390 w 418"/>
                <a:gd name="T55" fmla="*/ 231 h 231"/>
                <a:gd name="T56" fmla="*/ 411 w 418"/>
                <a:gd name="T57" fmla="*/ 205 h 231"/>
                <a:gd name="T58" fmla="*/ 382 w 418"/>
                <a:gd name="T59" fmla="*/ 188 h 2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418" h="231">
                  <a:moveTo>
                    <a:pt x="382" y="188"/>
                  </a:moveTo>
                  <a:cubicBezTo>
                    <a:pt x="382" y="188"/>
                    <a:pt x="407" y="164"/>
                    <a:pt x="387" y="145"/>
                  </a:cubicBezTo>
                  <a:cubicBezTo>
                    <a:pt x="371" y="125"/>
                    <a:pt x="342" y="135"/>
                    <a:pt x="342" y="135"/>
                  </a:cubicBezTo>
                  <a:cubicBezTo>
                    <a:pt x="342" y="135"/>
                    <a:pt x="360" y="104"/>
                    <a:pt x="341" y="79"/>
                  </a:cubicBezTo>
                  <a:cubicBezTo>
                    <a:pt x="321" y="57"/>
                    <a:pt x="265" y="73"/>
                    <a:pt x="265" y="73"/>
                  </a:cubicBezTo>
                  <a:cubicBezTo>
                    <a:pt x="265" y="73"/>
                    <a:pt x="283" y="47"/>
                    <a:pt x="251" y="24"/>
                  </a:cubicBezTo>
                  <a:cubicBezTo>
                    <a:pt x="222" y="0"/>
                    <a:pt x="181" y="58"/>
                    <a:pt x="181" y="58"/>
                  </a:cubicBezTo>
                  <a:cubicBezTo>
                    <a:pt x="181" y="58"/>
                    <a:pt x="182" y="9"/>
                    <a:pt x="163" y="6"/>
                  </a:cubicBezTo>
                  <a:cubicBezTo>
                    <a:pt x="134" y="3"/>
                    <a:pt x="129" y="36"/>
                    <a:pt x="129" y="36"/>
                  </a:cubicBezTo>
                  <a:cubicBezTo>
                    <a:pt x="129" y="36"/>
                    <a:pt x="113" y="12"/>
                    <a:pt x="93" y="27"/>
                  </a:cubicBezTo>
                  <a:cubicBezTo>
                    <a:pt x="79" y="36"/>
                    <a:pt x="82" y="83"/>
                    <a:pt x="82" y="83"/>
                  </a:cubicBezTo>
                  <a:cubicBezTo>
                    <a:pt x="82" y="83"/>
                    <a:pt x="55" y="49"/>
                    <a:pt x="27" y="68"/>
                  </a:cubicBezTo>
                  <a:cubicBezTo>
                    <a:pt x="0" y="88"/>
                    <a:pt x="31" y="121"/>
                    <a:pt x="31" y="121"/>
                  </a:cubicBezTo>
                  <a:cubicBezTo>
                    <a:pt x="31" y="121"/>
                    <a:pt x="20" y="83"/>
                    <a:pt x="36" y="74"/>
                  </a:cubicBezTo>
                  <a:cubicBezTo>
                    <a:pt x="51" y="64"/>
                    <a:pt x="91" y="105"/>
                    <a:pt x="91" y="105"/>
                  </a:cubicBezTo>
                  <a:cubicBezTo>
                    <a:pt x="91" y="105"/>
                    <a:pt x="87" y="55"/>
                    <a:pt x="101" y="41"/>
                  </a:cubicBezTo>
                  <a:cubicBezTo>
                    <a:pt x="116" y="26"/>
                    <a:pt x="139" y="60"/>
                    <a:pt x="139" y="60"/>
                  </a:cubicBezTo>
                  <a:cubicBezTo>
                    <a:pt x="139" y="60"/>
                    <a:pt x="133" y="25"/>
                    <a:pt x="157" y="22"/>
                  </a:cubicBezTo>
                  <a:cubicBezTo>
                    <a:pt x="166" y="20"/>
                    <a:pt x="176" y="78"/>
                    <a:pt x="176" y="78"/>
                  </a:cubicBezTo>
                  <a:cubicBezTo>
                    <a:pt x="176" y="78"/>
                    <a:pt x="219" y="17"/>
                    <a:pt x="245" y="38"/>
                  </a:cubicBezTo>
                  <a:cubicBezTo>
                    <a:pt x="273" y="59"/>
                    <a:pt x="250" y="88"/>
                    <a:pt x="250" y="88"/>
                  </a:cubicBezTo>
                  <a:cubicBezTo>
                    <a:pt x="250" y="88"/>
                    <a:pt x="311" y="74"/>
                    <a:pt x="334" y="95"/>
                  </a:cubicBezTo>
                  <a:cubicBezTo>
                    <a:pt x="356" y="113"/>
                    <a:pt x="321" y="151"/>
                    <a:pt x="321" y="151"/>
                  </a:cubicBezTo>
                  <a:cubicBezTo>
                    <a:pt x="321" y="151"/>
                    <a:pt x="365" y="136"/>
                    <a:pt x="378" y="151"/>
                  </a:cubicBezTo>
                  <a:cubicBezTo>
                    <a:pt x="391" y="168"/>
                    <a:pt x="365" y="194"/>
                    <a:pt x="365" y="194"/>
                  </a:cubicBezTo>
                  <a:cubicBezTo>
                    <a:pt x="365" y="194"/>
                    <a:pt x="393" y="196"/>
                    <a:pt x="402" y="207"/>
                  </a:cubicBezTo>
                  <a:cubicBezTo>
                    <a:pt x="405" y="216"/>
                    <a:pt x="389" y="225"/>
                    <a:pt x="389" y="225"/>
                  </a:cubicBezTo>
                  <a:cubicBezTo>
                    <a:pt x="390" y="231"/>
                    <a:pt x="390" y="231"/>
                    <a:pt x="390" y="231"/>
                  </a:cubicBezTo>
                  <a:cubicBezTo>
                    <a:pt x="390" y="231"/>
                    <a:pt x="418" y="224"/>
                    <a:pt x="411" y="205"/>
                  </a:cubicBezTo>
                  <a:cubicBezTo>
                    <a:pt x="404" y="188"/>
                    <a:pt x="382" y="188"/>
                    <a:pt x="382" y="188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2" name="Freeform 131"/>
            <p:cNvSpPr>
              <a:spLocks/>
            </p:cNvSpPr>
            <p:nvPr/>
          </p:nvSpPr>
          <p:spPr bwMode="auto">
            <a:xfrm>
              <a:off x="2559051" y="2867025"/>
              <a:ext cx="717550" cy="355600"/>
            </a:xfrm>
            <a:custGeom>
              <a:avLst/>
              <a:gdLst>
                <a:gd name="T0" fmla="*/ 202 w 226"/>
                <a:gd name="T1" fmla="*/ 51 h 112"/>
                <a:gd name="T2" fmla="*/ 195 w 226"/>
                <a:gd name="T3" fmla="*/ 27 h 112"/>
                <a:gd name="T4" fmla="*/ 173 w 226"/>
                <a:gd name="T5" fmla="*/ 35 h 112"/>
                <a:gd name="T6" fmla="*/ 159 w 226"/>
                <a:gd name="T7" fmla="*/ 8 h 112"/>
                <a:gd name="T8" fmla="*/ 122 w 226"/>
                <a:gd name="T9" fmla="*/ 25 h 112"/>
                <a:gd name="T10" fmla="*/ 104 w 226"/>
                <a:gd name="T11" fmla="*/ 3 h 112"/>
                <a:gd name="T12" fmla="*/ 78 w 226"/>
                <a:gd name="T13" fmla="*/ 41 h 112"/>
                <a:gd name="T14" fmla="*/ 59 w 226"/>
                <a:gd name="T15" fmla="*/ 20 h 112"/>
                <a:gd name="T16" fmla="*/ 50 w 226"/>
                <a:gd name="T17" fmla="*/ 43 h 112"/>
                <a:gd name="T18" fmla="*/ 30 w 226"/>
                <a:gd name="T19" fmla="*/ 48 h 112"/>
                <a:gd name="T20" fmla="*/ 38 w 226"/>
                <a:gd name="T21" fmla="*/ 80 h 112"/>
                <a:gd name="T22" fmla="*/ 9 w 226"/>
                <a:gd name="T23" fmla="*/ 86 h 112"/>
                <a:gd name="T24" fmla="*/ 22 w 226"/>
                <a:gd name="T25" fmla="*/ 112 h 112"/>
                <a:gd name="T26" fmla="*/ 14 w 226"/>
                <a:gd name="T27" fmla="*/ 87 h 112"/>
                <a:gd name="T28" fmla="*/ 46 w 226"/>
                <a:gd name="T29" fmla="*/ 87 h 112"/>
                <a:gd name="T30" fmla="*/ 37 w 226"/>
                <a:gd name="T31" fmla="*/ 53 h 112"/>
                <a:gd name="T32" fmla="*/ 59 w 226"/>
                <a:gd name="T33" fmla="*/ 52 h 112"/>
                <a:gd name="T34" fmla="*/ 59 w 226"/>
                <a:gd name="T35" fmla="*/ 27 h 112"/>
                <a:gd name="T36" fmla="*/ 82 w 226"/>
                <a:gd name="T37" fmla="*/ 52 h 112"/>
                <a:gd name="T38" fmla="*/ 105 w 226"/>
                <a:gd name="T39" fmla="*/ 13 h 112"/>
                <a:gd name="T40" fmla="*/ 118 w 226"/>
                <a:gd name="T41" fmla="*/ 37 h 112"/>
                <a:gd name="T42" fmla="*/ 159 w 226"/>
                <a:gd name="T43" fmla="*/ 17 h 112"/>
                <a:gd name="T44" fmla="*/ 165 w 226"/>
                <a:gd name="T45" fmla="*/ 49 h 112"/>
                <a:gd name="T46" fmla="*/ 192 w 226"/>
                <a:gd name="T47" fmla="*/ 34 h 112"/>
                <a:gd name="T48" fmla="*/ 195 w 226"/>
                <a:gd name="T49" fmla="*/ 58 h 112"/>
                <a:gd name="T50" fmla="*/ 216 w 226"/>
                <a:gd name="T51" fmla="*/ 56 h 112"/>
                <a:gd name="T52" fmla="*/ 215 w 226"/>
                <a:gd name="T53" fmla="*/ 68 h 112"/>
                <a:gd name="T54" fmla="*/ 214 w 226"/>
                <a:gd name="T55" fmla="*/ 71 h 112"/>
                <a:gd name="T56" fmla="*/ 219 w 226"/>
                <a:gd name="T57" fmla="*/ 52 h 112"/>
                <a:gd name="T58" fmla="*/ 202 w 226"/>
                <a:gd name="T59" fmla="*/ 51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26" h="112">
                  <a:moveTo>
                    <a:pt x="202" y="51"/>
                  </a:moveTo>
                  <a:cubicBezTo>
                    <a:pt x="202" y="51"/>
                    <a:pt x="209" y="32"/>
                    <a:pt x="195" y="27"/>
                  </a:cubicBezTo>
                  <a:cubicBezTo>
                    <a:pt x="183" y="23"/>
                    <a:pt x="173" y="35"/>
                    <a:pt x="173" y="35"/>
                  </a:cubicBezTo>
                  <a:cubicBezTo>
                    <a:pt x="173" y="35"/>
                    <a:pt x="174" y="15"/>
                    <a:pt x="159" y="8"/>
                  </a:cubicBezTo>
                  <a:cubicBezTo>
                    <a:pt x="145" y="2"/>
                    <a:pt x="122" y="25"/>
                    <a:pt x="122" y="25"/>
                  </a:cubicBezTo>
                  <a:cubicBezTo>
                    <a:pt x="122" y="25"/>
                    <a:pt x="124" y="7"/>
                    <a:pt x="104" y="3"/>
                  </a:cubicBezTo>
                  <a:cubicBezTo>
                    <a:pt x="85" y="0"/>
                    <a:pt x="78" y="41"/>
                    <a:pt x="78" y="41"/>
                  </a:cubicBezTo>
                  <a:cubicBezTo>
                    <a:pt x="78" y="41"/>
                    <a:pt x="69" y="15"/>
                    <a:pt x="59" y="20"/>
                  </a:cubicBezTo>
                  <a:cubicBezTo>
                    <a:pt x="44" y="26"/>
                    <a:pt x="50" y="43"/>
                    <a:pt x="50" y="43"/>
                  </a:cubicBezTo>
                  <a:cubicBezTo>
                    <a:pt x="50" y="43"/>
                    <a:pt x="38" y="37"/>
                    <a:pt x="30" y="48"/>
                  </a:cubicBezTo>
                  <a:cubicBezTo>
                    <a:pt x="25" y="57"/>
                    <a:pt x="38" y="80"/>
                    <a:pt x="38" y="80"/>
                  </a:cubicBezTo>
                  <a:cubicBezTo>
                    <a:pt x="38" y="80"/>
                    <a:pt x="17" y="69"/>
                    <a:pt x="9" y="86"/>
                  </a:cubicBezTo>
                  <a:cubicBezTo>
                    <a:pt x="0" y="102"/>
                    <a:pt x="22" y="112"/>
                    <a:pt x="22" y="112"/>
                  </a:cubicBezTo>
                  <a:cubicBezTo>
                    <a:pt x="22" y="112"/>
                    <a:pt x="8" y="97"/>
                    <a:pt x="14" y="87"/>
                  </a:cubicBezTo>
                  <a:cubicBezTo>
                    <a:pt x="19" y="78"/>
                    <a:pt x="46" y="87"/>
                    <a:pt x="46" y="87"/>
                  </a:cubicBezTo>
                  <a:cubicBezTo>
                    <a:pt x="46" y="87"/>
                    <a:pt x="34" y="65"/>
                    <a:pt x="37" y="53"/>
                  </a:cubicBezTo>
                  <a:cubicBezTo>
                    <a:pt x="41" y="42"/>
                    <a:pt x="59" y="52"/>
                    <a:pt x="59" y="52"/>
                  </a:cubicBezTo>
                  <a:cubicBezTo>
                    <a:pt x="59" y="52"/>
                    <a:pt x="49" y="37"/>
                    <a:pt x="59" y="27"/>
                  </a:cubicBezTo>
                  <a:cubicBezTo>
                    <a:pt x="63" y="25"/>
                    <a:pt x="82" y="52"/>
                    <a:pt x="82" y="52"/>
                  </a:cubicBezTo>
                  <a:cubicBezTo>
                    <a:pt x="82" y="52"/>
                    <a:pt x="89" y="10"/>
                    <a:pt x="105" y="13"/>
                  </a:cubicBezTo>
                  <a:cubicBezTo>
                    <a:pt x="123" y="16"/>
                    <a:pt x="118" y="37"/>
                    <a:pt x="118" y="37"/>
                  </a:cubicBezTo>
                  <a:cubicBezTo>
                    <a:pt x="118" y="37"/>
                    <a:pt x="145" y="13"/>
                    <a:pt x="159" y="17"/>
                  </a:cubicBezTo>
                  <a:cubicBezTo>
                    <a:pt x="173" y="21"/>
                    <a:pt x="165" y="49"/>
                    <a:pt x="165" y="49"/>
                  </a:cubicBezTo>
                  <a:cubicBezTo>
                    <a:pt x="165" y="49"/>
                    <a:pt x="183" y="29"/>
                    <a:pt x="192" y="34"/>
                  </a:cubicBezTo>
                  <a:cubicBezTo>
                    <a:pt x="202" y="40"/>
                    <a:pt x="195" y="58"/>
                    <a:pt x="195" y="58"/>
                  </a:cubicBezTo>
                  <a:cubicBezTo>
                    <a:pt x="195" y="58"/>
                    <a:pt x="210" y="51"/>
                    <a:pt x="216" y="56"/>
                  </a:cubicBezTo>
                  <a:cubicBezTo>
                    <a:pt x="219" y="60"/>
                    <a:pt x="215" y="68"/>
                    <a:pt x="215" y="68"/>
                  </a:cubicBezTo>
                  <a:cubicBezTo>
                    <a:pt x="214" y="71"/>
                    <a:pt x="214" y="71"/>
                    <a:pt x="214" y="71"/>
                  </a:cubicBezTo>
                  <a:cubicBezTo>
                    <a:pt x="214" y="71"/>
                    <a:pt x="226" y="60"/>
                    <a:pt x="219" y="52"/>
                  </a:cubicBezTo>
                  <a:cubicBezTo>
                    <a:pt x="212" y="46"/>
                    <a:pt x="202" y="51"/>
                    <a:pt x="202" y="51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3" name="Freeform 132"/>
            <p:cNvSpPr>
              <a:spLocks/>
            </p:cNvSpPr>
            <p:nvPr/>
          </p:nvSpPr>
          <p:spPr bwMode="auto">
            <a:xfrm>
              <a:off x="1998663" y="3028950"/>
              <a:ext cx="117475" cy="98425"/>
            </a:xfrm>
            <a:custGeom>
              <a:avLst/>
              <a:gdLst>
                <a:gd name="T0" fmla="*/ 0 w 37"/>
                <a:gd name="T1" fmla="*/ 15 h 31"/>
                <a:gd name="T2" fmla="*/ 37 w 37"/>
                <a:gd name="T3" fmla="*/ 21 h 31"/>
                <a:gd name="T4" fmla="*/ 0 w 37"/>
                <a:gd name="T5" fmla="*/ 15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7" h="31">
                  <a:moveTo>
                    <a:pt x="0" y="15"/>
                  </a:moveTo>
                  <a:cubicBezTo>
                    <a:pt x="13" y="31"/>
                    <a:pt x="37" y="21"/>
                    <a:pt x="37" y="21"/>
                  </a:cubicBezTo>
                  <a:cubicBezTo>
                    <a:pt x="37" y="21"/>
                    <a:pt x="21" y="0"/>
                    <a:pt x="0" y="15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4" name="Freeform 133"/>
            <p:cNvSpPr>
              <a:spLocks/>
            </p:cNvSpPr>
            <p:nvPr/>
          </p:nvSpPr>
          <p:spPr bwMode="auto">
            <a:xfrm>
              <a:off x="2020888" y="2886075"/>
              <a:ext cx="117475" cy="101600"/>
            </a:xfrm>
            <a:custGeom>
              <a:avLst/>
              <a:gdLst>
                <a:gd name="T0" fmla="*/ 0 w 37"/>
                <a:gd name="T1" fmla="*/ 21 h 32"/>
                <a:gd name="T2" fmla="*/ 37 w 37"/>
                <a:gd name="T3" fmla="*/ 12 h 32"/>
                <a:gd name="T4" fmla="*/ 0 w 37"/>
                <a:gd name="T5" fmla="*/ 21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7" h="32">
                  <a:moveTo>
                    <a:pt x="0" y="21"/>
                  </a:moveTo>
                  <a:cubicBezTo>
                    <a:pt x="19" y="32"/>
                    <a:pt x="37" y="12"/>
                    <a:pt x="37" y="12"/>
                  </a:cubicBezTo>
                  <a:cubicBezTo>
                    <a:pt x="37" y="12"/>
                    <a:pt x="13" y="0"/>
                    <a:pt x="0" y="21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5" name="Freeform 134"/>
            <p:cNvSpPr>
              <a:spLocks/>
            </p:cNvSpPr>
            <p:nvPr/>
          </p:nvSpPr>
          <p:spPr bwMode="auto">
            <a:xfrm>
              <a:off x="1363663" y="2428875"/>
              <a:ext cx="104775" cy="123825"/>
            </a:xfrm>
            <a:custGeom>
              <a:avLst/>
              <a:gdLst>
                <a:gd name="T0" fmla="*/ 23 w 33"/>
                <a:gd name="T1" fmla="*/ 39 h 39"/>
                <a:gd name="T2" fmla="*/ 13 w 33"/>
                <a:gd name="T3" fmla="*/ 0 h 39"/>
                <a:gd name="T4" fmla="*/ 23 w 33"/>
                <a:gd name="T5" fmla="*/ 39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3" h="39">
                  <a:moveTo>
                    <a:pt x="23" y="39"/>
                  </a:moveTo>
                  <a:cubicBezTo>
                    <a:pt x="33" y="21"/>
                    <a:pt x="13" y="0"/>
                    <a:pt x="13" y="0"/>
                  </a:cubicBezTo>
                  <a:cubicBezTo>
                    <a:pt x="13" y="0"/>
                    <a:pt x="0" y="25"/>
                    <a:pt x="23" y="39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6" name="Freeform 135"/>
            <p:cNvSpPr>
              <a:spLocks/>
            </p:cNvSpPr>
            <p:nvPr/>
          </p:nvSpPr>
          <p:spPr bwMode="auto">
            <a:xfrm>
              <a:off x="1931988" y="2628900"/>
              <a:ext cx="85725" cy="85725"/>
            </a:xfrm>
            <a:custGeom>
              <a:avLst/>
              <a:gdLst>
                <a:gd name="T0" fmla="*/ 1 w 27"/>
                <a:gd name="T1" fmla="*/ 27 h 27"/>
                <a:gd name="T2" fmla="*/ 27 w 27"/>
                <a:gd name="T3" fmla="*/ 0 h 27"/>
                <a:gd name="T4" fmla="*/ 1 w 27"/>
                <a:gd name="T5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7" h="27">
                  <a:moveTo>
                    <a:pt x="1" y="27"/>
                  </a:moveTo>
                  <a:cubicBezTo>
                    <a:pt x="21" y="24"/>
                    <a:pt x="27" y="0"/>
                    <a:pt x="27" y="0"/>
                  </a:cubicBezTo>
                  <a:cubicBezTo>
                    <a:pt x="27" y="0"/>
                    <a:pt x="0" y="0"/>
                    <a:pt x="1" y="27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7" name="Freeform 136"/>
            <p:cNvSpPr>
              <a:spLocks/>
            </p:cNvSpPr>
            <p:nvPr/>
          </p:nvSpPr>
          <p:spPr bwMode="auto">
            <a:xfrm>
              <a:off x="2644776" y="2790825"/>
              <a:ext cx="88900" cy="107950"/>
            </a:xfrm>
            <a:custGeom>
              <a:avLst/>
              <a:gdLst>
                <a:gd name="T0" fmla="*/ 4 w 28"/>
                <a:gd name="T1" fmla="*/ 0 h 34"/>
                <a:gd name="T2" fmla="*/ 24 w 28"/>
                <a:gd name="T3" fmla="*/ 34 h 34"/>
                <a:gd name="T4" fmla="*/ 4 w 28"/>
                <a:gd name="T5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8" h="34">
                  <a:moveTo>
                    <a:pt x="4" y="0"/>
                  </a:moveTo>
                  <a:cubicBezTo>
                    <a:pt x="4" y="0"/>
                    <a:pt x="0" y="27"/>
                    <a:pt x="24" y="34"/>
                  </a:cubicBezTo>
                  <a:cubicBezTo>
                    <a:pt x="28" y="12"/>
                    <a:pt x="4" y="0"/>
                    <a:pt x="4" y="0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8" name="Freeform 137"/>
            <p:cNvSpPr>
              <a:spLocks/>
            </p:cNvSpPr>
            <p:nvPr/>
          </p:nvSpPr>
          <p:spPr bwMode="auto">
            <a:xfrm>
              <a:off x="2514601" y="2889250"/>
              <a:ext cx="104775" cy="85725"/>
            </a:xfrm>
            <a:custGeom>
              <a:avLst/>
              <a:gdLst>
                <a:gd name="T0" fmla="*/ 0 w 33"/>
                <a:gd name="T1" fmla="*/ 0 h 27"/>
                <a:gd name="T2" fmla="*/ 33 w 33"/>
                <a:gd name="T3" fmla="*/ 22 h 27"/>
                <a:gd name="T4" fmla="*/ 0 w 33"/>
                <a:gd name="T5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3" h="27">
                  <a:moveTo>
                    <a:pt x="0" y="0"/>
                  </a:moveTo>
                  <a:cubicBezTo>
                    <a:pt x="0" y="0"/>
                    <a:pt x="7" y="27"/>
                    <a:pt x="33" y="22"/>
                  </a:cubicBezTo>
                  <a:cubicBezTo>
                    <a:pt x="28" y="1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9" name="Freeform 138"/>
            <p:cNvSpPr>
              <a:spLocks/>
            </p:cNvSpPr>
            <p:nvPr/>
          </p:nvSpPr>
          <p:spPr bwMode="auto">
            <a:xfrm>
              <a:off x="3117851" y="2727325"/>
              <a:ext cx="98425" cy="120650"/>
            </a:xfrm>
            <a:custGeom>
              <a:avLst/>
              <a:gdLst>
                <a:gd name="T0" fmla="*/ 14 w 31"/>
                <a:gd name="T1" fmla="*/ 38 h 38"/>
                <a:gd name="T2" fmla="*/ 21 w 31"/>
                <a:gd name="T3" fmla="*/ 0 h 38"/>
                <a:gd name="T4" fmla="*/ 14 w 31"/>
                <a:gd name="T5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1" h="38">
                  <a:moveTo>
                    <a:pt x="14" y="38"/>
                  </a:moveTo>
                  <a:cubicBezTo>
                    <a:pt x="31" y="25"/>
                    <a:pt x="21" y="0"/>
                    <a:pt x="21" y="0"/>
                  </a:cubicBezTo>
                  <a:cubicBezTo>
                    <a:pt x="21" y="0"/>
                    <a:pt x="0" y="17"/>
                    <a:pt x="14" y="38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0" name="Freeform 139"/>
            <p:cNvSpPr>
              <a:spLocks/>
            </p:cNvSpPr>
            <p:nvPr/>
          </p:nvSpPr>
          <p:spPr bwMode="auto">
            <a:xfrm>
              <a:off x="2374901" y="3136900"/>
              <a:ext cx="123825" cy="98425"/>
            </a:xfrm>
            <a:custGeom>
              <a:avLst/>
              <a:gdLst>
                <a:gd name="T0" fmla="*/ 0 w 39"/>
                <a:gd name="T1" fmla="*/ 14 h 31"/>
                <a:gd name="T2" fmla="*/ 39 w 39"/>
                <a:gd name="T3" fmla="*/ 16 h 31"/>
                <a:gd name="T4" fmla="*/ 0 w 39"/>
                <a:gd name="T5" fmla="*/ 14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9" h="31">
                  <a:moveTo>
                    <a:pt x="0" y="14"/>
                  </a:moveTo>
                  <a:cubicBezTo>
                    <a:pt x="0" y="14"/>
                    <a:pt x="21" y="31"/>
                    <a:pt x="39" y="16"/>
                  </a:cubicBezTo>
                  <a:cubicBezTo>
                    <a:pt x="24" y="0"/>
                    <a:pt x="0" y="14"/>
                    <a:pt x="0" y="14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1" name="Freeform 140"/>
            <p:cNvSpPr>
              <a:spLocks/>
            </p:cNvSpPr>
            <p:nvPr/>
          </p:nvSpPr>
          <p:spPr bwMode="auto">
            <a:xfrm>
              <a:off x="1773238" y="838200"/>
              <a:ext cx="161925" cy="498475"/>
            </a:xfrm>
            <a:custGeom>
              <a:avLst/>
              <a:gdLst>
                <a:gd name="T0" fmla="*/ 19 w 51"/>
                <a:gd name="T1" fmla="*/ 0 h 157"/>
                <a:gd name="T2" fmla="*/ 14 w 51"/>
                <a:gd name="T3" fmla="*/ 98 h 157"/>
                <a:gd name="T4" fmla="*/ 46 w 51"/>
                <a:gd name="T5" fmla="*/ 157 h 157"/>
                <a:gd name="T6" fmla="*/ 51 w 51"/>
                <a:gd name="T7" fmla="*/ 144 h 157"/>
                <a:gd name="T8" fmla="*/ 23 w 51"/>
                <a:gd name="T9" fmla="*/ 87 h 157"/>
                <a:gd name="T10" fmla="*/ 19 w 51"/>
                <a:gd name="T11" fmla="*/ 0 h 1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1" h="157">
                  <a:moveTo>
                    <a:pt x="19" y="0"/>
                  </a:moveTo>
                  <a:cubicBezTo>
                    <a:pt x="4" y="8"/>
                    <a:pt x="0" y="49"/>
                    <a:pt x="14" y="98"/>
                  </a:cubicBezTo>
                  <a:cubicBezTo>
                    <a:pt x="27" y="147"/>
                    <a:pt x="46" y="157"/>
                    <a:pt x="46" y="157"/>
                  </a:cubicBezTo>
                  <a:cubicBezTo>
                    <a:pt x="51" y="144"/>
                    <a:pt x="51" y="144"/>
                    <a:pt x="51" y="144"/>
                  </a:cubicBezTo>
                  <a:cubicBezTo>
                    <a:pt x="51" y="144"/>
                    <a:pt x="40" y="131"/>
                    <a:pt x="23" y="87"/>
                  </a:cubicBezTo>
                  <a:cubicBezTo>
                    <a:pt x="11" y="58"/>
                    <a:pt x="12" y="23"/>
                    <a:pt x="19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2" name="Freeform 141"/>
            <p:cNvSpPr>
              <a:spLocks/>
            </p:cNvSpPr>
            <p:nvPr/>
          </p:nvSpPr>
          <p:spPr bwMode="auto">
            <a:xfrm>
              <a:off x="214313" y="292100"/>
              <a:ext cx="523875" cy="755650"/>
            </a:xfrm>
            <a:custGeom>
              <a:avLst/>
              <a:gdLst>
                <a:gd name="T0" fmla="*/ 147 w 165"/>
                <a:gd name="T1" fmla="*/ 0 h 238"/>
                <a:gd name="T2" fmla="*/ 137 w 165"/>
                <a:gd name="T3" fmla="*/ 95 h 238"/>
                <a:gd name="T4" fmla="*/ 92 w 165"/>
                <a:gd name="T5" fmla="*/ 171 h 238"/>
                <a:gd name="T6" fmla="*/ 0 w 165"/>
                <a:gd name="T7" fmla="*/ 196 h 238"/>
                <a:gd name="T8" fmla="*/ 10 w 165"/>
                <a:gd name="T9" fmla="*/ 238 h 238"/>
                <a:gd name="T10" fmla="*/ 82 w 165"/>
                <a:gd name="T11" fmla="*/ 221 h 238"/>
                <a:gd name="T12" fmla="*/ 155 w 165"/>
                <a:gd name="T13" fmla="*/ 131 h 238"/>
                <a:gd name="T14" fmla="*/ 162 w 165"/>
                <a:gd name="T15" fmla="*/ 0 h 238"/>
                <a:gd name="T16" fmla="*/ 147 w 165"/>
                <a:gd name="T17" fmla="*/ 0 h 2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5" h="238">
                  <a:moveTo>
                    <a:pt x="147" y="0"/>
                  </a:moveTo>
                  <a:cubicBezTo>
                    <a:pt x="147" y="0"/>
                    <a:pt x="142" y="78"/>
                    <a:pt x="137" y="95"/>
                  </a:cubicBezTo>
                  <a:cubicBezTo>
                    <a:pt x="132" y="113"/>
                    <a:pt x="117" y="148"/>
                    <a:pt x="92" y="171"/>
                  </a:cubicBezTo>
                  <a:cubicBezTo>
                    <a:pt x="67" y="193"/>
                    <a:pt x="0" y="196"/>
                    <a:pt x="0" y="196"/>
                  </a:cubicBezTo>
                  <a:cubicBezTo>
                    <a:pt x="10" y="238"/>
                    <a:pt x="10" y="238"/>
                    <a:pt x="10" y="238"/>
                  </a:cubicBezTo>
                  <a:cubicBezTo>
                    <a:pt x="10" y="238"/>
                    <a:pt x="52" y="233"/>
                    <a:pt x="82" y="221"/>
                  </a:cubicBezTo>
                  <a:cubicBezTo>
                    <a:pt x="112" y="208"/>
                    <a:pt x="145" y="156"/>
                    <a:pt x="155" y="131"/>
                  </a:cubicBezTo>
                  <a:cubicBezTo>
                    <a:pt x="165" y="106"/>
                    <a:pt x="162" y="0"/>
                    <a:pt x="162" y="0"/>
                  </a:cubicBezTo>
                  <a:lnTo>
                    <a:pt x="147" y="0"/>
                  </a:ln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3" name="Freeform 142"/>
            <p:cNvSpPr>
              <a:spLocks/>
            </p:cNvSpPr>
            <p:nvPr/>
          </p:nvSpPr>
          <p:spPr bwMode="auto">
            <a:xfrm>
              <a:off x="1754188" y="600075"/>
              <a:ext cx="180975" cy="234950"/>
            </a:xfrm>
            <a:custGeom>
              <a:avLst/>
              <a:gdLst>
                <a:gd name="T0" fmla="*/ 20 w 57"/>
                <a:gd name="T1" fmla="*/ 74 h 74"/>
                <a:gd name="T2" fmla="*/ 41 w 57"/>
                <a:gd name="T3" fmla="*/ 0 h 74"/>
                <a:gd name="T4" fmla="*/ 20 w 57"/>
                <a:gd name="T5" fmla="*/ 74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7" h="74">
                  <a:moveTo>
                    <a:pt x="20" y="74"/>
                  </a:moveTo>
                  <a:cubicBezTo>
                    <a:pt x="54" y="64"/>
                    <a:pt x="57" y="27"/>
                    <a:pt x="41" y="0"/>
                  </a:cubicBezTo>
                  <a:cubicBezTo>
                    <a:pt x="41" y="0"/>
                    <a:pt x="0" y="42"/>
                    <a:pt x="20" y="74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4" name="Freeform 143"/>
            <p:cNvSpPr>
              <a:spLocks/>
            </p:cNvSpPr>
            <p:nvPr/>
          </p:nvSpPr>
          <p:spPr bwMode="auto">
            <a:xfrm>
              <a:off x="763588" y="1241425"/>
              <a:ext cx="184150" cy="238125"/>
            </a:xfrm>
            <a:custGeom>
              <a:avLst/>
              <a:gdLst>
                <a:gd name="T0" fmla="*/ 19 w 58"/>
                <a:gd name="T1" fmla="*/ 0 h 75"/>
                <a:gd name="T2" fmla="*/ 32 w 58"/>
                <a:gd name="T3" fmla="*/ 75 h 75"/>
                <a:gd name="T4" fmla="*/ 19 w 58"/>
                <a:gd name="T5" fmla="*/ 0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8" h="75">
                  <a:moveTo>
                    <a:pt x="19" y="0"/>
                  </a:moveTo>
                  <a:cubicBezTo>
                    <a:pt x="19" y="0"/>
                    <a:pt x="0" y="55"/>
                    <a:pt x="32" y="75"/>
                  </a:cubicBezTo>
                  <a:cubicBezTo>
                    <a:pt x="58" y="52"/>
                    <a:pt x="44" y="17"/>
                    <a:pt x="19" y="0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5" name="Freeform 144"/>
            <p:cNvSpPr>
              <a:spLocks/>
            </p:cNvSpPr>
            <p:nvPr/>
          </p:nvSpPr>
          <p:spPr bwMode="auto">
            <a:xfrm>
              <a:off x="401638" y="1089025"/>
              <a:ext cx="238125" cy="180975"/>
            </a:xfrm>
            <a:custGeom>
              <a:avLst/>
              <a:gdLst>
                <a:gd name="T0" fmla="*/ 0 w 75"/>
                <a:gd name="T1" fmla="*/ 33 h 57"/>
                <a:gd name="T2" fmla="*/ 75 w 75"/>
                <a:gd name="T3" fmla="*/ 15 h 57"/>
                <a:gd name="T4" fmla="*/ 0 w 75"/>
                <a:gd name="T5" fmla="*/ 33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5" h="57">
                  <a:moveTo>
                    <a:pt x="0" y="33"/>
                  </a:moveTo>
                  <a:cubicBezTo>
                    <a:pt x="25" y="57"/>
                    <a:pt x="59" y="42"/>
                    <a:pt x="75" y="15"/>
                  </a:cubicBezTo>
                  <a:cubicBezTo>
                    <a:pt x="75" y="15"/>
                    <a:pt x="18" y="0"/>
                    <a:pt x="0" y="33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6" name="Freeform 145"/>
            <p:cNvSpPr>
              <a:spLocks/>
            </p:cNvSpPr>
            <p:nvPr/>
          </p:nvSpPr>
          <p:spPr bwMode="auto">
            <a:xfrm>
              <a:off x="411163" y="555625"/>
              <a:ext cx="139700" cy="184150"/>
            </a:xfrm>
            <a:custGeom>
              <a:avLst/>
              <a:gdLst>
                <a:gd name="T0" fmla="*/ 14 w 44"/>
                <a:gd name="T1" fmla="*/ 0 h 58"/>
                <a:gd name="T2" fmla="*/ 24 w 44"/>
                <a:gd name="T3" fmla="*/ 58 h 58"/>
                <a:gd name="T4" fmla="*/ 14 w 44"/>
                <a:gd name="T5" fmla="*/ 0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4" h="58">
                  <a:moveTo>
                    <a:pt x="14" y="0"/>
                  </a:moveTo>
                  <a:cubicBezTo>
                    <a:pt x="14" y="0"/>
                    <a:pt x="0" y="43"/>
                    <a:pt x="24" y="58"/>
                  </a:cubicBezTo>
                  <a:cubicBezTo>
                    <a:pt x="44" y="40"/>
                    <a:pt x="33" y="13"/>
                    <a:pt x="14" y="0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7" name="Freeform 146"/>
            <p:cNvSpPr>
              <a:spLocks/>
            </p:cNvSpPr>
            <p:nvPr/>
          </p:nvSpPr>
          <p:spPr bwMode="auto">
            <a:xfrm>
              <a:off x="703263" y="444500"/>
              <a:ext cx="171450" cy="133350"/>
            </a:xfrm>
            <a:custGeom>
              <a:avLst/>
              <a:gdLst>
                <a:gd name="T0" fmla="*/ 0 w 54"/>
                <a:gd name="T1" fmla="*/ 28 h 42"/>
                <a:gd name="T2" fmla="*/ 54 w 54"/>
                <a:gd name="T3" fmla="*/ 3 h 42"/>
                <a:gd name="T4" fmla="*/ 0 w 54"/>
                <a:gd name="T5" fmla="*/ 28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4" h="42">
                  <a:moveTo>
                    <a:pt x="0" y="28"/>
                  </a:moveTo>
                  <a:cubicBezTo>
                    <a:pt x="23" y="42"/>
                    <a:pt x="46" y="25"/>
                    <a:pt x="54" y="3"/>
                  </a:cubicBezTo>
                  <a:cubicBezTo>
                    <a:pt x="54" y="3"/>
                    <a:pt x="8" y="0"/>
                    <a:pt x="0" y="28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8" name="Freeform 147"/>
            <p:cNvSpPr>
              <a:spLocks/>
            </p:cNvSpPr>
            <p:nvPr/>
          </p:nvSpPr>
          <p:spPr bwMode="auto">
            <a:xfrm>
              <a:off x="817563" y="333375"/>
              <a:ext cx="158750" cy="142875"/>
            </a:xfrm>
            <a:custGeom>
              <a:avLst/>
              <a:gdLst>
                <a:gd name="T0" fmla="*/ 1 w 50"/>
                <a:gd name="T1" fmla="*/ 6 h 45"/>
                <a:gd name="T2" fmla="*/ 50 w 50"/>
                <a:gd name="T3" fmla="*/ 40 h 45"/>
                <a:gd name="T4" fmla="*/ 1 w 50"/>
                <a:gd name="T5" fmla="*/ 6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0" h="45">
                  <a:moveTo>
                    <a:pt x="1" y="6"/>
                  </a:moveTo>
                  <a:cubicBezTo>
                    <a:pt x="0" y="33"/>
                    <a:pt x="27" y="45"/>
                    <a:pt x="50" y="40"/>
                  </a:cubicBezTo>
                  <a:cubicBezTo>
                    <a:pt x="50" y="40"/>
                    <a:pt x="30" y="0"/>
                    <a:pt x="1" y="6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9" name="Freeform 148"/>
            <p:cNvSpPr>
              <a:spLocks/>
            </p:cNvSpPr>
            <p:nvPr/>
          </p:nvSpPr>
          <p:spPr bwMode="auto">
            <a:xfrm>
              <a:off x="2122488" y="771525"/>
              <a:ext cx="155575" cy="142875"/>
            </a:xfrm>
            <a:custGeom>
              <a:avLst/>
              <a:gdLst>
                <a:gd name="T0" fmla="*/ 1 w 49"/>
                <a:gd name="T1" fmla="*/ 7 h 45"/>
                <a:gd name="T2" fmla="*/ 49 w 49"/>
                <a:gd name="T3" fmla="*/ 41 h 45"/>
                <a:gd name="T4" fmla="*/ 1 w 49"/>
                <a:gd name="T5" fmla="*/ 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9" h="45">
                  <a:moveTo>
                    <a:pt x="1" y="7"/>
                  </a:moveTo>
                  <a:cubicBezTo>
                    <a:pt x="0" y="34"/>
                    <a:pt x="26" y="45"/>
                    <a:pt x="49" y="41"/>
                  </a:cubicBezTo>
                  <a:cubicBezTo>
                    <a:pt x="49" y="41"/>
                    <a:pt x="29" y="0"/>
                    <a:pt x="1" y="7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20" name="Freeform 149"/>
            <p:cNvSpPr>
              <a:spLocks/>
            </p:cNvSpPr>
            <p:nvPr/>
          </p:nvSpPr>
          <p:spPr bwMode="auto">
            <a:xfrm>
              <a:off x="2046288" y="1117600"/>
              <a:ext cx="242888" cy="184150"/>
            </a:xfrm>
            <a:custGeom>
              <a:avLst/>
              <a:gdLst>
                <a:gd name="T0" fmla="*/ 0 w 77"/>
                <a:gd name="T1" fmla="*/ 29 h 58"/>
                <a:gd name="T2" fmla="*/ 77 w 77"/>
                <a:gd name="T3" fmla="*/ 27 h 58"/>
                <a:gd name="T4" fmla="*/ 0 w 77"/>
                <a:gd name="T5" fmla="*/ 29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7" h="58">
                  <a:moveTo>
                    <a:pt x="0" y="29"/>
                  </a:moveTo>
                  <a:cubicBezTo>
                    <a:pt x="19" y="58"/>
                    <a:pt x="56" y="50"/>
                    <a:pt x="77" y="27"/>
                  </a:cubicBezTo>
                  <a:cubicBezTo>
                    <a:pt x="77" y="27"/>
                    <a:pt x="24" y="0"/>
                    <a:pt x="0" y="29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21" name="Freeform 150"/>
            <p:cNvSpPr>
              <a:spLocks/>
            </p:cNvSpPr>
            <p:nvPr/>
          </p:nvSpPr>
          <p:spPr bwMode="auto">
            <a:xfrm>
              <a:off x="1782763" y="1514475"/>
              <a:ext cx="212725" cy="184150"/>
            </a:xfrm>
            <a:custGeom>
              <a:avLst/>
              <a:gdLst>
                <a:gd name="T0" fmla="*/ 0 w 67"/>
                <a:gd name="T1" fmla="*/ 12 h 58"/>
                <a:gd name="T2" fmla="*/ 67 w 67"/>
                <a:gd name="T3" fmla="*/ 50 h 58"/>
                <a:gd name="T4" fmla="*/ 0 w 67"/>
                <a:gd name="T5" fmla="*/ 12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7" h="58">
                  <a:moveTo>
                    <a:pt x="0" y="12"/>
                  </a:moveTo>
                  <a:cubicBezTo>
                    <a:pt x="2" y="46"/>
                    <a:pt x="37" y="58"/>
                    <a:pt x="67" y="50"/>
                  </a:cubicBezTo>
                  <a:cubicBezTo>
                    <a:pt x="67" y="50"/>
                    <a:pt x="36" y="0"/>
                    <a:pt x="0" y="12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36" name="Freeform 151"/>
            <p:cNvSpPr>
              <a:spLocks/>
            </p:cNvSpPr>
            <p:nvPr/>
          </p:nvSpPr>
          <p:spPr bwMode="auto">
            <a:xfrm>
              <a:off x="1677988" y="1816100"/>
              <a:ext cx="212725" cy="187325"/>
            </a:xfrm>
            <a:custGeom>
              <a:avLst/>
              <a:gdLst>
                <a:gd name="T0" fmla="*/ 0 w 67"/>
                <a:gd name="T1" fmla="*/ 12 h 59"/>
                <a:gd name="T2" fmla="*/ 67 w 67"/>
                <a:gd name="T3" fmla="*/ 50 h 59"/>
                <a:gd name="T4" fmla="*/ 0 w 67"/>
                <a:gd name="T5" fmla="*/ 12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7" h="59">
                  <a:moveTo>
                    <a:pt x="0" y="12"/>
                  </a:moveTo>
                  <a:cubicBezTo>
                    <a:pt x="2" y="47"/>
                    <a:pt x="38" y="59"/>
                    <a:pt x="67" y="50"/>
                  </a:cubicBezTo>
                  <a:cubicBezTo>
                    <a:pt x="67" y="50"/>
                    <a:pt x="36" y="0"/>
                    <a:pt x="0" y="12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44" name="Freeform 152"/>
            <p:cNvSpPr>
              <a:spLocks/>
            </p:cNvSpPr>
            <p:nvPr/>
          </p:nvSpPr>
          <p:spPr bwMode="auto">
            <a:xfrm>
              <a:off x="2011363" y="536575"/>
              <a:ext cx="146050" cy="196850"/>
            </a:xfrm>
            <a:custGeom>
              <a:avLst/>
              <a:gdLst>
                <a:gd name="T0" fmla="*/ 19 w 46"/>
                <a:gd name="T1" fmla="*/ 62 h 62"/>
                <a:gd name="T2" fmla="*/ 30 w 46"/>
                <a:gd name="T3" fmla="*/ 0 h 62"/>
                <a:gd name="T4" fmla="*/ 19 w 46"/>
                <a:gd name="T5" fmla="*/ 62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6" h="62">
                  <a:moveTo>
                    <a:pt x="19" y="62"/>
                  </a:moveTo>
                  <a:cubicBezTo>
                    <a:pt x="46" y="51"/>
                    <a:pt x="45" y="21"/>
                    <a:pt x="30" y="0"/>
                  </a:cubicBezTo>
                  <a:cubicBezTo>
                    <a:pt x="30" y="0"/>
                    <a:pt x="0" y="38"/>
                    <a:pt x="19" y="62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2" name="Freeform 153"/>
            <p:cNvSpPr>
              <a:spLocks/>
            </p:cNvSpPr>
            <p:nvPr/>
          </p:nvSpPr>
          <p:spPr bwMode="auto">
            <a:xfrm>
              <a:off x="531813" y="155575"/>
              <a:ext cx="203200" cy="184150"/>
            </a:xfrm>
            <a:custGeom>
              <a:avLst/>
              <a:gdLst>
                <a:gd name="T0" fmla="*/ 0 w 64"/>
                <a:gd name="T1" fmla="*/ 5 h 58"/>
                <a:gd name="T2" fmla="*/ 63 w 64"/>
                <a:gd name="T3" fmla="*/ 50 h 58"/>
                <a:gd name="T4" fmla="*/ 0 w 64"/>
                <a:gd name="T5" fmla="*/ 5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4" h="58">
                  <a:moveTo>
                    <a:pt x="0" y="5"/>
                  </a:moveTo>
                  <a:cubicBezTo>
                    <a:pt x="0" y="5"/>
                    <a:pt x="26" y="58"/>
                    <a:pt x="63" y="50"/>
                  </a:cubicBezTo>
                  <a:cubicBezTo>
                    <a:pt x="64" y="15"/>
                    <a:pt x="30" y="0"/>
                    <a:pt x="0" y="5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3" name="Freeform 154"/>
            <p:cNvSpPr>
              <a:spLocks/>
            </p:cNvSpPr>
            <p:nvPr/>
          </p:nvSpPr>
          <p:spPr bwMode="auto">
            <a:xfrm>
              <a:off x="1049338" y="1247775"/>
              <a:ext cx="241300" cy="177800"/>
            </a:xfrm>
            <a:custGeom>
              <a:avLst/>
              <a:gdLst>
                <a:gd name="T0" fmla="*/ 0 w 76"/>
                <a:gd name="T1" fmla="*/ 20 h 56"/>
                <a:gd name="T2" fmla="*/ 76 w 76"/>
                <a:gd name="T3" fmla="*/ 32 h 56"/>
                <a:gd name="T4" fmla="*/ 0 w 76"/>
                <a:gd name="T5" fmla="*/ 2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6" h="56">
                  <a:moveTo>
                    <a:pt x="0" y="20"/>
                  </a:moveTo>
                  <a:cubicBezTo>
                    <a:pt x="0" y="20"/>
                    <a:pt x="47" y="56"/>
                    <a:pt x="76" y="32"/>
                  </a:cubicBezTo>
                  <a:cubicBezTo>
                    <a:pt x="62" y="0"/>
                    <a:pt x="25" y="1"/>
                    <a:pt x="0" y="20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4" name="Freeform 155"/>
            <p:cNvSpPr>
              <a:spLocks/>
            </p:cNvSpPr>
            <p:nvPr/>
          </p:nvSpPr>
          <p:spPr bwMode="auto">
            <a:xfrm>
              <a:off x="1573213" y="438150"/>
              <a:ext cx="130175" cy="146050"/>
            </a:xfrm>
            <a:custGeom>
              <a:avLst/>
              <a:gdLst>
                <a:gd name="T0" fmla="*/ 1 w 41"/>
                <a:gd name="T1" fmla="*/ 39 h 46"/>
                <a:gd name="T2" fmla="*/ 41 w 41"/>
                <a:gd name="T3" fmla="*/ 0 h 46"/>
                <a:gd name="T4" fmla="*/ 1 w 41"/>
                <a:gd name="T5" fmla="*/ 39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1" h="46">
                  <a:moveTo>
                    <a:pt x="1" y="39"/>
                  </a:moveTo>
                  <a:cubicBezTo>
                    <a:pt x="25" y="46"/>
                    <a:pt x="41" y="23"/>
                    <a:pt x="41" y="0"/>
                  </a:cubicBezTo>
                  <a:cubicBezTo>
                    <a:pt x="41" y="0"/>
                    <a:pt x="0" y="12"/>
                    <a:pt x="1" y="39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6" name="Freeform 156"/>
            <p:cNvSpPr>
              <a:spLocks/>
            </p:cNvSpPr>
            <p:nvPr/>
          </p:nvSpPr>
          <p:spPr bwMode="auto">
            <a:xfrm>
              <a:off x="246063" y="1187450"/>
              <a:ext cx="133350" cy="38100"/>
            </a:xfrm>
            <a:custGeom>
              <a:avLst/>
              <a:gdLst>
                <a:gd name="T0" fmla="*/ 15 w 42"/>
                <a:gd name="T1" fmla="*/ 3 h 12"/>
                <a:gd name="T2" fmla="*/ 1 w 42"/>
                <a:gd name="T3" fmla="*/ 12 h 12"/>
                <a:gd name="T4" fmla="*/ 42 w 42"/>
                <a:gd name="T5" fmla="*/ 5 h 12"/>
                <a:gd name="T6" fmla="*/ 15 w 42"/>
                <a:gd name="T7" fmla="*/ 3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2" h="12">
                  <a:moveTo>
                    <a:pt x="15" y="3"/>
                  </a:moveTo>
                  <a:cubicBezTo>
                    <a:pt x="0" y="6"/>
                    <a:pt x="1" y="12"/>
                    <a:pt x="1" y="12"/>
                  </a:cubicBezTo>
                  <a:cubicBezTo>
                    <a:pt x="1" y="12"/>
                    <a:pt x="30" y="3"/>
                    <a:pt x="42" y="5"/>
                  </a:cubicBezTo>
                  <a:cubicBezTo>
                    <a:pt x="42" y="5"/>
                    <a:pt x="30" y="0"/>
                    <a:pt x="15" y="3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7" name="Freeform 157"/>
            <p:cNvSpPr>
              <a:spLocks/>
            </p:cNvSpPr>
            <p:nvPr/>
          </p:nvSpPr>
          <p:spPr bwMode="auto">
            <a:xfrm>
              <a:off x="1366838" y="1304925"/>
              <a:ext cx="180975" cy="244475"/>
            </a:xfrm>
            <a:custGeom>
              <a:avLst/>
              <a:gdLst>
                <a:gd name="T0" fmla="*/ 27 w 57"/>
                <a:gd name="T1" fmla="*/ 77 h 77"/>
                <a:gd name="T2" fmla="*/ 30 w 57"/>
                <a:gd name="T3" fmla="*/ 0 h 77"/>
                <a:gd name="T4" fmla="*/ 27 w 57"/>
                <a:gd name="T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7" h="77">
                  <a:moveTo>
                    <a:pt x="27" y="77"/>
                  </a:moveTo>
                  <a:cubicBezTo>
                    <a:pt x="57" y="59"/>
                    <a:pt x="51" y="22"/>
                    <a:pt x="30" y="0"/>
                  </a:cubicBezTo>
                  <a:cubicBezTo>
                    <a:pt x="30" y="0"/>
                    <a:pt x="0" y="51"/>
                    <a:pt x="27" y="77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8" name="Freeform 158"/>
            <p:cNvSpPr>
              <a:spLocks/>
            </p:cNvSpPr>
            <p:nvPr/>
          </p:nvSpPr>
          <p:spPr bwMode="auto">
            <a:xfrm>
              <a:off x="442913" y="212725"/>
              <a:ext cx="244475" cy="419100"/>
            </a:xfrm>
            <a:custGeom>
              <a:avLst/>
              <a:gdLst>
                <a:gd name="T0" fmla="*/ 37 w 77"/>
                <a:gd name="T1" fmla="*/ 87 h 132"/>
                <a:gd name="T2" fmla="*/ 10 w 77"/>
                <a:gd name="T3" fmla="*/ 0 h 132"/>
                <a:gd name="T4" fmla="*/ 7 w 77"/>
                <a:gd name="T5" fmla="*/ 14 h 132"/>
                <a:gd name="T6" fmla="*/ 22 w 77"/>
                <a:gd name="T7" fmla="*/ 82 h 132"/>
                <a:gd name="T8" fmla="*/ 75 w 77"/>
                <a:gd name="T9" fmla="*/ 120 h 132"/>
                <a:gd name="T10" fmla="*/ 77 w 77"/>
                <a:gd name="T11" fmla="*/ 102 h 132"/>
                <a:gd name="T12" fmla="*/ 37 w 77"/>
                <a:gd name="T13" fmla="*/ 87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7" h="132">
                  <a:moveTo>
                    <a:pt x="37" y="87"/>
                  </a:moveTo>
                  <a:cubicBezTo>
                    <a:pt x="15" y="57"/>
                    <a:pt x="10" y="0"/>
                    <a:pt x="10" y="0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7" y="14"/>
                    <a:pt x="0" y="32"/>
                    <a:pt x="22" y="82"/>
                  </a:cubicBezTo>
                  <a:cubicBezTo>
                    <a:pt x="44" y="132"/>
                    <a:pt x="75" y="120"/>
                    <a:pt x="75" y="120"/>
                  </a:cubicBezTo>
                  <a:cubicBezTo>
                    <a:pt x="77" y="102"/>
                    <a:pt x="77" y="102"/>
                    <a:pt x="77" y="102"/>
                  </a:cubicBezTo>
                  <a:cubicBezTo>
                    <a:pt x="77" y="102"/>
                    <a:pt x="59" y="117"/>
                    <a:pt x="37" y="87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9" name="Freeform 159"/>
            <p:cNvSpPr>
              <a:spLocks/>
            </p:cNvSpPr>
            <p:nvPr/>
          </p:nvSpPr>
          <p:spPr bwMode="auto">
            <a:xfrm>
              <a:off x="1827213" y="914400"/>
              <a:ext cx="149225" cy="215900"/>
            </a:xfrm>
            <a:custGeom>
              <a:avLst/>
              <a:gdLst>
                <a:gd name="T0" fmla="*/ 12 w 47"/>
                <a:gd name="T1" fmla="*/ 16 h 68"/>
                <a:gd name="T2" fmla="*/ 0 w 47"/>
                <a:gd name="T3" fmla="*/ 55 h 68"/>
                <a:gd name="T4" fmla="*/ 8 w 47"/>
                <a:gd name="T5" fmla="*/ 68 h 68"/>
                <a:gd name="T6" fmla="*/ 15 w 47"/>
                <a:gd name="T7" fmla="*/ 25 h 68"/>
                <a:gd name="T8" fmla="*/ 47 w 47"/>
                <a:gd name="T9" fmla="*/ 0 h 68"/>
                <a:gd name="T10" fmla="*/ 12 w 47"/>
                <a:gd name="T11" fmla="*/ 16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7" h="68">
                  <a:moveTo>
                    <a:pt x="12" y="16"/>
                  </a:moveTo>
                  <a:cubicBezTo>
                    <a:pt x="0" y="31"/>
                    <a:pt x="0" y="55"/>
                    <a:pt x="0" y="5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68"/>
                    <a:pt x="10" y="40"/>
                    <a:pt x="15" y="25"/>
                  </a:cubicBezTo>
                  <a:cubicBezTo>
                    <a:pt x="20" y="10"/>
                    <a:pt x="47" y="0"/>
                    <a:pt x="47" y="0"/>
                  </a:cubicBezTo>
                  <a:cubicBezTo>
                    <a:pt x="47" y="0"/>
                    <a:pt x="23" y="1"/>
                    <a:pt x="12" y="16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0" name="Freeform 160"/>
            <p:cNvSpPr>
              <a:spLocks/>
            </p:cNvSpPr>
            <p:nvPr/>
          </p:nvSpPr>
          <p:spPr bwMode="auto">
            <a:xfrm>
              <a:off x="1588" y="254000"/>
              <a:ext cx="2293938" cy="3368675"/>
            </a:xfrm>
            <a:custGeom>
              <a:avLst/>
              <a:gdLst>
                <a:gd name="T0" fmla="*/ 196 w 723"/>
                <a:gd name="T1" fmla="*/ 892 h 1061"/>
                <a:gd name="T2" fmla="*/ 180 w 723"/>
                <a:gd name="T3" fmla="*/ 992 h 1061"/>
                <a:gd name="T4" fmla="*/ 402 w 723"/>
                <a:gd name="T5" fmla="*/ 988 h 1061"/>
                <a:gd name="T6" fmla="*/ 381 w 723"/>
                <a:gd name="T7" fmla="*/ 910 h 1061"/>
                <a:gd name="T8" fmla="*/ 327 w 723"/>
                <a:gd name="T9" fmla="*/ 543 h 1061"/>
                <a:gd name="T10" fmla="*/ 532 w 723"/>
                <a:gd name="T11" fmla="*/ 501 h 1061"/>
                <a:gd name="T12" fmla="*/ 475 w 723"/>
                <a:gd name="T13" fmla="*/ 467 h 1061"/>
                <a:gd name="T14" fmla="*/ 654 w 723"/>
                <a:gd name="T15" fmla="*/ 249 h 1061"/>
                <a:gd name="T16" fmla="*/ 656 w 723"/>
                <a:gd name="T17" fmla="*/ 238 h 1061"/>
                <a:gd name="T18" fmla="*/ 500 w 723"/>
                <a:gd name="T19" fmla="*/ 403 h 1061"/>
                <a:gd name="T20" fmla="*/ 350 w 723"/>
                <a:gd name="T21" fmla="*/ 448 h 1061"/>
                <a:gd name="T22" fmla="*/ 475 w 723"/>
                <a:gd name="T23" fmla="*/ 206 h 1061"/>
                <a:gd name="T24" fmla="*/ 417 w 723"/>
                <a:gd name="T25" fmla="*/ 245 h 1061"/>
                <a:gd name="T26" fmla="*/ 375 w 723"/>
                <a:gd name="T27" fmla="*/ 60 h 1061"/>
                <a:gd name="T28" fmla="*/ 317 w 723"/>
                <a:gd name="T29" fmla="*/ 95 h 1061"/>
                <a:gd name="T30" fmla="*/ 351 w 723"/>
                <a:gd name="T31" fmla="*/ 18 h 1061"/>
                <a:gd name="T32" fmla="*/ 318 w 723"/>
                <a:gd name="T33" fmla="*/ 20 h 1061"/>
                <a:gd name="T34" fmla="*/ 340 w 723"/>
                <a:gd name="T35" fmla="*/ 124 h 1061"/>
                <a:gd name="T36" fmla="*/ 344 w 723"/>
                <a:gd name="T37" fmla="*/ 175 h 1061"/>
                <a:gd name="T38" fmla="*/ 318 w 723"/>
                <a:gd name="T39" fmla="*/ 160 h 1061"/>
                <a:gd name="T40" fmla="*/ 304 w 723"/>
                <a:gd name="T41" fmla="*/ 172 h 1061"/>
                <a:gd name="T42" fmla="*/ 351 w 723"/>
                <a:gd name="T43" fmla="*/ 188 h 1061"/>
                <a:gd name="T44" fmla="*/ 394 w 723"/>
                <a:gd name="T45" fmla="*/ 302 h 1061"/>
                <a:gd name="T46" fmla="*/ 336 w 723"/>
                <a:gd name="T47" fmla="*/ 288 h 1061"/>
                <a:gd name="T48" fmla="*/ 337 w 723"/>
                <a:gd name="T49" fmla="*/ 241 h 1061"/>
                <a:gd name="T50" fmla="*/ 299 w 723"/>
                <a:gd name="T51" fmla="*/ 244 h 1061"/>
                <a:gd name="T52" fmla="*/ 392 w 723"/>
                <a:gd name="T53" fmla="*/ 336 h 1061"/>
                <a:gd name="T54" fmla="*/ 341 w 723"/>
                <a:gd name="T55" fmla="*/ 393 h 1061"/>
                <a:gd name="T56" fmla="*/ 303 w 723"/>
                <a:gd name="T57" fmla="*/ 414 h 1061"/>
                <a:gd name="T58" fmla="*/ 297 w 723"/>
                <a:gd name="T59" fmla="*/ 422 h 1061"/>
                <a:gd name="T60" fmla="*/ 136 w 723"/>
                <a:gd name="T61" fmla="*/ 380 h 1061"/>
                <a:gd name="T62" fmla="*/ 62 w 723"/>
                <a:gd name="T63" fmla="*/ 20 h 1061"/>
                <a:gd name="T64" fmla="*/ 197 w 723"/>
                <a:gd name="T65" fmla="*/ 498 h 1061"/>
                <a:gd name="T66" fmla="*/ 0 w 723"/>
                <a:gd name="T67" fmla="*/ 435 h 1061"/>
                <a:gd name="T68" fmla="*/ 212 w 723"/>
                <a:gd name="T69" fmla="*/ 548 h 10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23" h="1061">
                  <a:moveTo>
                    <a:pt x="212" y="548"/>
                  </a:moveTo>
                  <a:cubicBezTo>
                    <a:pt x="212" y="548"/>
                    <a:pt x="240" y="735"/>
                    <a:pt x="196" y="892"/>
                  </a:cubicBezTo>
                  <a:cubicBezTo>
                    <a:pt x="175" y="968"/>
                    <a:pt x="32" y="976"/>
                    <a:pt x="32" y="976"/>
                  </a:cubicBezTo>
                  <a:cubicBezTo>
                    <a:pt x="32" y="976"/>
                    <a:pt x="51" y="1025"/>
                    <a:pt x="180" y="992"/>
                  </a:cubicBezTo>
                  <a:cubicBezTo>
                    <a:pt x="263" y="971"/>
                    <a:pt x="211" y="1061"/>
                    <a:pt x="211" y="1061"/>
                  </a:cubicBezTo>
                  <a:cubicBezTo>
                    <a:pt x="330" y="1035"/>
                    <a:pt x="287" y="971"/>
                    <a:pt x="402" y="988"/>
                  </a:cubicBezTo>
                  <a:cubicBezTo>
                    <a:pt x="434" y="993"/>
                    <a:pt x="595" y="1049"/>
                    <a:pt x="639" y="981"/>
                  </a:cubicBezTo>
                  <a:cubicBezTo>
                    <a:pt x="587" y="977"/>
                    <a:pt x="433" y="950"/>
                    <a:pt x="381" y="910"/>
                  </a:cubicBezTo>
                  <a:cubicBezTo>
                    <a:pt x="329" y="870"/>
                    <a:pt x="350" y="854"/>
                    <a:pt x="330" y="729"/>
                  </a:cubicBezTo>
                  <a:cubicBezTo>
                    <a:pt x="309" y="603"/>
                    <a:pt x="327" y="543"/>
                    <a:pt x="327" y="543"/>
                  </a:cubicBezTo>
                  <a:cubicBezTo>
                    <a:pt x="327" y="543"/>
                    <a:pt x="399" y="508"/>
                    <a:pt x="461" y="475"/>
                  </a:cubicBezTo>
                  <a:cubicBezTo>
                    <a:pt x="478" y="486"/>
                    <a:pt x="509" y="502"/>
                    <a:pt x="532" y="501"/>
                  </a:cubicBezTo>
                  <a:cubicBezTo>
                    <a:pt x="567" y="498"/>
                    <a:pt x="589" y="488"/>
                    <a:pt x="595" y="476"/>
                  </a:cubicBezTo>
                  <a:cubicBezTo>
                    <a:pt x="567" y="486"/>
                    <a:pt x="526" y="494"/>
                    <a:pt x="475" y="467"/>
                  </a:cubicBezTo>
                  <a:cubicBezTo>
                    <a:pt x="503" y="452"/>
                    <a:pt x="527" y="438"/>
                    <a:pt x="540" y="428"/>
                  </a:cubicBezTo>
                  <a:cubicBezTo>
                    <a:pt x="579" y="398"/>
                    <a:pt x="635" y="327"/>
                    <a:pt x="654" y="249"/>
                  </a:cubicBezTo>
                  <a:cubicBezTo>
                    <a:pt x="696" y="250"/>
                    <a:pt x="723" y="211"/>
                    <a:pt x="717" y="176"/>
                  </a:cubicBezTo>
                  <a:cubicBezTo>
                    <a:pt x="710" y="230"/>
                    <a:pt x="670" y="237"/>
                    <a:pt x="656" y="238"/>
                  </a:cubicBezTo>
                  <a:cubicBezTo>
                    <a:pt x="662" y="208"/>
                    <a:pt x="662" y="177"/>
                    <a:pt x="653" y="148"/>
                  </a:cubicBezTo>
                  <a:cubicBezTo>
                    <a:pt x="657" y="324"/>
                    <a:pt x="535" y="383"/>
                    <a:pt x="500" y="403"/>
                  </a:cubicBezTo>
                  <a:cubicBezTo>
                    <a:pt x="467" y="422"/>
                    <a:pt x="387" y="470"/>
                    <a:pt x="305" y="480"/>
                  </a:cubicBezTo>
                  <a:cubicBezTo>
                    <a:pt x="317" y="473"/>
                    <a:pt x="331" y="463"/>
                    <a:pt x="350" y="448"/>
                  </a:cubicBezTo>
                  <a:cubicBezTo>
                    <a:pt x="499" y="331"/>
                    <a:pt x="505" y="140"/>
                    <a:pt x="482" y="96"/>
                  </a:cubicBezTo>
                  <a:cubicBezTo>
                    <a:pt x="482" y="140"/>
                    <a:pt x="484" y="177"/>
                    <a:pt x="475" y="206"/>
                  </a:cubicBezTo>
                  <a:cubicBezTo>
                    <a:pt x="466" y="232"/>
                    <a:pt x="448" y="271"/>
                    <a:pt x="421" y="310"/>
                  </a:cubicBezTo>
                  <a:cubicBezTo>
                    <a:pt x="423" y="288"/>
                    <a:pt x="421" y="265"/>
                    <a:pt x="417" y="245"/>
                  </a:cubicBezTo>
                  <a:cubicBezTo>
                    <a:pt x="410" y="214"/>
                    <a:pt x="350" y="172"/>
                    <a:pt x="353" y="139"/>
                  </a:cubicBezTo>
                  <a:cubicBezTo>
                    <a:pt x="355" y="107"/>
                    <a:pt x="360" y="77"/>
                    <a:pt x="375" y="60"/>
                  </a:cubicBezTo>
                  <a:cubicBezTo>
                    <a:pt x="364" y="61"/>
                    <a:pt x="349" y="73"/>
                    <a:pt x="341" y="115"/>
                  </a:cubicBezTo>
                  <a:cubicBezTo>
                    <a:pt x="335" y="112"/>
                    <a:pt x="326" y="107"/>
                    <a:pt x="317" y="95"/>
                  </a:cubicBezTo>
                  <a:cubicBezTo>
                    <a:pt x="312" y="88"/>
                    <a:pt x="311" y="78"/>
                    <a:pt x="311" y="67"/>
                  </a:cubicBezTo>
                  <a:cubicBezTo>
                    <a:pt x="334" y="60"/>
                    <a:pt x="352" y="38"/>
                    <a:pt x="351" y="18"/>
                  </a:cubicBezTo>
                  <a:cubicBezTo>
                    <a:pt x="342" y="51"/>
                    <a:pt x="319" y="60"/>
                    <a:pt x="311" y="62"/>
                  </a:cubicBezTo>
                  <a:cubicBezTo>
                    <a:pt x="312" y="41"/>
                    <a:pt x="318" y="20"/>
                    <a:pt x="318" y="20"/>
                  </a:cubicBezTo>
                  <a:cubicBezTo>
                    <a:pt x="318" y="20"/>
                    <a:pt x="308" y="27"/>
                    <a:pt x="305" y="60"/>
                  </a:cubicBezTo>
                  <a:cubicBezTo>
                    <a:pt x="301" y="104"/>
                    <a:pt x="328" y="120"/>
                    <a:pt x="340" y="124"/>
                  </a:cubicBezTo>
                  <a:cubicBezTo>
                    <a:pt x="340" y="124"/>
                    <a:pt x="340" y="125"/>
                    <a:pt x="340" y="125"/>
                  </a:cubicBezTo>
                  <a:cubicBezTo>
                    <a:pt x="337" y="144"/>
                    <a:pt x="338" y="160"/>
                    <a:pt x="344" y="175"/>
                  </a:cubicBezTo>
                  <a:cubicBezTo>
                    <a:pt x="341" y="176"/>
                    <a:pt x="335" y="179"/>
                    <a:pt x="328" y="179"/>
                  </a:cubicBezTo>
                  <a:cubicBezTo>
                    <a:pt x="330" y="165"/>
                    <a:pt x="326" y="159"/>
                    <a:pt x="318" y="160"/>
                  </a:cubicBezTo>
                  <a:cubicBezTo>
                    <a:pt x="325" y="164"/>
                    <a:pt x="324" y="174"/>
                    <a:pt x="323" y="179"/>
                  </a:cubicBezTo>
                  <a:cubicBezTo>
                    <a:pt x="317" y="178"/>
                    <a:pt x="311" y="176"/>
                    <a:pt x="304" y="172"/>
                  </a:cubicBezTo>
                  <a:cubicBezTo>
                    <a:pt x="314" y="184"/>
                    <a:pt x="326" y="190"/>
                    <a:pt x="347" y="181"/>
                  </a:cubicBezTo>
                  <a:cubicBezTo>
                    <a:pt x="348" y="183"/>
                    <a:pt x="350" y="186"/>
                    <a:pt x="351" y="188"/>
                  </a:cubicBezTo>
                  <a:cubicBezTo>
                    <a:pt x="363" y="205"/>
                    <a:pt x="388" y="237"/>
                    <a:pt x="391" y="258"/>
                  </a:cubicBezTo>
                  <a:cubicBezTo>
                    <a:pt x="394" y="271"/>
                    <a:pt x="394" y="286"/>
                    <a:pt x="394" y="302"/>
                  </a:cubicBezTo>
                  <a:cubicBezTo>
                    <a:pt x="394" y="302"/>
                    <a:pt x="394" y="302"/>
                    <a:pt x="394" y="302"/>
                  </a:cubicBezTo>
                  <a:cubicBezTo>
                    <a:pt x="394" y="302"/>
                    <a:pt x="357" y="310"/>
                    <a:pt x="336" y="288"/>
                  </a:cubicBezTo>
                  <a:cubicBezTo>
                    <a:pt x="334" y="286"/>
                    <a:pt x="332" y="285"/>
                    <a:pt x="330" y="283"/>
                  </a:cubicBezTo>
                  <a:cubicBezTo>
                    <a:pt x="338" y="278"/>
                    <a:pt x="353" y="264"/>
                    <a:pt x="337" y="241"/>
                  </a:cubicBezTo>
                  <a:cubicBezTo>
                    <a:pt x="337" y="241"/>
                    <a:pt x="345" y="269"/>
                    <a:pt x="326" y="278"/>
                  </a:cubicBezTo>
                  <a:cubicBezTo>
                    <a:pt x="310" y="261"/>
                    <a:pt x="307" y="255"/>
                    <a:pt x="299" y="244"/>
                  </a:cubicBezTo>
                  <a:cubicBezTo>
                    <a:pt x="299" y="259"/>
                    <a:pt x="316" y="283"/>
                    <a:pt x="328" y="299"/>
                  </a:cubicBezTo>
                  <a:cubicBezTo>
                    <a:pt x="337" y="311"/>
                    <a:pt x="373" y="327"/>
                    <a:pt x="392" y="336"/>
                  </a:cubicBezTo>
                  <a:cubicBezTo>
                    <a:pt x="392" y="340"/>
                    <a:pt x="391" y="344"/>
                    <a:pt x="391" y="348"/>
                  </a:cubicBezTo>
                  <a:cubicBezTo>
                    <a:pt x="376" y="365"/>
                    <a:pt x="359" y="380"/>
                    <a:pt x="341" y="393"/>
                  </a:cubicBezTo>
                  <a:cubicBezTo>
                    <a:pt x="330" y="401"/>
                    <a:pt x="319" y="409"/>
                    <a:pt x="308" y="416"/>
                  </a:cubicBezTo>
                  <a:cubicBezTo>
                    <a:pt x="307" y="415"/>
                    <a:pt x="305" y="414"/>
                    <a:pt x="303" y="414"/>
                  </a:cubicBezTo>
                  <a:cubicBezTo>
                    <a:pt x="284" y="410"/>
                    <a:pt x="274" y="385"/>
                    <a:pt x="274" y="385"/>
                  </a:cubicBezTo>
                  <a:cubicBezTo>
                    <a:pt x="274" y="403"/>
                    <a:pt x="291" y="418"/>
                    <a:pt x="297" y="422"/>
                  </a:cubicBezTo>
                  <a:cubicBezTo>
                    <a:pt x="265" y="442"/>
                    <a:pt x="238" y="456"/>
                    <a:pt x="221" y="465"/>
                  </a:cubicBezTo>
                  <a:cubicBezTo>
                    <a:pt x="197" y="450"/>
                    <a:pt x="167" y="426"/>
                    <a:pt x="136" y="380"/>
                  </a:cubicBezTo>
                  <a:cubicBezTo>
                    <a:pt x="12" y="196"/>
                    <a:pt x="89" y="0"/>
                    <a:pt x="89" y="0"/>
                  </a:cubicBezTo>
                  <a:cubicBezTo>
                    <a:pt x="62" y="20"/>
                    <a:pt x="62" y="20"/>
                    <a:pt x="62" y="20"/>
                  </a:cubicBezTo>
                  <a:cubicBezTo>
                    <a:pt x="62" y="20"/>
                    <a:pt x="28" y="152"/>
                    <a:pt x="34" y="213"/>
                  </a:cubicBezTo>
                  <a:cubicBezTo>
                    <a:pt x="53" y="402"/>
                    <a:pt x="133" y="455"/>
                    <a:pt x="197" y="498"/>
                  </a:cubicBezTo>
                  <a:cubicBezTo>
                    <a:pt x="197" y="498"/>
                    <a:pt x="156" y="540"/>
                    <a:pt x="119" y="538"/>
                  </a:cubicBezTo>
                  <a:cubicBezTo>
                    <a:pt x="63" y="535"/>
                    <a:pt x="25" y="489"/>
                    <a:pt x="0" y="435"/>
                  </a:cubicBezTo>
                  <a:cubicBezTo>
                    <a:pt x="0" y="502"/>
                    <a:pt x="0" y="502"/>
                    <a:pt x="0" y="502"/>
                  </a:cubicBezTo>
                  <a:cubicBezTo>
                    <a:pt x="68" y="638"/>
                    <a:pt x="212" y="548"/>
                    <a:pt x="212" y="548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2" name="Freeform 161"/>
            <p:cNvSpPr>
              <a:spLocks/>
            </p:cNvSpPr>
            <p:nvPr/>
          </p:nvSpPr>
          <p:spPr bwMode="auto">
            <a:xfrm>
              <a:off x="188913" y="133350"/>
              <a:ext cx="257175" cy="282575"/>
            </a:xfrm>
            <a:custGeom>
              <a:avLst/>
              <a:gdLst>
                <a:gd name="T0" fmla="*/ 7 w 81"/>
                <a:gd name="T1" fmla="*/ 89 h 89"/>
                <a:gd name="T2" fmla="*/ 65 w 81"/>
                <a:gd name="T3" fmla="*/ 0 h 89"/>
                <a:gd name="T4" fmla="*/ 7 w 81"/>
                <a:gd name="T5" fmla="*/ 89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1" h="89">
                  <a:moveTo>
                    <a:pt x="7" y="89"/>
                  </a:moveTo>
                  <a:cubicBezTo>
                    <a:pt x="59" y="81"/>
                    <a:pt x="81" y="27"/>
                    <a:pt x="65" y="0"/>
                  </a:cubicBezTo>
                  <a:cubicBezTo>
                    <a:pt x="0" y="38"/>
                    <a:pt x="7" y="89"/>
                    <a:pt x="7" y="89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3" name="Freeform 162"/>
            <p:cNvSpPr>
              <a:spLocks/>
            </p:cNvSpPr>
            <p:nvPr/>
          </p:nvSpPr>
          <p:spPr bwMode="auto">
            <a:xfrm>
              <a:off x="26988" y="73025"/>
              <a:ext cx="460375" cy="488950"/>
            </a:xfrm>
            <a:custGeom>
              <a:avLst/>
              <a:gdLst>
                <a:gd name="T0" fmla="*/ 60 w 145"/>
                <a:gd name="T1" fmla="*/ 102 h 154"/>
                <a:gd name="T2" fmla="*/ 58 w 145"/>
                <a:gd name="T3" fmla="*/ 95 h 154"/>
                <a:gd name="T4" fmla="*/ 48 w 145"/>
                <a:gd name="T5" fmla="*/ 0 h 154"/>
                <a:gd name="T6" fmla="*/ 42 w 145"/>
                <a:gd name="T7" fmla="*/ 108 h 154"/>
                <a:gd name="T8" fmla="*/ 145 w 145"/>
                <a:gd name="T9" fmla="*/ 118 h 154"/>
                <a:gd name="T10" fmla="*/ 60 w 145"/>
                <a:gd name="T11" fmla="*/ 102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5" h="154">
                  <a:moveTo>
                    <a:pt x="60" y="102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95"/>
                    <a:pt x="89" y="41"/>
                    <a:pt x="48" y="0"/>
                  </a:cubicBezTo>
                  <a:cubicBezTo>
                    <a:pt x="0" y="30"/>
                    <a:pt x="17" y="80"/>
                    <a:pt x="42" y="108"/>
                  </a:cubicBezTo>
                  <a:cubicBezTo>
                    <a:pt x="67" y="136"/>
                    <a:pt x="124" y="154"/>
                    <a:pt x="145" y="118"/>
                  </a:cubicBezTo>
                  <a:cubicBezTo>
                    <a:pt x="108" y="71"/>
                    <a:pt x="60" y="102"/>
                    <a:pt x="60" y="102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4" name="Freeform 163"/>
            <p:cNvSpPr>
              <a:spLocks/>
            </p:cNvSpPr>
            <p:nvPr/>
          </p:nvSpPr>
          <p:spPr bwMode="auto">
            <a:xfrm>
              <a:off x="80963" y="73025"/>
              <a:ext cx="406400" cy="434975"/>
            </a:xfrm>
            <a:custGeom>
              <a:avLst/>
              <a:gdLst>
                <a:gd name="T0" fmla="*/ 196 w 256"/>
                <a:gd name="T1" fmla="*/ 192 h 274"/>
                <a:gd name="T2" fmla="*/ 192 w 256"/>
                <a:gd name="T3" fmla="*/ 190 h 274"/>
                <a:gd name="T4" fmla="*/ 158 w 256"/>
                <a:gd name="T5" fmla="*/ 222 h 274"/>
                <a:gd name="T6" fmla="*/ 160 w 256"/>
                <a:gd name="T7" fmla="*/ 224 h 274"/>
                <a:gd name="T8" fmla="*/ 118 w 256"/>
                <a:gd name="T9" fmla="*/ 218 h 274"/>
                <a:gd name="T10" fmla="*/ 150 w 256"/>
                <a:gd name="T11" fmla="*/ 186 h 274"/>
                <a:gd name="T12" fmla="*/ 146 w 256"/>
                <a:gd name="T13" fmla="*/ 184 h 274"/>
                <a:gd name="T14" fmla="*/ 112 w 256"/>
                <a:gd name="T15" fmla="*/ 216 h 274"/>
                <a:gd name="T16" fmla="*/ 72 w 256"/>
                <a:gd name="T17" fmla="*/ 210 h 274"/>
                <a:gd name="T18" fmla="*/ 68 w 256"/>
                <a:gd name="T19" fmla="*/ 132 h 274"/>
                <a:gd name="T20" fmla="*/ 102 w 256"/>
                <a:gd name="T21" fmla="*/ 112 h 274"/>
                <a:gd name="T22" fmla="*/ 104 w 256"/>
                <a:gd name="T23" fmla="*/ 106 h 274"/>
                <a:gd name="T24" fmla="*/ 68 w 256"/>
                <a:gd name="T25" fmla="*/ 128 h 274"/>
                <a:gd name="T26" fmla="*/ 64 w 256"/>
                <a:gd name="T27" fmla="*/ 4 h 274"/>
                <a:gd name="T28" fmla="*/ 60 w 256"/>
                <a:gd name="T29" fmla="*/ 0 h 274"/>
                <a:gd name="T30" fmla="*/ 64 w 256"/>
                <a:gd name="T31" fmla="*/ 160 h 274"/>
                <a:gd name="T32" fmla="*/ 2 w 256"/>
                <a:gd name="T33" fmla="*/ 110 h 274"/>
                <a:gd name="T34" fmla="*/ 0 w 256"/>
                <a:gd name="T35" fmla="*/ 116 h 274"/>
                <a:gd name="T36" fmla="*/ 64 w 256"/>
                <a:gd name="T37" fmla="*/ 168 h 274"/>
                <a:gd name="T38" fmla="*/ 64 w 256"/>
                <a:gd name="T39" fmla="*/ 218 h 274"/>
                <a:gd name="T40" fmla="*/ 138 w 256"/>
                <a:gd name="T41" fmla="*/ 228 h 274"/>
                <a:gd name="T42" fmla="*/ 162 w 256"/>
                <a:gd name="T43" fmla="*/ 274 h 274"/>
                <a:gd name="T44" fmla="*/ 168 w 256"/>
                <a:gd name="T45" fmla="*/ 274 h 274"/>
                <a:gd name="T46" fmla="*/ 146 w 256"/>
                <a:gd name="T47" fmla="*/ 228 h 274"/>
                <a:gd name="T48" fmla="*/ 252 w 256"/>
                <a:gd name="T49" fmla="*/ 242 h 274"/>
                <a:gd name="T50" fmla="*/ 256 w 256"/>
                <a:gd name="T51" fmla="*/ 236 h 274"/>
                <a:gd name="T52" fmla="*/ 164 w 256"/>
                <a:gd name="T53" fmla="*/ 224 h 274"/>
                <a:gd name="T54" fmla="*/ 196 w 256"/>
                <a:gd name="T55" fmla="*/ 192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56" h="274">
                  <a:moveTo>
                    <a:pt x="196" y="192"/>
                  </a:moveTo>
                  <a:lnTo>
                    <a:pt x="192" y="190"/>
                  </a:lnTo>
                  <a:lnTo>
                    <a:pt x="158" y="222"/>
                  </a:lnTo>
                  <a:lnTo>
                    <a:pt x="160" y="224"/>
                  </a:lnTo>
                  <a:lnTo>
                    <a:pt x="118" y="218"/>
                  </a:lnTo>
                  <a:lnTo>
                    <a:pt x="150" y="186"/>
                  </a:lnTo>
                  <a:lnTo>
                    <a:pt x="146" y="184"/>
                  </a:lnTo>
                  <a:lnTo>
                    <a:pt x="112" y="216"/>
                  </a:lnTo>
                  <a:lnTo>
                    <a:pt x="72" y="210"/>
                  </a:lnTo>
                  <a:lnTo>
                    <a:pt x="68" y="132"/>
                  </a:lnTo>
                  <a:lnTo>
                    <a:pt x="102" y="112"/>
                  </a:lnTo>
                  <a:lnTo>
                    <a:pt x="104" y="106"/>
                  </a:lnTo>
                  <a:lnTo>
                    <a:pt x="68" y="128"/>
                  </a:lnTo>
                  <a:lnTo>
                    <a:pt x="64" y="4"/>
                  </a:lnTo>
                  <a:lnTo>
                    <a:pt x="60" y="0"/>
                  </a:lnTo>
                  <a:lnTo>
                    <a:pt x="64" y="160"/>
                  </a:lnTo>
                  <a:lnTo>
                    <a:pt x="2" y="110"/>
                  </a:lnTo>
                  <a:lnTo>
                    <a:pt x="0" y="116"/>
                  </a:lnTo>
                  <a:lnTo>
                    <a:pt x="64" y="168"/>
                  </a:lnTo>
                  <a:lnTo>
                    <a:pt x="64" y="218"/>
                  </a:lnTo>
                  <a:lnTo>
                    <a:pt x="138" y="228"/>
                  </a:lnTo>
                  <a:lnTo>
                    <a:pt x="162" y="274"/>
                  </a:lnTo>
                  <a:lnTo>
                    <a:pt x="168" y="274"/>
                  </a:lnTo>
                  <a:lnTo>
                    <a:pt x="146" y="228"/>
                  </a:lnTo>
                  <a:lnTo>
                    <a:pt x="252" y="242"/>
                  </a:lnTo>
                  <a:lnTo>
                    <a:pt x="256" y="236"/>
                  </a:lnTo>
                  <a:lnTo>
                    <a:pt x="164" y="224"/>
                  </a:lnTo>
                  <a:lnTo>
                    <a:pt x="196" y="192"/>
                  </a:ln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5" name="Freeform 164"/>
            <p:cNvSpPr>
              <a:spLocks/>
            </p:cNvSpPr>
            <p:nvPr/>
          </p:nvSpPr>
          <p:spPr bwMode="auto">
            <a:xfrm>
              <a:off x="1690688" y="511175"/>
              <a:ext cx="295275" cy="434975"/>
            </a:xfrm>
            <a:custGeom>
              <a:avLst/>
              <a:gdLst>
                <a:gd name="T0" fmla="*/ 59 w 93"/>
                <a:gd name="T1" fmla="*/ 0 h 137"/>
                <a:gd name="T2" fmla="*/ 36 w 93"/>
                <a:gd name="T3" fmla="*/ 137 h 137"/>
                <a:gd name="T4" fmla="*/ 59 w 93"/>
                <a:gd name="T5" fmla="*/ 0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3" h="137">
                  <a:moveTo>
                    <a:pt x="59" y="0"/>
                  </a:moveTo>
                  <a:cubicBezTo>
                    <a:pt x="0" y="79"/>
                    <a:pt x="36" y="137"/>
                    <a:pt x="36" y="137"/>
                  </a:cubicBezTo>
                  <a:cubicBezTo>
                    <a:pt x="93" y="101"/>
                    <a:pt x="92" y="25"/>
                    <a:pt x="59" y="0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6" name="Freeform 165"/>
            <p:cNvSpPr>
              <a:spLocks/>
            </p:cNvSpPr>
            <p:nvPr/>
          </p:nvSpPr>
          <p:spPr bwMode="auto">
            <a:xfrm>
              <a:off x="1544638" y="638175"/>
              <a:ext cx="552450" cy="327025"/>
            </a:xfrm>
            <a:custGeom>
              <a:avLst/>
              <a:gdLst>
                <a:gd name="T0" fmla="*/ 92 w 174"/>
                <a:gd name="T1" fmla="*/ 78 h 103"/>
                <a:gd name="T2" fmla="*/ 86 w 174"/>
                <a:gd name="T3" fmla="*/ 74 h 103"/>
                <a:gd name="T4" fmla="*/ 24 w 174"/>
                <a:gd name="T5" fmla="*/ 0 h 103"/>
                <a:gd name="T6" fmla="*/ 80 w 174"/>
                <a:gd name="T7" fmla="*/ 94 h 103"/>
                <a:gd name="T8" fmla="*/ 172 w 174"/>
                <a:gd name="T9" fmla="*/ 45 h 103"/>
                <a:gd name="T10" fmla="*/ 92 w 174"/>
                <a:gd name="T11" fmla="*/ 78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4" h="103">
                  <a:moveTo>
                    <a:pt x="92" y="78"/>
                  </a:moveTo>
                  <a:cubicBezTo>
                    <a:pt x="86" y="74"/>
                    <a:pt x="86" y="74"/>
                    <a:pt x="86" y="74"/>
                  </a:cubicBezTo>
                  <a:cubicBezTo>
                    <a:pt x="86" y="74"/>
                    <a:pt x="82" y="11"/>
                    <a:pt x="24" y="0"/>
                  </a:cubicBezTo>
                  <a:cubicBezTo>
                    <a:pt x="0" y="52"/>
                    <a:pt x="43" y="85"/>
                    <a:pt x="80" y="94"/>
                  </a:cubicBezTo>
                  <a:cubicBezTo>
                    <a:pt x="117" y="103"/>
                    <a:pt x="174" y="87"/>
                    <a:pt x="172" y="45"/>
                  </a:cubicBezTo>
                  <a:cubicBezTo>
                    <a:pt x="114" y="25"/>
                    <a:pt x="92" y="78"/>
                    <a:pt x="92" y="78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7" name="Freeform 166"/>
            <p:cNvSpPr>
              <a:spLocks/>
            </p:cNvSpPr>
            <p:nvPr/>
          </p:nvSpPr>
          <p:spPr bwMode="auto">
            <a:xfrm>
              <a:off x="1620838" y="638175"/>
              <a:ext cx="469900" cy="288925"/>
            </a:xfrm>
            <a:custGeom>
              <a:avLst/>
              <a:gdLst>
                <a:gd name="T0" fmla="*/ 222 w 296"/>
                <a:gd name="T1" fmla="*/ 84 h 182"/>
                <a:gd name="T2" fmla="*/ 216 w 296"/>
                <a:gd name="T3" fmla="*/ 86 h 182"/>
                <a:gd name="T4" fmla="*/ 206 w 296"/>
                <a:gd name="T5" fmla="*/ 132 h 182"/>
                <a:gd name="T6" fmla="*/ 208 w 296"/>
                <a:gd name="T7" fmla="*/ 132 h 182"/>
                <a:gd name="T8" fmla="*/ 170 w 296"/>
                <a:gd name="T9" fmla="*/ 150 h 182"/>
                <a:gd name="T10" fmla="*/ 180 w 296"/>
                <a:gd name="T11" fmla="*/ 106 h 182"/>
                <a:gd name="T12" fmla="*/ 174 w 296"/>
                <a:gd name="T13" fmla="*/ 106 h 182"/>
                <a:gd name="T14" fmla="*/ 164 w 296"/>
                <a:gd name="T15" fmla="*/ 152 h 182"/>
                <a:gd name="T16" fmla="*/ 126 w 296"/>
                <a:gd name="T17" fmla="*/ 172 h 182"/>
                <a:gd name="T18" fmla="*/ 80 w 296"/>
                <a:gd name="T19" fmla="*/ 108 h 182"/>
                <a:gd name="T20" fmla="*/ 98 w 296"/>
                <a:gd name="T21" fmla="*/ 72 h 182"/>
                <a:gd name="T22" fmla="*/ 96 w 296"/>
                <a:gd name="T23" fmla="*/ 64 h 182"/>
                <a:gd name="T24" fmla="*/ 78 w 296"/>
                <a:gd name="T25" fmla="*/ 102 h 182"/>
                <a:gd name="T26" fmla="*/ 4 w 296"/>
                <a:gd name="T27" fmla="*/ 0 h 182"/>
                <a:gd name="T28" fmla="*/ 0 w 296"/>
                <a:gd name="T29" fmla="*/ 0 h 182"/>
                <a:gd name="T30" fmla="*/ 92 w 296"/>
                <a:gd name="T31" fmla="*/ 132 h 182"/>
                <a:gd name="T32" fmla="*/ 12 w 296"/>
                <a:gd name="T33" fmla="*/ 124 h 182"/>
                <a:gd name="T34" fmla="*/ 14 w 296"/>
                <a:gd name="T35" fmla="*/ 130 h 182"/>
                <a:gd name="T36" fmla="*/ 96 w 296"/>
                <a:gd name="T37" fmla="*/ 140 h 182"/>
                <a:gd name="T38" fmla="*/ 124 w 296"/>
                <a:gd name="T39" fmla="*/ 182 h 182"/>
                <a:gd name="T40" fmla="*/ 192 w 296"/>
                <a:gd name="T41" fmla="*/ 148 h 182"/>
                <a:gd name="T42" fmla="*/ 240 w 296"/>
                <a:gd name="T43" fmla="*/ 174 h 182"/>
                <a:gd name="T44" fmla="*/ 244 w 296"/>
                <a:gd name="T45" fmla="*/ 172 h 182"/>
                <a:gd name="T46" fmla="*/ 198 w 296"/>
                <a:gd name="T47" fmla="*/ 144 h 182"/>
                <a:gd name="T48" fmla="*/ 296 w 296"/>
                <a:gd name="T49" fmla="*/ 96 h 182"/>
                <a:gd name="T50" fmla="*/ 296 w 296"/>
                <a:gd name="T51" fmla="*/ 90 h 182"/>
                <a:gd name="T52" fmla="*/ 212 w 296"/>
                <a:gd name="T53" fmla="*/ 130 h 182"/>
                <a:gd name="T54" fmla="*/ 222 w 296"/>
                <a:gd name="T55" fmla="*/ 84 h 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96" h="182">
                  <a:moveTo>
                    <a:pt x="222" y="84"/>
                  </a:moveTo>
                  <a:lnTo>
                    <a:pt x="216" y="86"/>
                  </a:lnTo>
                  <a:lnTo>
                    <a:pt x="206" y="132"/>
                  </a:lnTo>
                  <a:lnTo>
                    <a:pt x="208" y="132"/>
                  </a:lnTo>
                  <a:lnTo>
                    <a:pt x="170" y="150"/>
                  </a:lnTo>
                  <a:lnTo>
                    <a:pt x="180" y="106"/>
                  </a:lnTo>
                  <a:lnTo>
                    <a:pt x="174" y="106"/>
                  </a:lnTo>
                  <a:lnTo>
                    <a:pt x="164" y="152"/>
                  </a:lnTo>
                  <a:lnTo>
                    <a:pt x="126" y="172"/>
                  </a:lnTo>
                  <a:lnTo>
                    <a:pt x="80" y="108"/>
                  </a:lnTo>
                  <a:lnTo>
                    <a:pt x="98" y="72"/>
                  </a:lnTo>
                  <a:lnTo>
                    <a:pt x="96" y="64"/>
                  </a:lnTo>
                  <a:lnTo>
                    <a:pt x="78" y="102"/>
                  </a:lnTo>
                  <a:lnTo>
                    <a:pt x="4" y="0"/>
                  </a:lnTo>
                  <a:lnTo>
                    <a:pt x="0" y="0"/>
                  </a:lnTo>
                  <a:lnTo>
                    <a:pt x="92" y="132"/>
                  </a:lnTo>
                  <a:lnTo>
                    <a:pt x="12" y="124"/>
                  </a:lnTo>
                  <a:lnTo>
                    <a:pt x="14" y="130"/>
                  </a:lnTo>
                  <a:lnTo>
                    <a:pt x="96" y="140"/>
                  </a:lnTo>
                  <a:lnTo>
                    <a:pt x="124" y="182"/>
                  </a:lnTo>
                  <a:lnTo>
                    <a:pt x="192" y="148"/>
                  </a:lnTo>
                  <a:lnTo>
                    <a:pt x="240" y="174"/>
                  </a:lnTo>
                  <a:lnTo>
                    <a:pt x="244" y="172"/>
                  </a:lnTo>
                  <a:lnTo>
                    <a:pt x="198" y="144"/>
                  </a:lnTo>
                  <a:lnTo>
                    <a:pt x="296" y="96"/>
                  </a:lnTo>
                  <a:lnTo>
                    <a:pt x="296" y="90"/>
                  </a:lnTo>
                  <a:lnTo>
                    <a:pt x="212" y="130"/>
                  </a:lnTo>
                  <a:lnTo>
                    <a:pt x="222" y="84"/>
                  </a:ln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8" name="Freeform 167"/>
            <p:cNvSpPr>
              <a:spLocks/>
            </p:cNvSpPr>
            <p:nvPr/>
          </p:nvSpPr>
          <p:spPr bwMode="auto">
            <a:xfrm>
              <a:off x="1557338" y="863600"/>
              <a:ext cx="250825" cy="171450"/>
            </a:xfrm>
            <a:custGeom>
              <a:avLst/>
              <a:gdLst>
                <a:gd name="T0" fmla="*/ 0 w 79"/>
                <a:gd name="T1" fmla="*/ 35 h 54"/>
                <a:gd name="T2" fmla="*/ 79 w 79"/>
                <a:gd name="T3" fmla="*/ 26 h 54"/>
                <a:gd name="T4" fmla="*/ 0 w 79"/>
                <a:gd name="T5" fmla="*/ 35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9" h="54">
                  <a:moveTo>
                    <a:pt x="0" y="35"/>
                  </a:moveTo>
                  <a:cubicBezTo>
                    <a:pt x="53" y="54"/>
                    <a:pt x="79" y="26"/>
                    <a:pt x="79" y="26"/>
                  </a:cubicBezTo>
                  <a:cubicBezTo>
                    <a:pt x="50" y="0"/>
                    <a:pt x="8" y="13"/>
                    <a:pt x="0" y="35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9" name="Freeform 168"/>
            <p:cNvSpPr>
              <a:spLocks/>
            </p:cNvSpPr>
            <p:nvPr/>
          </p:nvSpPr>
          <p:spPr bwMode="auto">
            <a:xfrm>
              <a:off x="763588" y="546100"/>
              <a:ext cx="314325" cy="250825"/>
            </a:xfrm>
            <a:custGeom>
              <a:avLst/>
              <a:gdLst>
                <a:gd name="T0" fmla="*/ 0 w 99"/>
                <a:gd name="T1" fmla="*/ 13 h 79"/>
                <a:gd name="T2" fmla="*/ 95 w 99"/>
                <a:gd name="T3" fmla="*/ 79 h 79"/>
                <a:gd name="T4" fmla="*/ 0 w 99"/>
                <a:gd name="T5" fmla="*/ 13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9" h="79">
                  <a:moveTo>
                    <a:pt x="0" y="13"/>
                  </a:moveTo>
                  <a:cubicBezTo>
                    <a:pt x="0" y="13"/>
                    <a:pt x="13" y="67"/>
                    <a:pt x="95" y="79"/>
                  </a:cubicBezTo>
                  <a:cubicBezTo>
                    <a:pt x="99" y="45"/>
                    <a:pt x="55" y="0"/>
                    <a:pt x="0" y="13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0" name="Freeform 169"/>
            <p:cNvSpPr>
              <a:spLocks/>
            </p:cNvSpPr>
            <p:nvPr/>
          </p:nvSpPr>
          <p:spPr bwMode="auto">
            <a:xfrm>
              <a:off x="341313" y="1228725"/>
              <a:ext cx="279400" cy="288925"/>
            </a:xfrm>
            <a:custGeom>
              <a:avLst/>
              <a:gdLst>
                <a:gd name="T0" fmla="*/ 7 w 88"/>
                <a:gd name="T1" fmla="*/ 0 h 91"/>
                <a:gd name="T2" fmla="*/ 88 w 88"/>
                <a:gd name="T3" fmla="*/ 69 h 91"/>
                <a:gd name="T4" fmla="*/ 7 w 88"/>
                <a:gd name="T5" fmla="*/ 0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8" h="91">
                  <a:moveTo>
                    <a:pt x="7" y="0"/>
                  </a:moveTo>
                  <a:cubicBezTo>
                    <a:pt x="0" y="41"/>
                    <a:pt x="37" y="91"/>
                    <a:pt x="88" y="69"/>
                  </a:cubicBezTo>
                  <a:cubicBezTo>
                    <a:pt x="88" y="69"/>
                    <a:pt x="82" y="4"/>
                    <a:pt x="7" y="0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1" name="Freeform 170"/>
            <p:cNvSpPr>
              <a:spLocks/>
            </p:cNvSpPr>
            <p:nvPr/>
          </p:nvSpPr>
          <p:spPr bwMode="auto">
            <a:xfrm>
              <a:off x="655638" y="76200"/>
              <a:ext cx="285750" cy="225425"/>
            </a:xfrm>
            <a:custGeom>
              <a:avLst/>
              <a:gdLst>
                <a:gd name="T0" fmla="*/ 22 w 90"/>
                <a:gd name="T1" fmla="*/ 71 h 71"/>
                <a:gd name="T2" fmla="*/ 73 w 90"/>
                <a:gd name="T3" fmla="*/ 0 h 71"/>
                <a:gd name="T4" fmla="*/ 22 w 90"/>
                <a:gd name="T5" fmla="*/ 71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0" h="71">
                  <a:moveTo>
                    <a:pt x="22" y="71"/>
                  </a:moveTo>
                  <a:cubicBezTo>
                    <a:pt x="90" y="44"/>
                    <a:pt x="73" y="0"/>
                    <a:pt x="73" y="0"/>
                  </a:cubicBezTo>
                  <a:cubicBezTo>
                    <a:pt x="17" y="3"/>
                    <a:pt x="0" y="47"/>
                    <a:pt x="22" y="71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2" name="Freeform 171"/>
            <p:cNvSpPr>
              <a:spLocks/>
            </p:cNvSpPr>
            <p:nvPr/>
          </p:nvSpPr>
          <p:spPr bwMode="auto">
            <a:xfrm>
              <a:off x="915988" y="250825"/>
              <a:ext cx="209550" cy="101600"/>
            </a:xfrm>
            <a:custGeom>
              <a:avLst/>
              <a:gdLst>
                <a:gd name="T0" fmla="*/ 36 w 66"/>
                <a:gd name="T1" fmla="*/ 23 h 32"/>
                <a:gd name="T2" fmla="*/ 33 w 66"/>
                <a:gd name="T3" fmla="*/ 22 h 32"/>
                <a:gd name="T4" fmla="*/ 1 w 66"/>
                <a:gd name="T5" fmla="*/ 4 h 32"/>
                <a:gd name="T6" fmla="*/ 34 w 66"/>
                <a:gd name="T7" fmla="*/ 30 h 32"/>
                <a:gd name="T8" fmla="*/ 60 w 66"/>
                <a:gd name="T9" fmla="*/ 0 h 32"/>
                <a:gd name="T10" fmla="*/ 36 w 66"/>
                <a:gd name="T11" fmla="*/ 23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6" h="32">
                  <a:moveTo>
                    <a:pt x="36" y="23"/>
                  </a:moveTo>
                  <a:cubicBezTo>
                    <a:pt x="33" y="22"/>
                    <a:pt x="33" y="22"/>
                    <a:pt x="33" y="22"/>
                  </a:cubicBezTo>
                  <a:cubicBezTo>
                    <a:pt x="33" y="22"/>
                    <a:pt x="23" y="0"/>
                    <a:pt x="1" y="4"/>
                  </a:cubicBezTo>
                  <a:cubicBezTo>
                    <a:pt x="0" y="26"/>
                    <a:pt x="19" y="32"/>
                    <a:pt x="34" y="30"/>
                  </a:cubicBezTo>
                  <a:cubicBezTo>
                    <a:pt x="48" y="28"/>
                    <a:pt x="66" y="14"/>
                    <a:pt x="60" y="0"/>
                  </a:cubicBezTo>
                  <a:cubicBezTo>
                    <a:pt x="36" y="1"/>
                    <a:pt x="36" y="23"/>
                    <a:pt x="36" y="23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3" name="Freeform 172"/>
            <p:cNvSpPr>
              <a:spLocks/>
            </p:cNvSpPr>
            <p:nvPr/>
          </p:nvSpPr>
          <p:spPr bwMode="auto">
            <a:xfrm>
              <a:off x="919163" y="250825"/>
              <a:ext cx="187325" cy="88900"/>
            </a:xfrm>
            <a:custGeom>
              <a:avLst/>
              <a:gdLst>
                <a:gd name="T0" fmla="*/ 118 w 118"/>
                <a:gd name="T1" fmla="*/ 0 h 56"/>
                <a:gd name="T2" fmla="*/ 94 w 118"/>
                <a:gd name="T3" fmla="*/ 26 h 56"/>
                <a:gd name="T4" fmla="*/ 90 w 118"/>
                <a:gd name="T5" fmla="*/ 8 h 56"/>
                <a:gd name="T6" fmla="*/ 88 w 118"/>
                <a:gd name="T7" fmla="*/ 8 h 56"/>
                <a:gd name="T8" fmla="*/ 92 w 118"/>
                <a:gd name="T9" fmla="*/ 26 h 56"/>
                <a:gd name="T10" fmla="*/ 92 w 118"/>
                <a:gd name="T11" fmla="*/ 26 h 56"/>
                <a:gd name="T12" fmla="*/ 82 w 118"/>
                <a:gd name="T13" fmla="*/ 38 h 56"/>
                <a:gd name="T14" fmla="*/ 78 w 118"/>
                <a:gd name="T15" fmla="*/ 22 h 56"/>
                <a:gd name="T16" fmla="*/ 76 w 118"/>
                <a:gd name="T17" fmla="*/ 22 h 56"/>
                <a:gd name="T18" fmla="*/ 80 w 118"/>
                <a:gd name="T19" fmla="*/ 40 h 56"/>
                <a:gd name="T20" fmla="*/ 68 w 118"/>
                <a:gd name="T21" fmla="*/ 52 h 56"/>
                <a:gd name="T22" fmla="*/ 44 w 118"/>
                <a:gd name="T23" fmla="*/ 36 h 56"/>
                <a:gd name="T24" fmla="*/ 44 w 118"/>
                <a:gd name="T25" fmla="*/ 20 h 56"/>
                <a:gd name="T26" fmla="*/ 42 w 118"/>
                <a:gd name="T27" fmla="*/ 18 h 56"/>
                <a:gd name="T28" fmla="*/ 42 w 118"/>
                <a:gd name="T29" fmla="*/ 34 h 56"/>
                <a:gd name="T30" fmla="*/ 2 w 118"/>
                <a:gd name="T31" fmla="*/ 8 h 56"/>
                <a:gd name="T32" fmla="*/ 0 w 118"/>
                <a:gd name="T33" fmla="*/ 8 h 56"/>
                <a:gd name="T34" fmla="*/ 52 w 118"/>
                <a:gd name="T35" fmla="*/ 42 h 56"/>
                <a:gd name="T36" fmla="*/ 22 w 118"/>
                <a:gd name="T37" fmla="*/ 52 h 56"/>
                <a:gd name="T38" fmla="*/ 22 w 118"/>
                <a:gd name="T39" fmla="*/ 52 h 56"/>
                <a:gd name="T40" fmla="*/ 54 w 118"/>
                <a:gd name="T41" fmla="*/ 44 h 56"/>
                <a:gd name="T42" fmla="*/ 70 w 118"/>
                <a:gd name="T43" fmla="*/ 56 h 56"/>
                <a:gd name="T44" fmla="*/ 88 w 118"/>
                <a:gd name="T45" fmla="*/ 34 h 56"/>
                <a:gd name="T46" fmla="*/ 108 w 118"/>
                <a:gd name="T47" fmla="*/ 38 h 56"/>
                <a:gd name="T48" fmla="*/ 110 w 118"/>
                <a:gd name="T49" fmla="*/ 36 h 56"/>
                <a:gd name="T50" fmla="*/ 90 w 118"/>
                <a:gd name="T51" fmla="*/ 32 h 56"/>
                <a:gd name="T52" fmla="*/ 118 w 118"/>
                <a:gd name="T53" fmla="*/ 2 h 56"/>
                <a:gd name="T54" fmla="*/ 118 w 118"/>
                <a:gd name="T55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18" h="56">
                  <a:moveTo>
                    <a:pt x="118" y="0"/>
                  </a:moveTo>
                  <a:lnTo>
                    <a:pt x="94" y="26"/>
                  </a:lnTo>
                  <a:lnTo>
                    <a:pt x="90" y="8"/>
                  </a:lnTo>
                  <a:lnTo>
                    <a:pt x="88" y="8"/>
                  </a:lnTo>
                  <a:lnTo>
                    <a:pt x="92" y="26"/>
                  </a:lnTo>
                  <a:lnTo>
                    <a:pt x="92" y="26"/>
                  </a:lnTo>
                  <a:lnTo>
                    <a:pt x="82" y="38"/>
                  </a:lnTo>
                  <a:lnTo>
                    <a:pt x="78" y="22"/>
                  </a:lnTo>
                  <a:lnTo>
                    <a:pt x="76" y="22"/>
                  </a:lnTo>
                  <a:lnTo>
                    <a:pt x="80" y="40"/>
                  </a:lnTo>
                  <a:lnTo>
                    <a:pt x="68" y="52"/>
                  </a:lnTo>
                  <a:lnTo>
                    <a:pt x="44" y="36"/>
                  </a:lnTo>
                  <a:lnTo>
                    <a:pt x="44" y="20"/>
                  </a:lnTo>
                  <a:lnTo>
                    <a:pt x="42" y="18"/>
                  </a:lnTo>
                  <a:lnTo>
                    <a:pt x="42" y="34"/>
                  </a:lnTo>
                  <a:lnTo>
                    <a:pt x="2" y="8"/>
                  </a:lnTo>
                  <a:lnTo>
                    <a:pt x="0" y="8"/>
                  </a:lnTo>
                  <a:lnTo>
                    <a:pt x="52" y="42"/>
                  </a:lnTo>
                  <a:lnTo>
                    <a:pt x="22" y="52"/>
                  </a:lnTo>
                  <a:lnTo>
                    <a:pt x="22" y="52"/>
                  </a:lnTo>
                  <a:lnTo>
                    <a:pt x="54" y="44"/>
                  </a:lnTo>
                  <a:lnTo>
                    <a:pt x="70" y="56"/>
                  </a:lnTo>
                  <a:lnTo>
                    <a:pt x="88" y="34"/>
                  </a:lnTo>
                  <a:lnTo>
                    <a:pt x="108" y="38"/>
                  </a:lnTo>
                  <a:lnTo>
                    <a:pt x="110" y="36"/>
                  </a:lnTo>
                  <a:lnTo>
                    <a:pt x="90" y="32"/>
                  </a:lnTo>
                  <a:lnTo>
                    <a:pt x="118" y="2"/>
                  </a:lnTo>
                  <a:lnTo>
                    <a:pt x="118" y="0"/>
                  </a:ln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4" name="Freeform 173"/>
            <p:cNvSpPr>
              <a:spLocks/>
            </p:cNvSpPr>
            <p:nvPr/>
          </p:nvSpPr>
          <p:spPr bwMode="auto">
            <a:xfrm>
              <a:off x="992188" y="212725"/>
              <a:ext cx="88900" cy="133350"/>
            </a:xfrm>
            <a:custGeom>
              <a:avLst/>
              <a:gdLst>
                <a:gd name="T0" fmla="*/ 10 w 28"/>
                <a:gd name="T1" fmla="*/ 42 h 42"/>
                <a:gd name="T2" fmla="*/ 24 w 28"/>
                <a:gd name="T3" fmla="*/ 1 h 42"/>
                <a:gd name="T4" fmla="*/ 10 w 28"/>
                <a:gd name="T5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8" h="42">
                  <a:moveTo>
                    <a:pt x="10" y="42"/>
                  </a:moveTo>
                  <a:cubicBezTo>
                    <a:pt x="10" y="42"/>
                    <a:pt x="28" y="35"/>
                    <a:pt x="24" y="1"/>
                  </a:cubicBezTo>
                  <a:cubicBezTo>
                    <a:pt x="12" y="0"/>
                    <a:pt x="0" y="20"/>
                    <a:pt x="10" y="42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5" name="Freeform 174"/>
            <p:cNvSpPr>
              <a:spLocks/>
            </p:cNvSpPr>
            <p:nvPr/>
          </p:nvSpPr>
          <p:spPr bwMode="auto">
            <a:xfrm>
              <a:off x="1963738" y="1162050"/>
              <a:ext cx="2036763" cy="1216025"/>
            </a:xfrm>
            <a:custGeom>
              <a:avLst/>
              <a:gdLst>
                <a:gd name="T0" fmla="*/ 517 w 642"/>
                <a:gd name="T1" fmla="*/ 145 h 383"/>
                <a:gd name="T2" fmla="*/ 487 w 642"/>
                <a:gd name="T3" fmla="*/ 78 h 383"/>
                <a:gd name="T4" fmla="*/ 374 w 642"/>
                <a:gd name="T5" fmla="*/ 107 h 383"/>
                <a:gd name="T6" fmla="*/ 272 w 642"/>
                <a:gd name="T7" fmla="*/ 4 h 383"/>
                <a:gd name="T8" fmla="*/ 203 w 642"/>
                <a:gd name="T9" fmla="*/ 67 h 383"/>
                <a:gd name="T10" fmla="*/ 70 w 642"/>
                <a:gd name="T11" fmla="*/ 99 h 383"/>
                <a:gd name="T12" fmla="*/ 93 w 642"/>
                <a:gd name="T13" fmla="*/ 227 h 383"/>
                <a:gd name="T14" fmla="*/ 121 w 642"/>
                <a:gd name="T15" fmla="*/ 308 h 383"/>
                <a:gd name="T16" fmla="*/ 211 w 642"/>
                <a:gd name="T17" fmla="*/ 296 h 383"/>
                <a:gd name="T18" fmla="*/ 321 w 642"/>
                <a:gd name="T19" fmla="*/ 373 h 383"/>
                <a:gd name="T20" fmla="*/ 391 w 642"/>
                <a:gd name="T21" fmla="*/ 310 h 383"/>
                <a:gd name="T22" fmla="*/ 606 w 642"/>
                <a:gd name="T23" fmla="*/ 254 h 383"/>
                <a:gd name="T24" fmla="*/ 517 w 642"/>
                <a:gd name="T25" fmla="*/ 145 h 3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2" h="383">
                  <a:moveTo>
                    <a:pt x="517" y="145"/>
                  </a:moveTo>
                  <a:cubicBezTo>
                    <a:pt x="517" y="145"/>
                    <a:pt x="535" y="100"/>
                    <a:pt x="487" y="78"/>
                  </a:cubicBezTo>
                  <a:cubicBezTo>
                    <a:pt x="421" y="48"/>
                    <a:pt x="374" y="107"/>
                    <a:pt x="374" y="107"/>
                  </a:cubicBezTo>
                  <a:cubicBezTo>
                    <a:pt x="374" y="107"/>
                    <a:pt x="403" y="0"/>
                    <a:pt x="272" y="4"/>
                  </a:cubicBezTo>
                  <a:cubicBezTo>
                    <a:pt x="208" y="7"/>
                    <a:pt x="203" y="67"/>
                    <a:pt x="203" y="67"/>
                  </a:cubicBezTo>
                  <a:cubicBezTo>
                    <a:pt x="203" y="67"/>
                    <a:pt x="113" y="49"/>
                    <a:pt x="70" y="99"/>
                  </a:cubicBezTo>
                  <a:cubicBezTo>
                    <a:pt x="0" y="181"/>
                    <a:pt x="93" y="227"/>
                    <a:pt x="93" y="227"/>
                  </a:cubicBezTo>
                  <a:cubicBezTo>
                    <a:pt x="93" y="227"/>
                    <a:pt x="68" y="275"/>
                    <a:pt x="121" y="308"/>
                  </a:cubicBezTo>
                  <a:cubicBezTo>
                    <a:pt x="175" y="342"/>
                    <a:pt x="211" y="296"/>
                    <a:pt x="211" y="296"/>
                  </a:cubicBezTo>
                  <a:cubicBezTo>
                    <a:pt x="211" y="296"/>
                    <a:pt x="205" y="383"/>
                    <a:pt x="321" y="373"/>
                  </a:cubicBezTo>
                  <a:cubicBezTo>
                    <a:pt x="397" y="367"/>
                    <a:pt x="391" y="310"/>
                    <a:pt x="391" y="310"/>
                  </a:cubicBezTo>
                  <a:cubicBezTo>
                    <a:pt x="423" y="338"/>
                    <a:pt x="578" y="360"/>
                    <a:pt x="606" y="254"/>
                  </a:cubicBezTo>
                  <a:cubicBezTo>
                    <a:pt x="642" y="123"/>
                    <a:pt x="517" y="145"/>
                    <a:pt x="517" y="14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6" name="Freeform 175"/>
            <p:cNvSpPr>
              <a:spLocks/>
            </p:cNvSpPr>
            <p:nvPr/>
          </p:nvSpPr>
          <p:spPr bwMode="auto">
            <a:xfrm>
              <a:off x="2132013" y="1216025"/>
              <a:ext cx="1423988" cy="663575"/>
            </a:xfrm>
            <a:custGeom>
              <a:avLst/>
              <a:gdLst>
                <a:gd name="T0" fmla="*/ 383 w 449"/>
                <a:gd name="T1" fmla="*/ 71 h 209"/>
                <a:gd name="T2" fmla="*/ 323 w 449"/>
                <a:gd name="T3" fmla="*/ 92 h 209"/>
                <a:gd name="T4" fmla="*/ 298 w 449"/>
                <a:gd name="T5" fmla="*/ 22 h 209"/>
                <a:gd name="T6" fmla="*/ 232 w 449"/>
                <a:gd name="T7" fmla="*/ 0 h 209"/>
                <a:gd name="T8" fmla="*/ 181 w 449"/>
                <a:gd name="T9" fmla="*/ 15 h 209"/>
                <a:gd name="T10" fmla="*/ 158 w 449"/>
                <a:gd name="T11" fmla="*/ 51 h 209"/>
                <a:gd name="T12" fmla="*/ 155 w 449"/>
                <a:gd name="T13" fmla="*/ 68 h 209"/>
                <a:gd name="T14" fmla="*/ 155 w 449"/>
                <a:gd name="T15" fmla="*/ 70 h 209"/>
                <a:gd name="T16" fmla="*/ 154 w 449"/>
                <a:gd name="T17" fmla="*/ 75 h 209"/>
                <a:gd name="T18" fmla="*/ 99 w 449"/>
                <a:gd name="T19" fmla="*/ 63 h 209"/>
                <a:gd name="T20" fmla="*/ 22 w 449"/>
                <a:gd name="T21" fmla="*/ 93 h 209"/>
                <a:gd name="T22" fmla="*/ 9 w 449"/>
                <a:gd name="T23" fmla="*/ 162 h 209"/>
                <a:gd name="T24" fmla="*/ 40 w 449"/>
                <a:gd name="T25" fmla="*/ 209 h 209"/>
                <a:gd name="T26" fmla="*/ 40 w 449"/>
                <a:gd name="T27" fmla="*/ 209 h 209"/>
                <a:gd name="T28" fmla="*/ 44 w 449"/>
                <a:gd name="T29" fmla="*/ 207 h 209"/>
                <a:gd name="T30" fmla="*/ 42 w 449"/>
                <a:gd name="T31" fmla="*/ 203 h 209"/>
                <a:gd name="T32" fmla="*/ 39 w 449"/>
                <a:gd name="T33" fmla="*/ 198 h 209"/>
                <a:gd name="T34" fmla="*/ 14 w 449"/>
                <a:gd name="T35" fmla="*/ 142 h 209"/>
                <a:gd name="T36" fmla="*/ 37 w 449"/>
                <a:gd name="T37" fmla="*/ 96 h 209"/>
                <a:gd name="T38" fmla="*/ 100 w 449"/>
                <a:gd name="T39" fmla="*/ 76 h 209"/>
                <a:gd name="T40" fmla="*/ 106 w 449"/>
                <a:gd name="T41" fmla="*/ 76 h 209"/>
                <a:gd name="T42" fmla="*/ 139 w 449"/>
                <a:gd name="T43" fmla="*/ 80 h 209"/>
                <a:gd name="T44" fmla="*/ 155 w 449"/>
                <a:gd name="T45" fmla="*/ 86 h 209"/>
                <a:gd name="T46" fmla="*/ 157 w 449"/>
                <a:gd name="T47" fmla="*/ 87 h 209"/>
                <a:gd name="T48" fmla="*/ 161 w 449"/>
                <a:gd name="T49" fmla="*/ 89 h 209"/>
                <a:gd name="T50" fmla="*/ 164 w 449"/>
                <a:gd name="T51" fmla="*/ 85 h 209"/>
                <a:gd name="T52" fmla="*/ 195 w 449"/>
                <a:gd name="T53" fmla="*/ 23 h 209"/>
                <a:gd name="T54" fmla="*/ 239 w 449"/>
                <a:gd name="T55" fmla="*/ 12 h 209"/>
                <a:gd name="T56" fmla="*/ 304 w 449"/>
                <a:gd name="T57" fmla="*/ 39 h 209"/>
                <a:gd name="T58" fmla="*/ 306 w 449"/>
                <a:gd name="T59" fmla="*/ 42 h 209"/>
                <a:gd name="T60" fmla="*/ 307 w 449"/>
                <a:gd name="T61" fmla="*/ 44 h 209"/>
                <a:gd name="T62" fmla="*/ 309 w 449"/>
                <a:gd name="T63" fmla="*/ 48 h 209"/>
                <a:gd name="T64" fmla="*/ 311 w 449"/>
                <a:gd name="T65" fmla="*/ 58 h 209"/>
                <a:gd name="T66" fmla="*/ 313 w 449"/>
                <a:gd name="T67" fmla="*/ 77 h 209"/>
                <a:gd name="T68" fmla="*/ 309 w 449"/>
                <a:gd name="T69" fmla="*/ 107 h 209"/>
                <a:gd name="T70" fmla="*/ 311 w 449"/>
                <a:gd name="T71" fmla="*/ 113 h 209"/>
                <a:gd name="T72" fmla="*/ 317 w 449"/>
                <a:gd name="T73" fmla="*/ 122 h 209"/>
                <a:gd name="T74" fmla="*/ 318 w 449"/>
                <a:gd name="T75" fmla="*/ 117 h 209"/>
                <a:gd name="T76" fmla="*/ 389 w 449"/>
                <a:gd name="T77" fmla="*/ 83 h 209"/>
                <a:gd name="T78" fmla="*/ 429 w 449"/>
                <a:gd name="T79" fmla="*/ 97 h 209"/>
                <a:gd name="T80" fmla="*/ 430 w 449"/>
                <a:gd name="T81" fmla="*/ 98 h 209"/>
                <a:gd name="T82" fmla="*/ 436 w 449"/>
                <a:gd name="T83" fmla="*/ 107 h 209"/>
                <a:gd name="T84" fmla="*/ 436 w 449"/>
                <a:gd name="T85" fmla="*/ 118 h 209"/>
                <a:gd name="T86" fmla="*/ 420 w 449"/>
                <a:gd name="T87" fmla="*/ 139 h 209"/>
                <a:gd name="T88" fmla="*/ 395 w 449"/>
                <a:gd name="T89" fmla="*/ 147 h 209"/>
                <a:gd name="T90" fmla="*/ 366 w 449"/>
                <a:gd name="T91" fmla="*/ 135 h 209"/>
                <a:gd name="T92" fmla="*/ 363 w 449"/>
                <a:gd name="T93" fmla="*/ 137 h 209"/>
                <a:gd name="T94" fmla="*/ 363 w 449"/>
                <a:gd name="T95" fmla="*/ 137 h 209"/>
                <a:gd name="T96" fmla="*/ 365 w 449"/>
                <a:gd name="T97" fmla="*/ 141 h 209"/>
                <a:gd name="T98" fmla="*/ 368 w 449"/>
                <a:gd name="T99" fmla="*/ 146 h 209"/>
                <a:gd name="T100" fmla="*/ 401 w 449"/>
                <a:gd name="T101" fmla="*/ 159 h 209"/>
                <a:gd name="T102" fmla="*/ 435 w 449"/>
                <a:gd name="T103" fmla="*/ 145 h 209"/>
                <a:gd name="T104" fmla="*/ 438 w 449"/>
                <a:gd name="T105" fmla="*/ 98 h 209"/>
                <a:gd name="T106" fmla="*/ 383 w 449"/>
                <a:gd name="T107" fmla="*/ 71 h 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449" h="209">
                  <a:moveTo>
                    <a:pt x="383" y="71"/>
                  </a:moveTo>
                  <a:cubicBezTo>
                    <a:pt x="360" y="71"/>
                    <a:pt x="338" y="79"/>
                    <a:pt x="323" y="92"/>
                  </a:cubicBezTo>
                  <a:cubicBezTo>
                    <a:pt x="324" y="64"/>
                    <a:pt x="315" y="39"/>
                    <a:pt x="298" y="22"/>
                  </a:cubicBezTo>
                  <a:cubicBezTo>
                    <a:pt x="283" y="8"/>
                    <a:pt x="258" y="0"/>
                    <a:pt x="232" y="0"/>
                  </a:cubicBezTo>
                  <a:cubicBezTo>
                    <a:pt x="212" y="0"/>
                    <a:pt x="193" y="5"/>
                    <a:pt x="181" y="15"/>
                  </a:cubicBezTo>
                  <a:cubicBezTo>
                    <a:pt x="170" y="24"/>
                    <a:pt x="162" y="36"/>
                    <a:pt x="158" y="51"/>
                  </a:cubicBezTo>
                  <a:cubicBezTo>
                    <a:pt x="157" y="57"/>
                    <a:pt x="155" y="63"/>
                    <a:pt x="155" y="68"/>
                  </a:cubicBezTo>
                  <a:cubicBezTo>
                    <a:pt x="155" y="68"/>
                    <a:pt x="155" y="69"/>
                    <a:pt x="155" y="70"/>
                  </a:cubicBezTo>
                  <a:cubicBezTo>
                    <a:pt x="154" y="72"/>
                    <a:pt x="154" y="74"/>
                    <a:pt x="154" y="75"/>
                  </a:cubicBezTo>
                  <a:cubicBezTo>
                    <a:pt x="139" y="67"/>
                    <a:pt x="119" y="63"/>
                    <a:pt x="99" y="63"/>
                  </a:cubicBezTo>
                  <a:cubicBezTo>
                    <a:pt x="65" y="63"/>
                    <a:pt x="36" y="74"/>
                    <a:pt x="22" y="93"/>
                  </a:cubicBezTo>
                  <a:cubicBezTo>
                    <a:pt x="4" y="115"/>
                    <a:pt x="0" y="139"/>
                    <a:pt x="9" y="162"/>
                  </a:cubicBezTo>
                  <a:cubicBezTo>
                    <a:pt x="16" y="179"/>
                    <a:pt x="27" y="195"/>
                    <a:pt x="40" y="209"/>
                  </a:cubicBezTo>
                  <a:cubicBezTo>
                    <a:pt x="40" y="209"/>
                    <a:pt x="40" y="209"/>
                    <a:pt x="40" y="209"/>
                  </a:cubicBezTo>
                  <a:cubicBezTo>
                    <a:pt x="44" y="207"/>
                    <a:pt x="44" y="207"/>
                    <a:pt x="44" y="207"/>
                  </a:cubicBezTo>
                  <a:cubicBezTo>
                    <a:pt x="43" y="206"/>
                    <a:pt x="43" y="204"/>
                    <a:pt x="42" y="203"/>
                  </a:cubicBezTo>
                  <a:cubicBezTo>
                    <a:pt x="42" y="201"/>
                    <a:pt x="41" y="199"/>
                    <a:pt x="39" y="198"/>
                  </a:cubicBezTo>
                  <a:cubicBezTo>
                    <a:pt x="20" y="178"/>
                    <a:pt x="12" y="160"/>
                    <a:pt x="14" y="142"/>
                  </a:cubicBezTo>
                  <a:cubicBezTo>
                    <a:pt x="16" y="124"/>
                    <a:pt x="24" y="107"/>
                    <a:pt x="37" y="96"/>
                  </a:cubicBezTo>
                  <a:cubicBezTo>
                    <a:pt x="51" y="84"/>
                    <a:pt x="74" y="77"/>
                    <a:pt x="100" y="76"/>
                  </a:cubicBezTo>
                  <a:cubicBezTo>
                    <a:pt x="102" y="76"/>
                    <a:pt x="104" y="76"/>
                    <a:pt x="106" y="76"/>
                  </a:cubicBezTo>
                  <a:cubicBezTo>
                    <a:pt x="119" y="76"/>
                    <a:pt x="130" y="77"/>
                    <a:pt x="139" y="80"/>
                  </a:cubicBezTo>
                  <a:cubicBezTo>
                    <a:pt x="144" y="81"/>
                    <a:pt x="150" y="83"/>
                    <a:pt x="155" y="86"/>
                  </a:cubicBezTo>
                  <a:cubicBezTo>
                    <a:pt x="156" y="87"/>
                    <a:pt x="157" y="87"/>
                    <a:pt x="157" y="87"/>
                  </a:cubicBezTo>
                  <a:cubicBezTo>
                    <a:pt x="158" y="88"/>
                    <a:pt x="159" y="89"/>
                    <a:pt x="161" y="89"/>
                  </a:cubicBezTo>
                  <a:cubicBezTo>
                    <a:pt x="164" y="89"/>
                    <a:pt x="164" y="86"/>
                    <a:pt x="164" y="85"/>
                  </a:cubicBezTo>
                  <a:cubicBezTo>
                    <a:pt x="166" y="54"/>
                    <a:pt x="176" y="34"/>
                    <a:pt x="195" y="23"/>
                  </a:cubicBezTo>
                  <a:cubicBezTo>
                    <a:pt x="207" y="16"/>
                    <a:pt x="222" y="12"/>
                    <a:pt x="239" y="12"/>
                  </a:cubicBezTo>
                  <a:cubicBezTo>
                    <a:pt x="267" y="12"/>
                    <a:pt x="291" y="23"/>
                    <a:pt x="304" y="39"/>
                  </a:cubicBezTo>
                  <a:cubicBezTo>
                    <a:pt x="305" y="40"/>
                    <a:pt x="305" y="41"/>
                    <a:pt x="306" y="42"/>
                  </a:cubicBezTo>
                  <a:cubicBezTo>
                    <a:pt x="307" y="44"/>
                    <a:pt x="307" y="44"/>
                    <a:pt x="307" y="44"/>
                  </a:cubicBezTo>
                  <a:cubicBezTo>
                    <a:pt x="307" y="45"/>
                    <a:pt x="308" y="47"/>
                    <a:pt x="309" y="48"/>
                  </a:cubicBezTo>
                  <a:cubicBezTo>
                    <a:pt x="310" y="52"/>
                    <a:pt x="311" y="55"/>
                    <a:pt x="311" y="58"/>
                  </a:cubicBezTo>
                  <a:cubicBezTo>
                    <a:pt x="312" y="65"/>
                    <a:pt x="313" y="71"/>
                    <a:pt x="313" y="77"/>
                  </a:cubicBezTo>
                  <a:cubicBezTo>
                    <a:pt x="313" y="89"/>
                    <a:pt x="312" y="98"/>
                    <a:pt x="309" y="107"/>
                  </a:cubicBezTo>
                  <a:cubicBezTo>
                    <a:pt x="308" y="109"/>
                    <a:pt x="310" y="111"/>
                    <a:pt x="311" y="113"/>
                  </a:cubicBezTo>
                  <a:cubicBezTo>
                    <a:pt x="317" y="122"/>
                    <a:pt x="317" y="122"/>
                    <a:pt x="317" y="122"/>
                  </a:cubicBezTo>
                  <a:cubicBezTo>
                    <a:pt x="318" y="117"/>
                    <a:pt x="318" y="117"/>
                    <a:pt x="318" y="117"/>
                  </a:cubicBezTo>
                  <a:cubicBezTo>
                    <a:pt x="330" y="98"/>
                    <a:pt x="360" y="83"/>
                    <a:pt x="389" y="83"/>
                  </a:cubicBezTo>
                  <a:cubicBezTo>
                    <a:pt x="405" y="83"/>
                    <a:pt x="419" y="88"/>
                    <a:pt x="429" y="97"/>
                  </a:cubicBezTo>
                  <a:cubicBezTo>
                    <a:pt x="430" y="98"/>
                    <a:pt x="430" y="98"/>
                    <a:pt x="430" y="98"/>
                  </a:cubicBezTo>
                  <a:cubicBezTo>
                    <a:pt x="434" y="102"/>
                    <a:pt x="436" y="103"/>
                    <a:pt x="436" y="107"/>
                  </a:cubicBezTo>
                  <a:cubicBezTo>
                    <a:pt x="437" y="112"/>
                    <a:pt x="437" y="115"/>
                    <a:pt x="436" y="118"/>
                  </a:cubicBezTo>
                  <a:cubicBezTo>
                    <a:pt x="433" y="127"/>
                    <a:pt x="428" y="134"/>
                    <a:pt x="420" y="139"/>
                  </a:cubicBezTo>
                  <a:cubicBezTo>
                    <a:pt x="412" y="144"/>
                    <a:pt x="404" y="147"/>
                    <a:pt x="395" y="147"/>
                  </a:cubicBezTo>
                  <a:cubicBezTo>
                    <a:pt x="384" y="147"/>
                    <a:pt x="374" y="142"/>
                    <a:pt x="366" y="135"/>
                  </a:cubicBezTo>
                  <a:cubicBezTo>
                    <a:pt x="363" y="137"/>
                    <a:pt x="363" y="137"/>
                    <a:pt x="363" y="137"/>
                  </a:cubicBezTo>
                  <a:cubicBezTo>
                    <a:pt x="363" y="137"/>
                    <a:pt x="363" y="137"/>
                    <a:pt x="363" y="137"/>
                  </a:cubicBezTo>
                  <a:cubicBezTo>
                    <a:pt x="364" y="138"/>
                    <a:pt x="364" y="139"/>
                    <a:pt x="365" y="141"/>
                  </a:cubicBezTo>
                  <a:cubicBezTo>
                    <a:pt x="365" y="143"/>
                    <a:pt x="366" y="144"/>
                    <a:pt x="368" y="146"/>
                  </a:cubicBezTo>
                  <a:cubicBezTo>
                    <a:pt x="376" y="154"/>
                    <a:pt x="388" y="159"/>
                    <a:pt x="401" y="159"/>
                  </a:cubicBezTo>
                  <a:cubicBezTo>
                    <a:pt x="414" y="159"/>
                    <a:pt x="427" y="154"/>
                    <a:pt x="435" y="145"/>
                  </a:cubicBezTo>
                  <a:cubicBezTo>
                    <a:pt x="448" y="131"/>
                    <a:pt x="449" y="116"/>
                    <a:pt x="438" y="98"/>
                  </a:cubicBezTo>
                  <a:cubicBezTo>
                    <a:pt x="428" y="81"/>
                    <a:pt x="407" y="71"/>
                    <a:pt x="383" y="71"/>
                  </a:cubicBezTo>
                  <a:close/>
                </a:path>
              </a:pathLst>
            </a:custGeom>
            <a:solidFill>
              <a:srgbClr val="9FD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7" name="Freeform 176"/>
            <p:cNvSpPr>
              <a:spLocks/>
            </p:cNvSpPr>
            <p:nvPr/>
          </p:nvSpPr>
          <p:spPr bwMode="auto">
            <a:xfrm>
              <a:off x="2333626" y="1644650"/>
              <a:ext cx="1546225" cy="654050"/>
            </a:xfrm>
            <a:custGeom>
              <a:avLst/>
              <a:gdLst>
                <a:gd name="T0" fmla="*/ 423 w 487"/>
                <a:gd name="T1" fmla="*/ 1 h 206"/>
                <a:gd name="T2" fmla="*/ 385 w 487"/>
                <a:gd name="T3" fmla="*/ 13 h 206"/>
                <a:gd name="T4" fmla="*/ 376 w 487"/>
                <a:gd name="T5" fmla="*/ 37 h 206"/>
                <a:gd name="T6" fmla="*/ 401 w 487"/>
                <a:gd name="T7" fmla="*/ 66 h 206"/>
                <a:gd name="T8" fmla="*/ 401 w 487"/>
                <a:gd name="T9" fmla="*/ 66 h 206"/>
                <a:gd name="T10" fmla="*/ 403 w 487"/>
                <a:gd name="T11" fmla="*/ 63 h 206"/>
                <a:gd name="T12" fmla="*/ 402 w 487"/>
                <a:gd name="T13" fmla="*/ 60 h 206"/>
                <a:gd name="T14" fmla="*/ 399 w 487"/>
                <a:gd name="T15" fmla="*/ 55 h 206"/>
                <a:gd name="T16" fmla="*/ 388 w 487"/>
                <a:gd name="T17" fmla="*/ 47 h 206"/>
                <a:gd name="T18" fmla="*/ 385 w 487"/>
                <a:gd name="T19" fmla="*/ 45 h 206"/>
                <a:gd name="T20" fmla="*/ 392 w 487"/>
                <a:gd name="T21" fmla="*/ 26 h 206"/>
                <a:gd name="T22" fmla="*/ 426 w 487"/>
                <a:gd name="T23" fmla="*/ 13 h 206"/>
                <a:gd name="T24" fmla="*/ 434 w 487"/>
                <a:gd name="T25" fmla="*/ 14 h 206"/>
                <a:gd name="T26" fmla="*/ 463 w 487"/>
                <a:gd name="T27" fmla="*/ 32 h 206"/>
                <a:gd name="T28" fmla="*/ 469 w 487"/>
                <a:gd name="T29" fmla="*/ 86 h 206"/>
                <a:gd name="T30" fmla="*/ 397 w 487"/>
                <a:gd name="T31" fmla="*/ 150 h 206"/>
                <a:gd name="T32" fmla="*/ 360 w 487"/>
                <a:gd name="T33" fmla="*/ 155 h 206"/>
                <a:gd name="T34" fmla="*/ 250 w 487"/>
                <a:gd name="T35" fmla="*/ 121 h 206"/>
                <a:gd name="T36" fmla="*/ 244 w 487"/>
                <a:gd name="T37" fmla="*/ 117 h 206"/>
                <a:gd name="T38" fmla="*/ 246 w 487"/>
                <a:gd name="T39" fmla="*/ 123 h 206"/>
                <a:gd name="T40" fmla="*/ 238 w 487"/>
                <a:gd name="T41" fmla="*/ 176 h 206"/>
                <a:gd name="T42" fmla="*/ 181 w 487"/>
                <a:gd name="T43" fmla="*/ 194 h 206"/>
                <a:gd name="T44" fmla="*/ 180 w 487"/>
                <a:gd name="T45" fmla="*/ 194 h 206"/>
                <a:gd name="T46" fmla="*/ 122 w 487"/>
                <a:gd name="T47" fmla="*/ 178 h 206"/>
                <a:gd name="T48" fmla="*/ 111 w 487"/>
                <a:gd name="T49" fmla="*/ 167 h 206"/>
                <a:gd name="T50" fmla="*/ 111 w 487"/>
                <a:gd name="T51" fmla="*/ 167 h 206"/>
                <a:gd name="T52" fmla="*/ 110 w 487"/>
                <a:gd name="T53" fmla="*/ 165 h 206"/>
                <a:gd name="T54" fmla="*/ 109 w 487"/>
                <a:gd name="T55" fmla="*/ 158 h 206"/>
                <a:gd name="T56" fmla="*/ 115 w 487"/>
                <a:gd name="T57" fmla="*/ 127 h 206"/>
                <a:gd name="T58" fmla="*/ 112 w 487"/>
                <a:gd name="T59" fmla="*/ 121 h 206"/>
                <a:gd name="T60" fmla="*/ 107 w 487"/>
                <a:gd name="T61" fmla="*/ 113 h 206"/>
                <a:gd name="T62" fmla="*/ 105 w 487"/>
                <a:gd name="T63" fmla="*/ 117 h 206"/>
                <a:gd name="T64" fmla="*/ 53 w 487"/>
                <a:gd name="T65" fmla="*/ 144 h 206"/>
                <a:gd name="T66" fmla="*/ 4 w 487"/>
                <a:gd name="T67" fmla="*/ 123 h 206"/>
                <a:gd name="T68" fmla="*/ 4 w 487"/>
                <a:gd name="T69" fmla="*/ 123 h 206"/>
                <a:gd name="T70" fmla="*/ 0 w 487"/>
                <a:gd name="T71" fmla="*/ 125 h 206"/>
                <a:gd name="T72" fmla="*/ 2 w 487"/>
                <a:gd name="T73" fmla="*/ 129 h 206"/>
                <a:gd name="T74" fmla="*/ 5 w 487"/>
                <a:gd name="T75" fmla="*/ 134 h 206"/>
                <a:gd name="T76" fmla="*/ 58 w 487"/>
                <a:gd name="T77" fmla="*/ 157 h 206"/>
                <a:gd name="T78" fmla="*/ 99 w 487"/>
                <a:gd name="T79" fmla="*/ 145 h 206"/>
                <a:gd name="T80" fmla="*/ 103 w 487"/>
                <a:gd name="T81" fmla="*/ 161 h 206"/>
                <a:gd name="T82" fmla="*/ 107 w 487"/>
                <a:gd name="T83" fmla="*/ 169 h 206"/>
                <a:gd name="T84" fmla="*/ 108 w 487"/>
                <a:gd name="T85" fmla="*/ 172 h 206"/>
                <a:gd name="T86" fmla="*/ 151 w 487"/>
                <a:gd name="T87" fmla="*/ 202 h 206"/>
                <a:gd name="T88" fmla="*/ 185 w 487"/>
                <a:gd name="T89" fmla="*/ 206 h 206"/>
                <a:gd name="T90" fmla="*/ 232 w 487"/>
                <a:gd name="T91" fmla="*/ 197 h 206"/>
                <a:gd name="T92" fmla="*/ 258 w 487"/>
                <a:gd name="T93" fmla="*/ 137 h 206"/>
                <a:gd name="T94" fmla="*/ 258 w 487"/>
                <a:gd name="T95" fmla="*/ 137 h 206"/>
                <a:gd name="T96" fmla="*/ 263 w 487"/>
                <a:gd name="T97" fmla="*/ 139 h 206"/>
                <a:gd name="T98" fmla="*/ 284 w 487"/>
                <a:gd name="T99" fmla="*/ 149 h 206"/>
                <a:gd name="T100" fmla="*/ 323 w 487"/>
                <a:gd name="T101" fmla="*/ 162 h 206"/>
                <a:gd name="T102" fmla="*/ 394 w 487"/>
                <a:gd name="T103" fmla="*/ 164 h 206"/>
                <a:gd name="T104" fmla="*/ 476 w 487"/>
                <a:gd name="T105" fmla="*/ 102 h 206"/>
                <a:gd name="T106" fmla="*/ 465 w 487"/>
                <a:gd name="T107" fmla="*/ 25 h 206"/>
                <a:gd name="T108" fmla="*/ 423 w 487"/>
                <a:gd name="T109" fmla="*/ 1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487" h="206">
                  <a:moveTo>
                    <a:pt x="423" y="1"/>
                  </a:moveTo>
                  <a:cubicBezTo>
                    <a:pt x="409" y="0"/>
                    <a:pt x="394" y="5"/>
                    <a:pt x="385" y="13"/>
                  </a:cubicBezTo>
                  <a:cubicBezTo>
                    <a:pt x="378" y="20"/>
                    <a:pt x="374" y="28"/>
                    <a:pt x="376" y="37"/>
                  </a:cubicBezTo>
                  <a:cubicBezTo>
                    <a:pt x="378" y="48"/>
                    <a:pt x="388" y="60"/>
                    <a:pt x="401" y="66"/>
                  </a:cubicBezTo>
                  <a:cubicBezTo>
                    <a:pt x="401" y="66"/>
                    <a:pt x="401" y="66"/>
                    <a:pt x="401" y="66"/>
                  </a:cubicBezTo>
                  <a:cubicBezTo>
                    <a:pt x="403" y="63"/>
                    <a:pt x="403" y="63"/>
                    <a:pt x="403" y="63"/>
                  </a:cubicBezTo>
                  <a:cubicBezTo>
                    <a:pt x="403" y="63"/>
                    <a:pt x="402" y="61"/>
                    <a:pt x="402" y="60"/>
                  </a:cubicBezTo>
                  <a:cubicBezTo>
                    <a:pt x="402" y="58"/>
                    <a:pt x="401" y="56"/>
                    <a:pt x="399" y="55"/>
                  </a:cubicBezTo>
                  <a:cubicBezTo>
                    <a:pt x="395" y="53"/>
                    <a:pt x="391" y="50"/>
                    <a:pt x="388" y="47"/>
                  </a:cubicBezTo>
                  <a:cubicBezTo>
                    <a:pt x="387" y="47"/>
                    <a:pt x="386" y="46"/>
                    <a:pt x="385" y="45"/>
                  </a:cubicBezTo>
                  <a:cubicBezTo>
                    <a:pt x="383" y="36"/>
                    <a:pt x="388" y="30"/>
                    <a:pt x="392" y="26"/>
                  </a:cubicBezTo>
                  <a:cubicBezTo>
                    <a:pt x="400" y="18"/>
                    <a:pt x="413" y="13"/>
                    <a:pt x="426" y="13"/>
                  </a:cubicBezTo>
                  <a:cubicBezTo>
                    <a:pt x="429" y="13"/>
                    <a:pt x="432" y="13"/>
                    <a:pt x="434" y="14"/>
                  </a:cubicBezTo>
                  <a:cubicBezTo>
                    <a:pt x="447" y="17"/>
                    <a:pt x="457" y="23"/>
                    <a:pt x="463" y="32"/>
                  </a:cubicBezTo>
                  <a:cubicBezTo>
                    <a:pt x="473" y="46"/>
                    <a:pt x="476" y="67"/>
                    <a:pt x="469" y="86"/>
                  </a:cubicBezTo>
                  <a:cubicBezTo>
                    <a:pt x="459" y="116"/>
                    <a:pt x="431" y="141"/>
                    <a:pt x="397" y="150"/>
                  </a:cubicBezTo>
                  <a:cubicBezTo>
                    <a:pt x="385" y="153"/>
                    <a:pt x="373" y="155"/>
                    <a:pt x="360" y="155"/>
                  </a:cubicBezTo>
                  <a:cubicBezTo>
                    <a:pt x="326" y="155"/>
                    <a:pt x="289" y="143"/>
                    <a:pt x="250" y="121"/>
                  </a:cubicBezTo>
                  <a:cubicBezTo>
                    <a:pt x="244" y="117"/>
                    <a:pt x="244" y="117"/>
                    <a:pt x="244" y="117"/>
                  </a:cubicBezTo>
                  <a:cubicBezTo>
                    <a:pt x="246" y="123"/>
                    <a:pt x="246" y="123"/>
                    <a:pt x="246" y="123"/>
                  </a:cubicBezTo>
                  <a:cubicBezTo>
                    <a:pt x="251" y="133"/>
                    <a:pt x="259" y="159"/>
                    <a:pt x="238" y="176"/>
                  </a:cubicBezTo>
                  <a:cubicBezTo>
                    <a:pt x="225" y="187"/>
                    <a:pt x="204" y="194"/>
                    <a:pt x="181" y="194"/>
                  </a:cubicBezTo>
                  <a:cubicBezTo>
                    <a:pt x="180" y="194"/>
                    <a:pt x="180" y="194"/>
                    <a:pt x="180" y="194"/>
                  </a:cubicBezTo>
                  <a:cubicBezTo>
                    <a:pt x="166" y="194"/>
                    <a:pt x="140" y="192"/>
                    <a:pt x="122" y="178"/>
                  </a:cubicBezTo>
                  <a:cubicBezTo>
                    <a:pt x="117" y="174"/>
                    <a:pt x="114" y="171"/>
                    <a:pt x="111" y="167"/>
                  </a:cubicBezTo>
                  <a:cubicBezTo>
                    <a:pt x="111" y="167"/>
                    <a:pt x="111" y="167"/>
                    <a:pt x="111" y="167"/>
                  </a:cubicBezTo>
                  <a:cubicBezTo>
                    <a:pt x="111" y="166"/>
                    <a:pt x="111" y="166"/>
                    <a:pt x="110" y="165"/>
                  </a:cubicBezTo>
                  <a:cubicBezTo>
                    <a:pt x="110" y="163"/>
                    <a:pt x="109" y="161"/>
                    <a:pt x="109" y="158"/>
                  </a:cubicBezTo>
                  <a:cubicBezTo>
                    <a:pt x="108" y="149"/>
                    <a:pt x="110" y="138"/>
                    <a:pt x="115" y="127"/>
                  </a:cubicBezTo>
                  <a:cubicBezTo>
                    <a:pt x="115" y="125"/>
                    <a:pt x="114" y="123"/>
                    <a:pt x="112" y="121"/>
                  </a:cubicBezTo>
                  <a:cubicBezTo>
                    <a:pt x="107" y="113"/>
                    <a:pt x="107" y="113"/>
                    <a:pt x="107" y="113"/>
                  </a:cubicBezTo>
                  <a:cubicBezTo>
                    <a:pt x="105" y="117"/>
                    <a:pt x="105" y="117"/>
                    <a:pt x="105" y="117"/>
                  </a:cubicBezTo>
                  <a:cubicBezTo>
                    <a:pt x="97" y="134"/>
                    <a:pt x="77" y="144"/>
                    <a:pt x="53" y="144"/>
                  </a:cubicBezTo>
                  <a:cubicBezTo>
                    <a:pt x="32" y="144"/>
                    <a:pt x="14" y="136"/>
                    <a:pt x="4" y="123"/>
                  </a:cubicBezTo>
                  <a:cubicBezTo>
                    <a:pt x="4" y="123"/>
                    <a:pt x="4" y="123"/>
                    <a:pt x="4" y="123"/>
                  </a:cubicBezTo>
                  <a:cubicBezTo>
                    <a:pt x="0" y="125"/>
                    <a:pt x="0" y="125"/>
                    <a:pt x="0" y="125"/>
                  </a:cubicBezTo>
                  <a:cubicBezTo>
                    <a:pt x="1" y="126"/>
                    <a:pt x="1" y="127"/>
                    <a:pt x="2" y="129"/>
                  </a:cubicBezTo>
                  <a:cubicBezTo>
                    <a:pt x="3" y="130"/>
                    <a:pt x="3" y="132"/>
                    <a:pt x="5" y="134"/>
                  </a:cubicBezTo>
                  <a:cubicBezTo>
                    <a:pt x="15" y="148"/>
                    <a:pt x="35" y="157"/>
                    <a:pt x="58" y="157"/>
                  </a:cubicBezTo>
                  <a:cubicBezTo>
                    <a:pt x="73" y="157"/>
                    <a:pt x="88" y="152"/>
                    <a:pt x="99" y="145"/>
                  </a:cubicBezTo>
                  <a:cubicBezTo>
                    <a:pt x="99" y="150"/>
                    <a:pt x="100" y="156"/>
                    <a:pt x="103" y="161"/>
                  </a:cubicBezTo>
                  <a:cubicBezTo>
                    <a:pt x="104" y="164"/>
                    <a:pt x="105" y="167"/>
                    <a:pt x="107" y="169"/>
                  </a:cubicBezTo>
                  <a:cubicBezTo>
                    <a:pt x="107" y="170"/>
                    <a:pt x="107" y="171"/>
                    <a:pt x="108" y="172"/>
                  </a:cubicBezTo>
                  <a:cubicBezTo>
                    <a:pt x="118" y="187"/>
                    <a:pt x="132" y="197"/>
                    <a:pt x="151" y="202"/>
                  </a:cubicBezTo>
                  <a:cubicBezTo>
                    <a:pt x="162" y="205"/>
                    <a:pt x="174" y="206"/>
                    <a:pt x="185" y="206"/>
                  </a:cubicBezTo>
                  <a:cubicBezTo>
                    <a:pt x="202" y="206"/>
                    <a:pt x="218" y="203"/>
                    <a:pt x="232" y="197"/>
                  </a:cubicBezTo>
                  <a:cubicBezTo>
                    <a:pt x="257" y="184"/>
                    <a:pt x="267" y="162"/>
                    <a:pt x="258" y="137"/>
                  </a:cubicBezTo>
                  <a:cubicBezTo>
                    <a:pt x="258" y="137"/>
                    <a:pt x="258" y="137"/>
                    <a:pt x="258" y="137"/>
                  </a:cubicBezTo>
                  <a:cubicBezTo>
                    <a:pt x="260" y="138"/>
                    <a:pt x="262" y="138"/>
                    <a:pt x="263" y="139"/>
                  </a:cubicBezTo>
                  <a:cubicBezTo>
                    <a:pt x="269" y="142"/>
                    <a:pt x="276" y="146"/>
                    <a:pt x="284" y="149"/>
                  </a:cubicBezTo>
                  <a:cubicBezTo>
                    <a:pt x="298" y="155"/>
                    <a:pt x="311" y="159"/>
                    <a:pt x="323" y="162"/>
                  </a:cubicBezTo>
                  <a:cubicBezTo>
                    <a:pt x="349" y="168"/>
                    <a:pt x="373" y="169"/>
                    <a:pt x="394" y="164"/>
                  </a:cubicBezTo>
                  <a:cubicBezTo>
                    <a:pt x="432" y="156"/>
                    <a:pt x="463" y="133"/>
                    <a:pt x="476" y="102"/>
                  </a:cubicBezTo>
                  <a:cubicBezTo>
                    <a:pt x="487" y="77"/>
                    <a:pt x="483" y="50"/>
                    <a:pt x="465" y="25"/>
                  </a:cubicBezTo>
                  <a:cubicBezTo>
                    <a:pt x="459" y="16"/>
                    <a:pt x="445" y="1"/>
                    <a:pt x="423" y="1"/>
                  </a:cubicBezTo>
                  <a:close/>
                </a:path>
              </a:pathLst>
            </a:custGeom>
            <a:solidFill>
              <a:srgbClr val="9FDA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8" name="Freeform 177"/>
            <p:cNvSpPr>
              <a:spLocks/>
            </p:cNvSpPr>
            <p:nvPr/>
          </p:nvSpPr>
          <p:spPr bwMode="auto">
            <a:xfrm>
              <a:off x="376238" y="1495425"/>
              <a:ext cx="298450" cy="438150"/>
            </a:xfrm>
            <a:custGeom>
              <a:avLst/>
              <a:gdLst>
                <a:gd name="T0" fmla="*/ 54 w 94"/>
                <a:gd name="T1" fmla="*/ 0 h 138"/>
                <a:gd name="T2" fmla="*/ 40 w 94"/>
                <a:gd name="T3" fmla="*/ 138 h 138"/>
                <a:gd name="T4" fmla="*/ 54 w 94"/>
                <a:gd name="T5" fmla="*/ 0 h 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4" h="138">
                  <a:moveTo>
                    <a:pt x="54" y="0"/>
                  </a:moveTo>
                  <a:cubicBezTo>
                    <a:pt x="0" y="83"/>
                    <a:pt x="40" y="138"/>
                    <a:pt x="40" y="138"/>
                  </a:cubicBezTo>
                  <a:cubicBezTo>
                    <a:pt x="94" y="98"/>
                    <a:pt x="88" y="23"/>
                    <a:pt x="54" y="0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9" name="Freeform 178"/>
            <p:cNvSpPr>
              <a:spLocks/>
            </p:cNvSpPr>
            <p:nvPr/>
          </p:nvSpPr>
          <p:spPr bwMode="auto">
            <a:xfrm>
              <a:off x="233363" y="1638300"/>
              <a:ext cx="558800" cy="304800"/>
            </a:xfrm>
            <a:custGeom>
              <a:avLst/>
              <a:gdLst>
                <a:gd name="T0" fmla="*/ 93 w 176"/>
                <a:gd name="T1" fmla="*/ 74 h 96"/>
                <a:gd name="T2" fmla="*/ 87 w 176"/>
                <a:gd name="T3" fmla="*/ 70 h 96"/>
                <a:gd name="T4" fmla="*/ 20 w 176"/>
                <a:gd name="T5" fmla="*/ 0 h 96"/>
                <a:gd name="T6" fmla="*/ 83 w 176"/>
                <a:gd name="T7" fmla="*/ 90 h 96"/>
                <a:gd name="T8" fmla="*/ 171 w 176"/>
                <a:gd name="T9" fmla="*/ 35 h 96"/>
                <a:gd name="T10" fmla="*/ 93 w 176"/>
                <a:gd name="T11" fmla="*/ 74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6" h="96">
                  <a:moveTo>
                    <a:pt x="93" y="74"/>
                  </a:moveTo>
                  <a:cubicBezTo>
                    <a:pt x="87" y="70"/>
                    <a:pt x="87" y="70"/>
                    <a:pt x="87" y="70"/>
                  </a:cubicBezTo>
                  <a:cubicBezTo>
                    <a:pt x="87" y="70"/>
                    <a:pt x="79" y="7"/>
                    <a:pt x="20" y="0"/>
                  </a:cubicBezTo>
                  <a:cubicBezTo>
                    <a:pt x="0" y="53"/>
                    <a:pt x="45" y="83"/>
                    <a:pt x="83" y="90"/>
                  </a:cubicBezTo>
                  <a:cubicBezTo>
                    <a:pt x="120" y="96"/>
                    <a:pt x="176" y="76"/>
                    <a:pt x="171" y="35"/>
                  </a:cubicBezTo>
                  <a:cubicBezTo>
                    <a:pt x="112" y="19"/>
                    <a:pt x="93" y="74"/>
                    <a:pt x="93" y="74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0" name="Freeform 179"/>
            <p:cNvSpPr>
              <a:spLocks/>
            </p:cNvSpPr>
            <p:nvPr/>
          </p:nvSpPr>
          <p:spPr bwMode="auto">
            <a:xfrm>
              <a:off x="296863" y="1638300"/>
              <a:ext cx="482600" cy="273050"/>
            </a:xfrm>
            <a:custGeom>
              <a:avLst/>
              <a:gdLst>
                <a:gd name="T0" fmla="*/ 302 w 304"/>
                <a:gd name="T1" fmla="*/ 70 h 172"/>
                <a:gd name="T2" fmla="*/ 222 w 304"/>
                <a:gd name="T3" fmla="*/ 116 h 172"/>
                <a:gd name="T4" fmla="*/ 228 w 304"/>
                <a:gd name="T5" fmla="*/ 70 h 172"/>
                <a:gd name="T6" fmla="*/ 222 w 304"/>
                <a:gd name="T7" fmla="*/ 72 h 172"/>
                <a:gd name="T8" fmla="*/ 216 w 304"/>
                <a:gd name="T9" fmla="*/ 118 h 172"/>
                <a:gd name="T10" fmla="*/ 218 w 304"/>
                <a:gd name="T11" fmla="*/ 118 h 172"/>
                <a:gd name="T12" fmla="*/ 182 w 304"/>
                <a:gd name="T13" fmla="*/ 140 h 172"/>
                <a:gd name="T14" fmla="*/ 186 w 304"/>
                <a:gd name="T15" fmla="*/ 94 h 172"/>
                <a:gd name="T16" fmla="*/ 182 w 304"/>
                <a:gd name="T17" fmla="*/ 94 h 172"/>
                <a:gd name="T18" fmla="*/ 176 w 304"/>
                <a:gd name="T19" fmla="*/ 142 h 172"/>
                <a:gd name="T20" fmla="*/ 140 w 304"/>
                <a:gd name="T21" fmla="*/ 162 h 172"/>
                <a:gd name="T22" fmla="*/ 88 w 304"/>
                <a:gd name="T23" fmla="*/ 102 h 172"/>
                <a:gd name="T24" fmla="*/ 102 w 304"/>
                <a:gd name="T25" fmla="*/ 66 h 172"/>
                <a:gd name="T26" fmla="*/ 100 w 304"/>
                <a:gd name="T27" fmla="*/ 58 h 172"/>
                <a:gd name="T28" fmla="*/ 86 w 304"/>
                <a:gd name="T29" fmla="*/ 98 h 172"/>
                <a:gd name="T30" fmla="*/ 6 w 304"/>
                <a:gd name="T31" fmla="*/ 0 h 172"/>
                <a:gd name="T32" fmla="*/ 0 w 304"/>
                <a:gd name="T33" fmla="*/ 0 h 172"/>
                <a:gd name="T34" fmla="*/ 102 w 304"/>
                <a:gd name="T35" fmla="*/ 126 h 172"/>
                <a:gd name="T36" fmla="*/ 20 w 304"/>
                <a:gd name="T37" fmla="*/ 124 h 172"/>
                <a:gd name="T38" fmla="*/ 24 w 304"/>
                <a:gd name="T39" fmla="*/ 130 h 172"/>
                <a:gd name="T40" fmla="*/ 106 w 304"/>
                <a:gd name="T41" fmla="*/ 134 h 172"/>
                <a:gd name="T42" fmla="*/ 138 w 304"/>
                <a:gd name="T43" fmla="*/ 172 h 172"/>
                <a:gd name="T44" fmla="*/ 204 w 304"/>
                <a:gd name="T45" fmla="*/ 134 h 172"/>
                <a:gd name="T46" fmla="*/ 252 w 304"/>
                <a:gd name="T47" fmla="*/ 158 h 172"/>
                <a:gd name="T48" fmla="*/ 256 w 304"/>
                <a:gd name="T49" fmla="*/ 154 h 172"/>
                <a:gd name="T50" fmla="*/ 210 w 304"/>
                <a:gd name="T51" fmla="*/ 132 h 172"/>
                <a:gd name="T52" fmla="*/ 304 w 304"/>
                <a:gd name="T53" fmla="*/ 76 h 172"/>
                <a:gd name="T54" fmla="*/ 302 w 304"/>
                <a:gd name="T55" fmla="*/ 70 h 1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04" h="172">
                  <a:moveTo>
                    <a:pt x="302" y="70"/>
                  </a:moveTo>
                  <a:lnTo>
                    <a:pt x="222" y="116"/>
                  </a:lnTo>
                  <a:lnTo>
                    <a:pt x="228" y="70"/>
                  </a:lnTo>
                  <a:lnTo>
                    <a:pt x="222" y="72"/>
                  </a:lnTo>
                  <a:lnTo>
                    <a:pt x="216" y="118"/>
                  </a:lnTo>
                  <a:lnTo>
                    <a:pt x="218" y="118"/>
                  </a:lnTo>
                  <a:lnTo>
                    <a:pt x="182" y="140"/>
                  </a:lnTo>
                  <a:lnTo>
                    <a:pt x="186" y="94"/>
                  </a:lnTo>
                  <a:lnTo>
                    <a:pt x="182" y="94"/>
                  </a:lnTo>
                  <a:lnTo>
                    <a:pt x="176" y="142"/>
                  </a:lnTo>
                  <a:lnTo>
                    <a:pt x="140" y="162"/>
                  </a:lnTo>
                  <a:lnTo>
                    <a:pt x="88" y="102"/>
                  </a:lnTo>
                  <a:lnTo>
                    <a:pt x="102" y="66"/>
                  </a:lnTo>
                  <a:lnTo>
                    <a:pt x="100" y="58"/>
                  </a:lnTo>
                  <a:lnTo>
                    <a:pt x="86" y="98"/>
                  </a:lnTo>
                  <a:lnTo>
                    <a:pt x="6" y="0"/>
                  </a:lnTo>
                  <a:lnTo>
                    <a:pt x="0" y="0"/>
                  </a:lnTo>
                  <a:lnTo>
                    <a:pt x="102" y="126"/>
                  </a:lnTo>
                  <a:lnTo>
                    <a:pt x="20" y="124"/>
                  </a:lnTo>
                  <a:lnTo>
                    <a:pt x="24" y="130"/>
                  </a:lnTo>
                  <a:lnTo>
                    <a:pt x="106" y="134"/>
                  </a:lnTo>
                  <a:lnTo>
                    <a:pt x="138" y="172"/>
                  </a:lnTo>
                  <a:lnTo>
                    <a:pt x="204" y="134"/>
                  </a:lnTo>
                  <a:lnTo>
                    <a:pt x="252" y="158"/>
                  </a:lnTo>
                  <a:lnTo>
                    <a:pt x="256" y="154"/>
                  </a:lnTo>
                  <a:lnTo>
                    <a:pt x="210" y="132"/>
                  </a:lnTo>
                  <a:lnTo>
                    <a:pt x="304" y="76"/>
                  </a:lnTo>
                  <a:lnTo>
                    <a:pt x="302" y="70"/>
                  </a:ln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1" name="Freeform 180"/>
            <p:cNvSpPr>
              <a:spLocks/>
            </p:cNvSpPr>
            <p:nvPr/>
          </p:nvSpPr>
          <p:spPr bwMode="auto">
            <a:xfrm>
              <a:off x="258763" y="1857375"/>
              <a:ext cx="247650" cy="171450"/>
            </a:xfrm>
            <a:custGeom>
              <a:avLst/>
              <a:gdLst>
                <a:gd name="T0" fmla="*/ 0 w 78"/>
                <a:gd name="T1" fmla="*/ 39 h 54"/>
                <a:gd name="T2" fmla="*/ 78 w 78"/>
                <a:gd name="T3" fmla="*/ 24 h 54"/>
                <a:gd name="T4" fmla="*/ 0 w 78"/>
                <a:gd name="T5" fmla="*/ 39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8" h="54">
                  <a:moveTo>
                    <a:pt x="0" y="39"/>
                  </a:moveTo>
                  <a:cubicBezTo>
                    <a:pt x="54" y="54"/>
                    <a:pt x="78" y="24"/>
                    <a:pt x="78" y="24"/>
                  </a:cubicBezTo>
                  <a:cubicBezTo>
                    <a:pt x="47" y="0"/>
                    <a:pt x="7" y="16"/>
                    <a:pt x="0" y="39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2" name="Freeform 181"/>
            <p:cNvSpPr>
              <a:spLocks/>
            </p:cNvSpPr>
            <p:nvPr/>
          </p:nvSpPr>
          <p:spPr bwMode="auto">
            <a:xfrm>
              <a:off x="1122363" y="815975"/>
              <a:ext cx="400050" cy="422275"/>
            </a:xfrm>
            <a:custGeom>
              <a:avLst/>
              <a:gdLst>
                <a:gd name="T0" fmla="*/ 36 w 126"/>
                <a:gd name="T1" fmla="*/ 0 h 133"/>
                <a:gd name="T2" fmla="*/ 97 w 126"/>
                <a:gd name="T3" fmla="*/ 133 h 133"/>
                <a:gd name="T4" fmla="*/ 36 w 126"/>
                <a:gd name="T5" fmla="*/ 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26" h="133">
                  <a:moveTo>
                    <a:pt x="36" y="0"/>
                  </a:moveTo>
                  <a:cubicBezTo>
                    <a:pt x="0" y="71"/>
                    <a:pt x="30" y="123"/>
                    <a:pt x="97" y="133"/>
                  </a:cubicBezTo>
                  <a:cubicBezTo>
                    <a:pt x="97" y="133"/>
                    <a:pt x="126" y="77"/>
                    <a:pt x="36" y="0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3" name="Freeform 182"/>
            <p:cNvSpPr>
              <a:spLocks/>
            </p:cNvSpPr>
            <p:nvPr/>
          </p:nvSpPr>
          <p:spPr bwMode="auto">
            <a:xfrm>
              <a:off x="1112838" y="882650"/>
              <a:ext cx="508000" cy="441325"/>
            </a:xfrm>
            <a:custGeom>
              <a:avLst/>
              <a:gdLst>
                <a:gd name="T0" fmla="*/ 118 w 160"/>
                <a:gd name="T1" fmla="*/ 0 h 139"/>
                <a:gd name="T2" fmla="*/ 91 w 160"/>
                <a:gd name="T3" fmla="*/ 92 h 139"/>
                <a:gd name="T4" fmla="*/ 87 w 160"/>
                <a:gd name="T5" fmla="*/ 98 h 139"/>
                <a:gd name="T6" fmla="*/ 0 w 160"/>
                <a:gd name="T7" fmla="*/ 100 h 139"/>
                <a:gd name="T8" fmla="*/ 104 w 160"/>
                <a:gd name="T9" fmla="*/ 108 h 139"/>
                <a:gd name="T10" fmla="*/ 118 w 160"/>
                <a:gd name="T11" fmla="*/ 0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60" h="139">
                  <a:moveTo>
                    <a:pt x="118" y="0"/>
                  </a:moveTo>
                  <a:cubicBezTo>
                    <a:pt x="70" y="32"/>
                    <a:pt x="91" y="92"/>
                    <a:pt x="91" y="92"/>
                  </a:cubicBezTo>
                  <a:cubicBezTo>
                    <a:pt x="87" y="98"/>
                    <a:pt x="87" y="98"/>
                    <a:pt x="87" y="98"/>
                  </a:cubicBezTo>
                  <a:cubicBezTo>
                    <a:pt x="87" y="98"/>
                    <a:pt x="46" y="59"/>
                    <a:pt x="0" y="100"/>
                  </a:cubicBezTo>
                  <a:cubicBezTo>
                    <a:pt x="15" y="139"/>
                    <a:pt x="74" y="131"/>
                    <a:pt x="104" y="108"/>
                  </a:cubicBezTo>
                  <a:cubicBezTo>
                    <a:pt x="134" y="85"/>
                    <a:pt x="160" y="38"/>
                    <a:pt x="118" y="0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4" name="Freeform 183"/>
            <p:cNvSpPr>
              <a:spLocks/>
            </p:cNvSpPr>
            <p:nvPr/>
          </p:nvSpPr>
          <p:spPr bwMode="auto">
            <a:xfrm>
              <a:off x="1112838" y="879475"/>
              <a:ext cx="438150" cy="406400"/>
            </a:xfrm>
            <a:custGeom>
              <a:avLst/>
              <a:gdLst>
                <a:gd name="T0" fmla="*/ 204 w 276"/>
                <a:gd name="T1" fmla="*/ 160 h 256"/>
                <a:gd name="T2" fmla="*/ 236 w 276"/>
                <a:gd name="T3" fmla="*/ 0 h 256"/>
                <a:gd name="T4" fmla="*/ 232 w 276"/>
                <a:gd name="T5" fmla="*/ 4 h 256"/>
                <a:gd name="T6" fmla="*/ 206 w 276"/>
                <a:gd name="T7" fmla="*/ 126 h 256"/>
                <a:gd name="T8" fmla="*/ 174 w 276"/>
                <a:gd name="T9" fmla="*/ 98 h 256"/>
                <a:gd name="T10" fmla="*/ 174 w 276"/>
                <a:gd name="T11" fmla="*/ 104 h 256"/>
                <a:gd name="T12" fmla="*/ 206 w 276"/>
                <a:gd name="T13" fmla="*/ 132 h 256"/>
                <a:gd name="T14" fmla="*/ 188 w 276"/>
                <a:gd name="T15" fmla="*/ 208 h 256"/>
                <a:gd name="T16" fmla="*/ 146 w 276"/>
                <a:gd name="T17" fmla="*/ 206 h 256"/>
                <a:gd name="T18" fmla="*/ 120 w 276"/>
                <a:gd name="T19" fmla="*/ 168 h 256"/>
                <a:gd name="T20" fmla="*/ 114 w 276"/>
                <a:gd name="T21" fmla="*/ 170 h 256"/>
                <a:gd name="T22" fmla="*/ 140 w 276"/>
                <a:gd name="T23" fmla="*/ 208 h 256"/>
                <a:gd name="T24" fmla="*/ 98 w 276"/>
                <a:gd name="T25" fmla="*/ 206 h 256"/>
                <a:gd name="T26" fmla="*/ 100 w 276"/>
                <a:gd name="T27" fmla="*/ 206 h 256"/>
                <a:gd name="T28" fmla="*/ 72 w 276"/>
                <a:gd name="T29" fmla="*/ 166 h 256"/>
                <a:gd name="T30" fmla="*/ 66 w 276"/>
                <a:gd name="T31" fmla="*/ 166 h 256"/>
                <a:gd name="T32" fmla="*/ 92 w 276"/>
                <a:gd name="T33" fmla="*/ 206 h 256"/>
                <a:gd name="T34" fmla="*/ 0 w 276"/>
                <a:gd name="T35" fmla="*/ 202 h 256"/>
                <a:gd name="T36" fmla="*/ 4 w 276"/>
                <a:gd name="T37" fmla="*/ 208 h 256"/>
                <a:gd name="T38" fmla="*/ 112 w 276"/>
                <a:gd name="T39" fmla="*/ 212 h 256"/>
                <a:gd name="T40" fmla="*/ 80 w 276"/>
                <a:gd name="T41" fmla="*/ 256 h 256"/>
                <a:gd name="T42" fmla="*/ 86 w 276"/>
                <a:gd name="T43" fmla="*/ 256 h 256"/>
                <a:gd name="T44" fmla="*/ 118 w 276"/>
                <a:gd name="T45" fmla="*/ 214 h 256"/>
                <a:gd name="T46" fmla="*/ 194 w 276"/>
                <a:gd name="T47" fmla="*/ 218 h 256"/>
                <a:gd name="T48" fmla="*/ 204 w 276"/>
                <a:gd name="T49" fmla="*/ 168 h 256"/>
                <a:gd name="T50" fmla="*/ 276 w 276"/>
                <a:gd name="T51" fmla="*/ 126 h 256"/>
                <a:gd name="T52" fmla="*/ 276 w 276"/>
                <a:gd name="T53" fmla="*/ 120 h 256"/>
                <a:gd name="T54" fmla="*/ 204 w 276"/>
                <a:gd name="T55" fmla="*/ 16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76" h="256">
                  <a:moveTo>
                    <a:pt x="204" y="160"/>
                  </a:moveTo>
                  <a:lnTo>
                    <a:pt x="236" y="0"/>
                  </a:lnTo>
                  <a:lnTo>
                    <a:pt x="232" y="4"/>
                  </a:lnTo>
                  <a:lnTo>
                    <a:pt x="206" y="126"/>
                  </a:lnTo>
                  <a:lnTo>
                    <a:pt x="174" y="98"/>
                  </a:lnTo>
                  <a:lnTo>
                    <a:pt x="174" y="104"/>
                  </a:lnTo>
                  <a:lnTo>
                    <a:pt x="206" y="132"/>
                  </a:lnTo>
                  <a:lnTo>
                    <a:pt x="188" y="208"/>
                  </a:lnTo>
                  <a:lnTo>
                    <a:pt x="146" y="206"/>
                  </a:lnTo>
                  <a:lnTo>
                    <a:pt x="120" y="168"/>
                  </a:lnTo>
                  <a:lnTo>
                    <a:pt x="114" y="170"/>
                  </a:lnTo>
                  <a:lnTo>
                    <a:pt x="140" y="208"/>
                  </a:lnTo>
                  <a:lnTo>
                    <a:pt x="98" y="206"/>
                  </a:lnTo>
                  <a:lnTo>
                    <a:pt x="100" y="206"/>
                  </a:lnTo>
                  <a:lnTo>
                    <a:pt x="72" y="166"/>
                  </a:lnTo>
                  <a:lnTo>
                    <a:pt x="66" y="166"/>
                  </a:lnTo>
                  <a:lnTo>
                    <a:pt x="92" y="206"/>
                  </a:lnTo>
                  <a:lnTo>
                    <a:pt x="0" y="202"/>
                  </a:lnTo>
                  <a:lnTo>
                    <a:pt x="4" y="208"/>
                  </a:lnTo>
                  <a:lnTo>
                    <a:pt x="112" y="212"/>
                  </a:lnTo>
                  <a:lnTo>
                    <a:pt x="80" y="256"/>
                  </a:lnTo>
                  <a:lnTo>
                    <a:pt x="86" y="256"/>
                  </a:lnTo>
                  <a:lnTo>
                    <a:pt x="118" y="214"/>
                  </a:lnTo>
                  <a:lnTo>
                    <a:pt x="194" y="218"/>
                  </a:lnTo>
                  <a:lnTo>
                    <a:pt x="204" y="168"/>
                  </a:lnTo>
                  <a:lnTo>
                    <a:pt x="276" y="126"/>
                  </a:lnTo>
                  <a:lnTo>
                    <a:pt x="276" y="120"/>
                  </a:lnTo>
                  <a:lnTo>
                    <a:pt x="204" y="160"/>
                  </a:ln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5" name="Freeform 184"/>
            <p:cNvSpPr>
              <a:spLocks/>
            </p:cNvSpPr>
            <p:nvPr/>
          </p:nvSpPr>
          <p:spPr bwMode="auto">
            <a:xfrm>
              <a:off x="1439863" y="1111250"/>
              <a:ext cx="241300" cy="177800"/>
            </a:xfrm>
            <a:custGeom>
              <a:avLst/>
              <a:gdLst>
                <a:gd name="T0" fmla="*/ 0 w 76"/>
                <a:gd name="T1" fmla="*/ 40 h 56"/>
                <a:gd name="T2" fmla="*/ 76 w 76"/>
                <a:gd name="T3" fmla="*/ 17 h 56"/>
                <a:gd name="T4" fmla="*/ 0 w 76"/>
                <a:gd name="T5" fmla="*/ 4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6" h="56">
                  <a:moveTo>
                    <a:pt x="0" y="40"/>
                  </a:moveTo>
                  <a:cubicBezTo>
                    <a:pt x="0" y="40"/>
                    <a:pt x="35" y="56"/>
                    <a:pt x="76" y="17"/>
                  </a:cubicBezTo>
                  <a:cubicBezTo>
                    <a:pt x="59" y="0"/>
                    <a:pt x="16" y="5"/>
                    <a:pt x="0" y="40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6" name="Freeform 185"/>
            <p:cNvSpPr>
              <a:spLocks/>
            </p:cNvSpPr>
            <p:nvPr/>
          </p:nvSpPr>
          <p:spPr bwMode="auto">
            <a:xfrm>
              <a:off x="261938" y="676275"/>
              <a:ext cx="336550" cy="368300"/>
            </a:xfrm>
            <a:custGeom>
              <a:avLst/>
              <a:gdLst>
                <a:gd name="T0" fmla="*/ 10 w 106"/>
                <a:gd name="T1" fmla="*/ 116 h 116"/>
                <a:gd name="T2" fmla="*/ 86 w 106"/>
                <a:gd name="T3" fmla="*/ 0 h 116"/>
                <a:gd name="T4" fmla="*/ 10 w 106"/>
                <a:gd name="T5" fmla="*/ 116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06" h="116">
                  <a:moveTo>
                    <a:pt x="10" y="116"/>
                  </a:moveTo>
                  <a:cubicBezTo>
                    <a:pt x="77" y="106"/>
                    <a:pt x="106" y="36"/>
                    <a:pt x="86" y="0"/>
                  </a:cubicBezTo>
                  <a:cubicBezTo>
                    <a:pt x="0" y="49"/>
                    <a:pt x="10" y="116"/>
                    <a:pt x="10" y="116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7" name="Freeform 186"/>
            <p:cNvSpPr>
              <a:spLocks/>
            </p:cNvSpPr>
            <p:nvPr/>
          </p:nvSpPr>
          <p:spPr bwMode="auto">
            <a:xfrm>
              <a:off x="112713" y="688975"/>
              <a:ext cx="511175" cy="441325"/>
            </a:xfrm>
            <a:custGeom>
              <a:avLst/>
              <a:gdLst>
                <a:gd name="T0" fmla="*/ 74 w 161"/>
                <a:gd name="T1" fmla="*/ 99 h 139"/>
                <a:gd name="T2" fmla="*/ 70 w 161"/>
                <a:gd name="T3" fmla="*/ 93 h 139"/>
                <a:gd name="T4" fmla="*/ 43 w 161"/>
                <a:gd name="T5" fmla="*/ 0 h 139"/>
                <a:gd name="T6" fmla="*/ 57 w 161"/>
                <a:gd name="T7" fmla="*/ 109 h 139"/>
                <a:gd name="T8" fmla="*/ 161 w 161"/>
                <a:gd name="T9" fmla="*/ 100 h 139"/>
                <a:gd name="T10" fmla="*/ 74 w 161"/>
                <a:gd name="T11" fmla="*/ 99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61" h="139">
                  <a:moveTo>
                    <a:pt x="74" y="99"/>
                  </a:moveTo>
                  <a:cubicBezTo>
                    <a:pt x="70" y="93"/>
                    <a:pt x="70" y="93"/>
                    <a:pt x="70" y="93"/>
                  </a:cubicBezTo>
                  <a:cubicBezTo>
                    <a:pt x="70" y="93"/>
                    <a:pt x="91" y="33"/>
                    <a:pt x="43" y="0"/>
                  </a:cubicBezTo>
                  <a:cubicBezTo>
                    <a:pt x="0" y="38"/>
                    <a:pt x="27" y="86"/>
                    <a:pt x="57" y="109"/>
                  </a:cubicBezTo>
                  <a:cubicBezTo>
                    <a:pt x="87" y="132"/>
                    <a:pt x="146" y="139"/>
                    <a:pt x="161" y="100"/>
                  </a:cubicBezTo>
                  <a:cubicBezTo>
                    <a:pt x="115" y="60"/>
                    <a:pt x="74" y="99"/>
                    <a:pt x="74" y="99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8" name="Freeform 187"/>
            <p:cNvSpPr>
              <a:spLocks/>
            </p:cNvSpPr>
            <p:nvPr/>
          </p:nvSpPr>
          <p:spPr bwMode="auto">
            <a:xfrm>
              <a:off x="185738" y="688975"/>
              <a:ext cx="438150" cy="406400"/>
            </a:xfrm>
            <a:custGeom>
              <a:avLst/>
              <a:gdLst>
                <a:gd name="T0" fmla="*/ 210 w 276"/>
                <a:gd name="T1" fmla="*/ 166 h 256"/>
                <a:gd name="T2" fmla="*/ 204 w 276"/>
                <a:gd name="T3" fmla="*/ 166 h 256"/>
                <a:gd name="T4" fmla="*/ 176 w 276"/>
                <a:gd name="T5" fmla="*/ 204 h 256"/>
                <a:gd name="T6" fmla="*/ 178 w 276"/>
                <a:gd name="T7" fmla="*/ 204 h 256"/>
                <a:gd name="T8" fmla="*/ 136 w 276"/>
                <a:gd name="T9" fmla="*/ 206 h 256"/>
                <a:gd name="T10" fmla="*/ 162 w 276"/>
                <a:gd name="T11" fmla="*/ 168 h 256"/>
                <a:gd name="T12" fmla="*/ 156 w 276"/>
                <a:gd name="T13" fmla="*/ 168 h 256"/>
                <a:gd name="T14" fmla="*/ 130 w 276"/>
                <a:gd name="T15" fmla="*/ 206 h 256"/>
                <a:gd name="T16" fmla="*/ 88 w 276"/>
                <a:gd name="T17" fmla="*/ 208 h 256"/>
                <a:gd name="T18" fmla="*/ 70 w 276"/>
                <a:gd name="T19" fmla="*/ 132 h 256"/>
                <a:gd name="T20" fmla="*/ 100 w 276"/>
                <a:gd name="T21" fmla="*/ 104 h 256"/>
                <a:gd name="T22" fmla="*/ 100 w 276"/>
                <a:gd name="T23" fmla="*/ 98 h 256"/>
                <a:gd name="T24" fmla="*/ 70 w 276"/>
                <a:gd name="T25" fmla="*/ 126 h 256"/>
                <a:gd name="T26" fmla="*/ 44 w 276"/>
                <a:gd name="T27" fmla="*/ 2 h 256"/>
                <a:gd name="T28" fmla="*/ 40 w 276"/>
                <a:gd name="T29" fmla="*/ 0 h 256"/>
                <a:gd name="T30" fmla="*/ 72 w 276"/>
                <a:gd name="T31" fmla="*/ 160 h 256"/>
                <a:gd name="T32" fmla="*/ 0 w 276"/>
                <a:gd name="T33" fmla="*/ 120 h 256"/>
                <a:gd name="T34" fmla="*/ 0 w 276"/>
                <a:gd name="T35" fmla="*/ 126 h 256"/>
                <a:gd name="T36" fmla="*/ 72 w 276"/>
                <a:gd name="T37" fmla="*/ 168 h 256"/>
                <a:gd name="T38" fmla="*/ 82 w 276"/>
                <a:gd name="T39" fmla="*/ 216 h 256"/>
                <a:gd name="T40" fmla="*/ 158 w 276"/>
                <a:gd name="T41" fmla="*/ 212 h 256"/>
                <a:gd name="T42" fmla="*/ 190 w 276"/>
                <a:gd name="T43" fmla="*/ 256 h 256"/>
                <a:gd name="T44" fmla="*/ 196 w 276"/>
                <a:gd name="T45" fmla="*/ 254 h 256"/>
                <a:gd name="T46" fmla="*/ 164 w 276"/>
                <a:gd name="T47" fmla="*/ 212 h 256"/>
                <a:gd name="T48" fmla="*/ 272 w 276"/>
                <a:gd name="T49" fmla="*/ 206 h 256"/>
                <a:gd name="T50" fmla="*/ 276 w 276"/>
                <a:gd name="T51" fmla="*/ 200 h 256"/>
                <a:gd name="T52" fmla="*/ 182 w 276"/>
                <a:gd name="T53" fmla="*/ 204 h 256"/>
                <a:gd name="T54" fmla="*/ 210 w 276"/>
                <a:gd name="T55" fmla="*/ 166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76" h="256">
                  <a:moveTo>
                    <a:pt x="210" y="166"/>
                  </a:moveTo>
                  <a:lnTo>
                    <a:pt x="204" y="166"/>
                  </a:lnTo>
                  <a:lnTo>
                    <a:pt x="176" y="204"/>
                  </a:lnTo>
                  <a:lnTo>
                    <a:pt x="178" y="204"/>
                  </a:lnTo>
                  <a:lnTo>
                    <a:pt x="136" y="206"/>
                  </a:lnTo>
                  <a:lnTo>
                    <a:pt x="162" y="168"/>
                  </a:lnTo>
                  <a:lnTo>
                    <a:pt x="156" y="168"/>
                  </a:lnTo>
                  <a:lnTo>
                    <a:pt x="130" y="206"/>
                  </a:lnTo>
                  <a:lnTo>
                    <a:pt x="88" y="208"/>
                  </a:lnTo>
                  <a:lnTo>
                    <a:pt x="70" y="132"/>
                  </a:lnTo>
                  <a:lnTo>
                    <a:pt x="100" y="104"/>
                  </a:lnTo>
                  <a:lnTo>
                    <a:pt x="100" y="98"/>
                  </a:lnTo>
                  <a:lnTo>
                    <a:pt x="70" y="126"/>
                  </a:lnTo>
                  <a:lnTo>
                    <a:pt x="44" y="2"/>
                  </a:lnTo>
                  <a:lnTo>
                    <a:pt x="40" y="0"/>
                  </a:lnTo>
                  <a:lnTo>
                    <a:pt x="72" y="160"/>
                  </a:lnTo>
                  <a:lnTo>
                    <a:pt x="0" y="120"/>
                  </a:lnTo>
                  <a:lnTo>
                    <a:pt x="0" y="126"/>
                  </a:lnTo>
                  <a:lnTo>
                    <a:pt x="72" y="168"/>
                  </a:lnTo>
                  <a:lnTo>
                    <a:pt x="82" y="216"/>
                  </a:lnTo>
                  <a:lnTo>
                    <a:pt x="158" y="212"/>
                  </a:lnTo>
                  <a:lnTo>
                    <a:pt x="190" y="256"/>
                  </a:lnTo>
                  <a:lnTo>
                    <a:pt x="196" y="254"/>
                  </a:lnTo>
                  <a:lnTo>
                    <a:pt x="164" y="212"/>
                  </a:lnTo>
                  <a:lnTo>
                    <a:pt x="272" y="206"/>
                  </a:lnTo>
                  <a:lnTo>
                    <a:pt x="276" y="200"/>
                  </a:lnTo>
                  <a:lnTo>
                    <a:pt x="182" y="204"/>
                  </a:lnTo>
                  <a:lnTo>
                    <a:pt x="210" y="166"/>
                  </a:ln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9" name="Freeform 188"/>
            <p:cNvSpPr>
              <a:spLocks/>
            </p:cNvSpPr>
            <p:nvPr/>
          </p:nvSpPr>
          <p:spPr bwMode="auto">
            <a:xfrm>
              <a:off x="55563" y="920750"/>
              <a:ext cx="241300" cy="177800"/>
            </a:xfrm>
            <a:custGeom>
              <a:avLst/>
              <a:gdLst>
                <a:gd name="T0" fmla="*/ 0 w 76"/>
                <a:gd name="T1" fmla="*/ 17 h 56"/>
                <a:gd name="T2" fmla="*/ 76 w 76"/>
                <a:gd name="T3" fmla="*/ 40 h 56"/>
                <a:gd name="T4" fmla="*/ 0 w 76"/>
                <a:gd name="T5" fmla="*/ 17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6" h="56">
                  <a:moveTo>
                    <a:pt x="0" y="17"/>
                  </a:moveTo>
                  <a:cubicBezTo>
                    <a:pt x="41" y="56"/>
                    <a:pt x="76" y="40"/>
                    <a:pt x="76" y="40"/>
                  </a:cubicBezTo>
                  <a:cubicBezTo>
                    <a:pt x="60" y="5"/>
                    <a:pt x="16" y="0"/>
                    <a:pt x="0" y="17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0" name="Freeform 189"/>
            <p:cNvSpPr>
              <a:spLocks/>
            </p:cNvSpPr>
            <p:nvPr/>
          </p:nvSpPr>
          <p:spPr bwMode="auto">
            <a:xfrm>
              <a:off x="969963" y="387350"/>
              <a:ext cx="206375" cy="225425"/>
            </a:xfrm>
            <a:custGeom>
              <a:avLst/>
              <a:gdLst>
                <a:gd name="T0" fmla="*/ 13 w 65"/>
                <a:gd name="T1" fmla="*/ 0 h 71"/>
                <a:gd name="T2" fmla="*/ 59 w 65"/>
                <a:gd name="T3" fmla="*/ 71 h 71"/>
                <a:gd name="T4" fmla="*/ 13 w 65"/>
                <a:gd name="T5" fmla="*/ 0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5" h="71">
                  <a:moveTo>
                    <a:pt x="13" y="0"/>
                  </a:moveTo>
                  <a:cubicBezTo>
                    <a:pt x="0" y="22"/>
                    <a:pt x="18" y="65"/>
                    <a:pt x="59" y="71"/>
                  </a:cubicBezTo>
                  <a:cubicBezTo>
                    <a:pt x="59" y="71"/>
                    <a:pt x="65" y="30"/>
                    <a:pt x="13" y="0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1" name="Freeform 190"/>
            <p:cNvSpPr>
              <a:spLocks/>
            </p:cNvSpPr>
            <p:nvPr/>
          </p:nvSpPr>
          <p:spPr bwMode="auto">
            <a:xfrm>
              <a:off x="954088" y="393700"/>
              <a:ext cx="314325" cy="273050"/>
            </a:xfrm>
            <a:custGeom>
              <a:avLst/>
              <a:gdLst>
                <a:gd name="T0" fmla="*/ 73 w 99"/>
                <a:gd name="T1" fmla="*/ 0 h 86"/>
                <a:gd name="T2" fmla="*/ 56 w 99"/>
                <a:gd name="T3" fmla="*/ 57 h 86"/>
                <a:gd name="T4" fmla="*/ 54 w 99"/>
                <a:gd name="T5" fmla="*/ 61 h 86"/>
                <a:gd name="T6" fmla="*/ 0 w 99"/>
                <a:gd name="T7" fmla="*/ 62 h 86"/>
                <a:gd name="T8" fmla="*/ 65 w 99"/>
                <a:gd name="T9" fmla="*/ 67 h 86"/>
                <a:gd name="T10" fmla="*/ 73 w 99"/>
                <a:gd name="T11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9" h="86">
                  <a:moveTo>
                    <a:pt x="73" y="0"/>
                  </a:moveTo>
                  <a:cubicBezTo>
                    <a:pt x="43" y="21"/>
                    <a:pt x="56" y="57"/>
                    <a:pt x="56" y="57"/>
                  </a:cubicBezTo>
                  <a:cubicBezTo>
                    <a:pt x="54" y="61"/>
                    <a:pt x="54" y="61"/>
                    <a:pt x="54" y="61"/>
                  </a:cubicBezTo>
                  <a:cubicBezTo>
                    <a:pt x="54" y="61"/>
                    <a:pt x="29" y="37"/>
                    <a:pt x="0" y="62"/>
                  </a:cubicBezTo>
                  <a:cubicBezTo>
                    <a:pt x="10" y="86"/>
                    <a:pt x="46" y="81"/>
                    <a:pt x="65" y="67"/>
                  </a:cubicBezTo>
                  <a:cubicBezTo>
                    <a:pt x="83" y="53"/>
                    <a:pt x="99" y="24"/>
                    <a:pt x="73" y="0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2" name="Freeform 191"/>
            <p:cNvSpPr>
              <a:spLocks/>
            </p:cNvSpPr>
            <p:nvPr/>
          </p:nvSpPr>
          <p:spPr bwMode="auto">
            <a:xfrm>
              <a:off x="957263" y="393700"/>
              <a:ext cx="266700" cy="250825"/>
            </a:xfrm>
            <a:custGeom>
              <a:avLst/>
              <a:gdLst>
                <a:gd name="T0" fmla="*/ 124 w 168"/>
                <a:gd name="T1" fmla="*/ 98 h 158"/>
                <a:gd name="T2" fmla="*/ 144 w 168"/>
                <a:gd name="T3" fmla="*/ 0 h 158"/>
                <a:gd name="T4" fmla="*/ 142 w 168"/>
                <a:gd name="T5" fmla="*/ 2 h 158"/>
                <a:gd name="T6" fmla="*/ 126 w 168"/>
                <a:gd name="T7" fmla="*/ 78 h 158"/>
                <a:gd name="T8" fmla="*/ 106 w 168"/>
                <a:gd name="T9" fmla="*/ 60 h 158"/>
                <a:gd name="T10" fmla="*/ 108 w 168"/>
                <a:gd name="T11" fmla="*/ 66 h 158"/>
                <a:gd name="T12" fmla="*/ 126 w 168"/>
                <a:gd name="T13" fmla="*/ 82 h 158"/>
                <a:gd name="T14" fmla="*/ 114 w 168"/>
                <a:gd name="T15" fmla="*/ 128 h 158"/>
                <a:gd name="T16" fmla="*/ 88 w 168"/>
                <a:gd name="T17" fmla="*/ 128 h 158"/>
                <a:gd name="T18" fmla="*/ 72 w 168"/>
                <a:gd name="T19" fmla="*/ 104 h 158"/>
                <a:gd name="T20" fmla="*/ 70 w 168"/>
                <a:gd name="T21" fmla="*/ 104 h 158"/>
                <a:gd name="T22" fmla="*/ 86 w 168"/>
                <a:gd name="T23" fmla="*/ 128 h 158"/>
                <a:gd name="T24" fmla="*/ 58 w 168"/>
                <a:gd name="T25" fmla="*/ 126 h 158"/>
                <a:gd name="T26" fmla="*/ 60 w 168"/>
                <a:gd name="T27" fmla="*/ 126 h 158"/>
                <a:gd name="T28" fmla="*/ 44 w 168"/>
                <a:gd name="T29" fmla="*/ 102 h 158"/>
                <a:gd name="T30" fmla="*/ 40 w 168"/>
                <a:gd name="T31" fmla="*/ 102 h 158"/>
                <a:gd name="T32" fmla="*/ 56 w 168"/>
                <a:gd name="T33" fmla="*/ 126 h 158"/>
                <a:gd name="T34" fmla="*/ 0 w 168"/>
                <a:gd name="T35" fmla="*/ 124 h 158"/>
                <a:gd name="T36" fmla="*/ 0 w 168"/>
                <a:gd name="T37" fmla="*/ 128 h 158"/>
                <a:gd name="T38" fmla="*/ 68 w 168"/>
                <a:gd name="T39" fmla="*/ 132 h 158"/>
                <a:gd name="T40" fmla="*/ 48 w 168"/>
                <a:gd name="T41" fmla="*/ 158 h 158"/>
                <a:gd name="T42" fmla="*/ 52 w 168"/>
                <a:gd name="T43" fmla="*/ 158 h 158"/>
                <a:gd name="T44" fmla="*/ 72 w 168"/>
                <a:gd name="T45" fmla="*/ 132 h 158"/>
                <a:gd name="T46" fmla="*/ 118 w 168"/>
                <a:gd name="T47" fmla="*/ 134 h 158"/>
                <a:gd name="T48" fmla="*/ 124 w 168"/>
                <a:gd name="T49" fmla="*/ 104 h 158"/>
                <a:gd name="T50" fmla="*/ 168 w 168"/>
                <a:gd name="T51" fmla="*/ 78 h 158"/>
                <a:gd name="T52" fmla="*/ 168 w 168"/>
                <a:gd name="T53" fmla="*/ 74 h 158"/>
                <a:gd name="T54" fmla="*/ 124 w 168"/>
                <a:gd name="T55" fmla="*/ 98 h 1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68" h="158">
                  <a:moveTo>
                    <a:pt x="124" y="98"/>
                  </a:moveTo>
                  <a:lnTo>
                    <a:pt x="144" y="0"/>
                  </a:lnTo>
                  <a:lnTo>
                    <a:pt x="142" y="2"/>
                  </a:lnTo>
                  <a:lnTo>
                    <a:pt x="126" y="78"/>
                  </a:lnTo>
                  <a:lnTo>
                    <a:pt x="106" y="60"/>
                  </a:lnTo>
                  <a:lnTo>
                    <a:pt x="108" y="66"/>
                  </a:lnTo>
                  <a:lnTo>
                    <a:pt x="126" y="82"/>
                  </a:lnTo>
                  <a:lnTo>
                    <a:pt x="114" y="128"/>
                  </a:lnTo>
                  <a:lnTo>
                    <a:pt x="88" y="128"/>
                  </a:lnTo>
                  <a:lnTo>
                    <a:pt x="72" y="104"/>
                  </a:lnTo>
                  <a:lnTo>
                    <a:pt x="70" y="104"/>
                  </a:lnTo>
                  <a:lnTo>
                    <a:pt x="86" y="128"/>
                  </a:lnTo>
                  <a:lnTo>
                    <a:pt x="58" y="126"/>
                  </a:lnTo>
                  <a:lnTo>
                    <a:pt x="60" y="126"/>
                  </a:lnTo>
                  <a:lnTo>
                    <a:pt x="44" y="102"/>
                  </a:lnTo>
                  <a:lnTo>
                    <a:pt x="40" y="102"/>
                  </a:lnTo>
                  <a:lnTo>
                    <a:pt x="56" y="126"/>
                  </a:lnTo>
                  <a:lnTo>
                    <a:pt x="0" y="124"/>
                  </a:lnTo>
                  <a:lnTo>
                    <a:pt x="0" y="128"/>
                  </a:lnTo>
                  <a:lnTo>
                    <a:pt x="68" y="132"/>
                  </a:lnTo>
                  <a:lnTo>
                    <a:pt x="48" y="158"/>
                  </a:lnTo>
                  <a:lnTo>
                    <a:pt x="52" y="158"/>
                  </a:lnTo>
                  <a:lnTo>
                    <a:pt x="72" y="132"/>
                  </a:lnTo>
                  <a:lnTo>
                    <a:pt x="118" y="134"/>
                  </a:lnTo>
                  <a:lnTo>
                    <a:pt x="124" y="104"/>
                  </a:lnTo>
                  <a:lnTo>
                    <a:pt x="168" y="78"/>
                  </a:lnTo>
                  <a:lnTo>
                    <a:pt x="168" y="74"/>
                  </a:lnTo>
                  <a:lnTo>
                    <a:pt x="124" y="98"/>
                  </a:ln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3" name="Freeform 192"/>
            <p:cNvSpPr>
              <a:spLocks/>
            </p:cNvSpPr>
            <p:nvPr/>
          </p:nvSpPr>
          <p:spPr bwMode="auto">
            <a:xfrm>
              <a:off x="1157288" y="536575"/>
              <a:ext cx="149225" cy="111125"/>
            </a:xfrm>
            <a:custGeom>
              <a:avLst/>
              <a:gdLst>
                <a:gd name="T0" fmla="*/ 0 w 47"/>
                <a:gd name="T1" fmla="*/ 25 h 35"/>
                <a:gd name="T2" fmla="*/ 47 w 47"/>
                <a:gd name="T3" fmla="*/ 11 h 35"/>
                <a:gd name="T4" fmla="*/ 0 w 47"/>
                <a:gd name="T5" fmla="*/ 2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7" h="35">
                  <a:moveTo>
                    <a:pt x="0" y="25"/>
                  </a:moveTo>
                  <a:cubicBezTo>
                    <a:pt x="0" y="25"/>
                    <a:pt x="21" y="35"/>
                    <a:pt x="47" y="11"/>
                  </a:cubicBezTo>
                  <a:cubicBezTo>
                    <a:pt x="36" y="0"/>
                    <a:pt x="10" y="3"/>
                    <a:pt x="0" y="25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4" name="Freeform 193"/>
            <p:cNvSpPr>
              <a:spLocks/>
            </p:cNvSpPr>
            <p:nvPr/>
          </p:nvSpPr>
          <p:spPr bwMode="auto">
            <a:xfrm>
              <a:off x="2246313" y="749300"/>
              <a:ext cx="100013" cy="212725"/>
            </a:xfrm>
            <a:custGeom>
              <a:avLst/>
              <a:gdLst>
                <a:gd name="T0" fmla="*/ 9 w 32"/>
                <a:gd name="T1" fmla="*/ 36 h 67"/>
                <a:gd name="T2" fmla="*/ 9 w 32"/>
                <a:gd name="T3" fmla="*/ 34 h 67"/>
                <a:gd name="T4" fmla="*/ 27 w 32"/>
                <a:gd name="T5" fmla="*/ 1 h 67"/>
                <a:gd name="T6" fmla="*/ 1 w 32"/>
                <a:gd name="T7" fmla="*/ 34 h 67"/>
                <a:gd name="T8" fmla="*/ 32 w 32"/>
                <a:gd name="T9" fmla="*/ 60 h 67"/>
                <a:gd name="T10" fmla="*/ 9 w 32"/>
                <a:gd name="T11" fmla="*/ 36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2" h="67">
                  <a:moveTo>
                    <a:pt x="9" y="36"/>
                  </a:moveTo>
                  <a:cubicBezTo>
                    <a:pt x="9" y="34"/>
                    <a:pt x="9" y="34"/>
                    <a:pt x="9" y="34"/>
                  </a:cubicBezTo>
                  <a:cubicBezTo>
                    <a:pt x="9" y="34"/>
                    <a:pt x="31" y="23"/>
                    <a:pt x="27" y="1"/>
                  </a:cubicBezTo>
                  <a:cubicBezTo>
                    <a:pt x="6" y="0"/>
                    <a:pt x="0" y="20"/>
                    <a:pt x="1" y="34"/>
                  </a:cubicBezTo>
                  <a:cubicBezTo>
                    <a:pt x="3" y="49"/>
                    <a:pt x="17" y="67"/>
                    <a:pt x="32" y="60"/>
                  </a:cubicBezTo>
                  <a:cubicBezTo>
                    <a:pt x="31" y="37"/>
                    <a:pt x="9" y="36"/>
                    <a:pt x="9" y="36"/>
                  </a:cubicBezTo>
                  <a:close/>
                </a:path>
              </a:pathLst>
            </a:custGeom>
            <a:solidFill>
              <a:srgbClr val="76AA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5" name="Freeform 194"/>
            <p:cNvSpPr>
              <a:spLocks/>
            </p:cNvSpPr>
            <p:nvPr/>
          </p:nvSpPr>
          <p:spPr bwMode="auto">
            <a:xfrm>
              <a:off x="2259013" y="752475"/>
              <a:ext cx="87313" cy="190500"/>
            </a:xfrm>
            <a:custGeom>
              <a:avLst/>
              <a:gdLst>
                <a:gd name="T0" fmla="*/ 45 w 55"/>
                <a:gd name="T1" fmla="*/ 92 h 120"/>
                <a:gd name="T2" fmla="*/ 45 w 55"/>
                <a:gd name="T3" fmla="*/ 90 h 120"/>
                <a:gd name="T4" fmla="*/ 27 w 55"/>
                <a:gd name="T5" fmla="*/ 92 h 120"/>
                <a:gd name="T6" fmla="*/ 27 w 55"/>
                <a:gd name="T7" fmla="*/ 94 h 120"/>
                <a:gd name="T8" fmla="*/ 16 w 55"/>
                <a:gd name="T9" fmla="*/ 82 h 120"/>
                <a:gd name="T10" fmla="*/ 33 w 55"/>
                <a:gd name="T11" fmla="*/ 80 h 120"/>
                <a:gd name="T12" fmla="*/ 31 w 55"/>
                <a:gd name="T13" fmla="*/ 78 h 120"/>
                <a:gd name="T14" fmla="*/ 14 w 55"/>
                <a:gd name="T15" fmla="*/ 80 h 120"/>
                <a:gd name="T16" fmla="*/ 4 w 55"/>
                <a:gd name="T17" fmla="*/ 70 h 120"/>
                <a:gd name="T18" fmla="*/ 19 w 55"/>
                <a:gd name="T19" fmla="*/ 44 h 120"/>
                <a:gd name="T20" fmla="*/ 33 w 55"/>
                <a:gd name="T21" fmla="*/ 46 h 120"/>
                <a:gd name="T22" fmla="*/ 35 w 55"/>
                <a:gd name="T23" fmla="*/ 44 h 120"/>
                <a:gd name="T24" fmla="*/ 19 w 55"/>
                <a:gd name="T25" fmla="*/ 42 h 120"/>
                <a:gd name="T26" fmla="*/ 47 w 55"/>
                <a:gd name="T27" fmla="*/ 2 h 120"/>
                <a:gd name="T28" fmla="*/ 45 w 55"/>
                <a:gd name="T29" fmla="*/ 0 h 120"/>
                <a:gd name="T30" fmla="*/ 12 w 55"/>
                <a:gd name="T31" fmla="*/ 52 h 120"/>
                <a:gd name="T32" fmla="*/ 4 w 55"/>
                <a:gd name="T33" fmla="*/ 22 h 120"/>
                <a:gd name="T34" fmla="*/ 2 w 55"/>
                <a:gd name="T35" fmla="*/ 24 h 120"/>
                <a:gd name="T36" fmla="*/ 10 w 55"/>
                <a:gd name="T37" fmla="*/ 54 h 120"/>
                <a:gd name="T38" fmla="*/ 0 w 55"/>
                <a:gd name="T39" fmla="*/ 70 h 120"/>
                <a:gd name="T40" fmla="*/ 19 w 55"/>
                <a:gd name="T41" fmla="*/ 90 h 120"/>
                <a:gd name="T42" fmla="*/ 18 w 55"/>
                <a:gd name="T43" fmla="*/ 110 h 120"/>
                <a:gd name="T44" fmla="*/ 19 w 55"/>
                <a:gd name="T45" fmla="*/ 112 h 120"/>
                <a:gd name="T46" fmla="*/ 21 w 55"/>
                <a:gd name="T47" fmla="*/ 92 h 120"/>
                <a:gd name="T48" fmla="*/ 51 w 55"/>
                <a:gd name="T49" fmla="*/ 120 h 120"/>
                <a:gd name="T50" fmla="*/ 55 w 55"/>
                <a:gd name="T51" fmla="*/ 118 h 120"/>
                <a:gd name="T52" fmla="*/ 29 w 55"/>
                <a:gd name="T53" fmla="*/ 94 h 120"/>
                <a:gd name="T54" fmla="*/ 45 w 55"/>
                <a:gd name="T55" fmla="*/ 92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5" h="120">
                  <a:moveTo>
                    <a:pt x="45" y="92"/>
                  </a:moveTo>
                  <a:lnTo>
                    <a:pt x="45" y="90"/>
                  </a:lnTo>
                  <a:lnTo>
                    <a:pt x="27" y="92"/>
                  </a:lnTo>
                  <a:lnTo>
                    <a:pt x="27" y="94"/>
                  </a:lnTo>
                  <a:lnTo>
                    <a:pt x="16" y="82"/>
                  </a:lnTo>
                  <a:lnTo>
                    <a:pt x="33" y="80"/>
                  </a:lnTo>
                  <a:lnTo>
                    <a:pt x="31" y="78"/>
                  </a:lnTo>
                  <a:lnTo>
                    <a:pt x="14" y="80"/>
                  </a:lnTo>
                  <a:lnTo>
                    <a:pt x="4" y="70"/>
                  </a:lnTo>
                  <a:lnTo>
                    <a:pt x="19" y="44"/>
                  </a:lnTo>
                  <a:lnTo>
                    <a:pt x="33" y="46"/>
                  </a:lnTo>
                  <a:lnTo>
                    <a:pt x="35" y="44"/>
                  </a:lnTo>
                  <a:lnTo>
                    <a:pt x="19" y="42"/>
                  </a:lnTo>
                  <a:lnTo>
                    <a:pt x="47" y="2"/>
                  </a:lnTo>
                  <a:lnTo>
                    <a:pt x="45" y="0"/>
                  </a:lnTo>
                  <a:lnTo>
                    <a:pt x="12" y="52"/>
                  </a:lnTo>
                  <a:lnTo>
                    <a:pt x="4" y="22"/>
                  </a:lnTo>
                  <a:lnTo>
                    <a:pt x="2" y="24"/>
                  </a:lnTo>
                  <a:lnTo>
                    <a:pt x="10" y="54"/>
                  </a:lnTo>
                  <a:lnTo>
                    <a:pt x="0" y="70"/>
                  </a:lnTo>
                  <a:lnTo>
                    <a:pt x="19" y="90"/>
                  </a:lnTo>
                  <a:lnTo>
                    <a:pt x="18" y="110"/>
                  </a:lnTo>
                  <a:lnTo>
                    <a:pt x="19" y="112"/>
                  </a:lnTo>
                  <a:lnTo>
                    <a:pt x="21" y="92"/>
                  </a:lnTo>
                  <a:lnTo>
                    <a:pt x="51" y="120"/>
                  </a:lnTo>
                  <a:lnTo>
                    <a:pt x="55" y="118"/>
                  </a:lnTo>
                  <a:lnTo>
                    <a:pt x="29" y="94"/>
                  </a:lnTo>
                  <a:lnTo>
                    <a:pt x="45" y="92"/>
                  </a:ln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6" name="Freeform 195"/>
            <p:cNvSpPr>
              <a:spLocks/>
            </p:cNvSpPr>
            <p:nvPr/>
          </p:nvSpPr>
          <p:spPr bwMode="auto">
            <a:xfrm>
              <a:off x="2249488" y="828675"/>
              <a:ext cx="131763" cy="85725"/>
            </a:xfrm>
            <a:custGeom>
              <a:avLst/>
              <a:gdLst>
                <a:gd name="T0" fmla="*/ 0 w 42"/>
                <a:gd name="T1" fmla="*/ 9 h 27"/>
                <a:gd name="T2" fmla="*/ 42 w 42"/>
                <a:gd name="T3" fmla="*/ 24 h 27"/>
                <a:gd name="T4" fmla="*/ 0 w 42"/>
                <a:gd name="T5" fmla="*/ 9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2" h="27">
                  <a:moveTo>
                    <a:pt x="0" y="9"/>
                  </a:moveTo>
                  <a:cubicBezTo>
                    <a:pt x="0" y="9"/>
                    <a:pt x="8" y="27"/>
                    <a:pt x="42" y="24"/>
                  </a:cubicBezTo>
                  <a:cubicBezTo>
                    <a:pt x="42" y="12"/>
                    <a:pt x="22" y="0"/>
                    <a:pt x="0" y="9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7" name="Freeform 196"/>
            <p:cNvSpPr>
              <a:spLocks/>
            </p:cNvSpPr>
            <p:nvPr/>
          </p:nvSpPr>
          <p:spPr bwMode="auto">
            <a:xfrm>
              <a:off x="1350963" y="434975"/>
              <a:ext cx="203200" cy="184150"/>
            </a:xfrm>
            <a:custGeom>
              <a:avLst/>
              <a:gdLst>
                <a:gd name="T0" fmla="*/ 0 w 64"/>
                <a:gd name="T1" fmla="*/ 5 h 58"/>
                <a:gd name="T2" fmla="*/ 63 w 64"/>
                <a:gd name="T3" fmla="*/ 50 h 58"/>
                <a:gd name="T4" fmla="*/ 0 w 64"/>
                <a:gd name="T5" fmla="*/ 5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4" h="58">
                  <a:moveTo>
                    <a:pt x="0" y="5"/>
                  </a:moveTo>
                  <a:cubicBezTo>
                    <a:pt x="0" y="5"/>
                    <a:pt x="26" y="58"/>
                    <a:pt x="63" y="50"/>
                  </a:cubicBezTo>
                  <a:cubicBezTo>
                    <a:pt x="64" y="15"/>
                    <a:pt x="30" y="0"/>
                    <a:pt x="0" y="5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8" name="Freeform 197"/>
            <p:cNvSpPr>
              <a:spLocks/>
            </p:cNvSpPr>
            <p:nvPr/>
          </p:nvSpPr>
          <p:spPr bwMode="auto">
            <a:xfrm>
              <a:off x="887413" y="1416050"/>
              <a:ext cx="133350" cy="104775"/>
            </a:xfrm>
            <a:custGeom>
              <a:avLst/>
              <a:gdLst>
                <a:gd name="T0" fmla="*/ 0 w 42"/>
                <a:gd name="T1" fmla="*/ 23 h 33"/>
                <a:gd name="T2" fmla="*/ 42 w 42"/>
                <a:gd name="T3" fmla="*/ 10 h 33"/>
                <a:gd name="T4" fmla="*/ 0 w 42"/>
                <a:gd name="T5" fmla="*/ 2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2" h="33">
                  <a:moveTo>
                    <a:pt x="0" y="23"/>
                  </a:moveTo>
                  <a:cubicBezTo>
                    <a:pt x="0" y="23"/>
                    <a:pt x="17" y="33"/>
                    <a:pt x="42" y="10"/>
                  </a:cubicBezTo>
                  <a:cubicBezTo>
                    <a:pt x="35" y="0"/>
                    <a:pt x="12" y="3"/>
                    <a:pt x="0" y="23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9" name="Freeform 198"/>
            <p:cNvSpPr>
              <a:spLocks/>
            </p:cNvSpPr>
            <p:nvPr/>
          </p:nvSpPr>
          <p:spPr bwMode="auto">
            <a:xfrm>
              <a:off x="820738" y="949325"/>
              <a:ext cx="142875" cy="120650"/>
            </a:xfrm>
            <a:custGeom>
              <a:avLst/>
              <a:gdLst>
                <a:gd name="T0" fmla="*/ 0 w 45"/>
                <a:gd name="T1" fmla="*/ 6 h 38"/>
                <a:gd name="T2" fmla="*/ 45 w 45"/>
                <a:gd name="T3" fmla="*/ 30 h 38"/>
                <a:gd name="T4" fmla="*/ 0 w 45"/>
                <a:gd name="T5" fmla="*/ 6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5" h="38">
                  <a:moveTo>
                    <a:pt x="0" y="6"/>
                  </a:moveTo>
                  <a:cubicBezTo>
                    <a:pt x="0" y="6"/>
                    <a:pt x="21" y="38"/>
                    <a:pt x="45" y="30"/>
                  </a:cubicBezTo>
                  <a:cubicBezTo>
                    <a:pt x="43" y="7"/>
                    <a:pt x="20" y="0"/>
                    <a:pt x="0" y="6"/>
                  </a:cubicBezTo>
                  <a:close/>
                </a:path>
              </a:pathLst>
            </a:custGeom>
            <a:solidFill>
              <a:srgbClr val="52750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0" name="Freeform 199"/>
            <p:cNvSpPr>
              <a:spLocks/>
            </p:cNvSpPr>
            <p:nvPr/>
          </p:nvSpPr>
          <p:spPr bwMode="auto">
            <a:xfrm>
              <a:off x="850901" y="2543175"/>
              <a:ext cx="1157288" cy="1238250"/>
            </a:xfrm>
            <a:custGeom>
              <a:avLst/>
              <a:gdLst>
                <a:gd name="T0" fmla="*/ 318 w 365"/>
                <a:gd name="T1" fmla="*/ 320 h 390"/>
                <a:gd name="T2" fmla="*/ 294 w 365"/>
                <a:gd name="T3" fmla="*/ 246 h 390"/>
                <a:gd name="T4" fmla="*/ 288 w 365"/>
                <a:gd name="T5" fmla="*/ 156 h 390"/>
                <a:gd name="T6" fmla="*/ 343 w 365"/>
                <a:gd name="T7" fmla="*/ 42 h 390"/>
                <a:gd name="T8" fmla="*/ 265 w 365"/>
                <a:gd name="T9" fmla="*/ 143 h 390"/>
                <a:gd name="T10" fmla="*/ 244 w 365"/>
                <a:gd name="T11" fmla="*/ 140 h 390"/>
                <a:gd name="T12" fmla="*/ 169 w 365"/>
                <a:gd name="T13" fmla="*/ 63 h 390"/>
                <a:gd name="T14" fmla="*/ 205 w 365"/>
                <a:gd name="T15" fmla="*/ 148 h 390"/>
                <a:gd name="T16" fmla="*/ 186 w 365"/>
                <a:gd name="T17" fmla="*/ 164 h 390"/>
                <a:gd name="T18" fmla="*/ 184 w 365"/>
                <a:gd name="T19" fmla="*/ 164 h 390"/>
                <a:gd name="T20" fmla="*/ 94 w 365"/>
                <a:gd name="T21" fmla="*/ 192 h 390"/>
                <a:gd name="T22" fmla="*/ 67 w 365"/>
                <a:gd name="T23" fmla="*/ 168 h 390"/>
                <a:gd name="T24" fmla="*/ 61 w 365"/>
                <a:gd name="T25" fmla="*/ 203 h 390"/>
                <a:gd name="T26" fmla="*/ 46 w 365"/>
                <a:gd name="T27" fmla="*/ 225 h 390"/>
                <a:gd name="T28" fmla="*/ 66 w 365"/>
                <a:gd name="T29" fmla="*/ 261 h 390"/>
                <a:gd name="T30" fmla="*/ 73 w 365"/>
                <a:gd name="T31" fmla="*/ 305 h 390"/>
                <a:gd name="T32" fmla="*/ 110 w 365"/>
                <a:gd name="T33" fmla="*/ 330 h 390"/>
                <a:gd name="T34" fmla="*/ 128 w 365"/>
                <a:gd name="T35" fmla="*/ 355 h 390"/>
                <a:gd name="T36" fmla="*/ 175 w 365"/>
                <a:gd name="T37" fmla="*/ 347 h 390"/>
                <a:gd name="T38" fmla="*/ 175 w 365"/>
                <a:gd name="T39" fmla="*/ 346 h 390"/>
                <a:gd name="T40" fmla="*/ 251 w 365"/>
                <a:gd name="T41" fmla="*/ 385 h 390"/>
                <a:gd name="T42" fmla="*/ 254 w 365"/>
                <a:gd name="T43" fmla="*/ 345 h 390"/>
                <a:gd name="T44" fmla="*/ 278 w 365"/>
                <a:gd name="T45" fmla="*/ 337 h 390"/>
                <a:gd name="T46" fmla="*/ 318 w 365"/>
                <a:gd name="T47" fmla="*/ 320 h 3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65" h="390">
                  <a:moveTo>
                    <a:pt x="318" y="320"/>
                  </a:moveTo>
                  <a:cubicBezTo>
                    <a:pt x="307" y="310"/>
                    <a:pt x="325" y="256"/>
                    <a:pt x="294" y="246"/>
                  </a:cubicBezTo>
                  <a:cubicBezTo>
                    <a:pt x="314" y="215"/>
                    <a:pt x="312" y="177"/>
                    <a:pt x="288" y="156"/>
                  </a:cubicBezTo>
                  <a:cubicBezTo>
                    <a:pt x="331" y="123"/>
                    <a:pt x="365" y="65"/>
                    <a:pt x="343" y="42"/>
                  </a:cubicBezTo>
                  <a:cubicBezTo>
                    <a:pt x="313" y="11"/>
                    <a:pt x="262" y="79"/>
                    <a:pt x="265" y="143"/>
                  </a:cubicBezTo>
                  <a:cubicBezTo>
                    <a:pt x="259" y="142"/>
                    <a:pt x="252" y="141"/>
                    <a:pt x="244" y="140"/>
                  </a:cubicBezTo>
                  <a:cubicBezTo>
                    <a:pt x="234" y="0"/>
                    <a:pt x="169" y="21"/>
                    <a:pt x="169" y="63"/>
                  </a:cubicBezTo>
                  <a:cubicBezTo>
                    <a:pt x="169" y="89"/>
                    <a:pt x="188" y="129"/>
                    <a:pt x="205" y="148"/>
                  </a:cubicBezTo>
                  <a:cubicBezTo>
                    <a:pt x="196" y="151"/>
                    <a:pt x="190" y="157"/>
                    <a:pt x="186" y="164"/>
                  </a:cubicBezTo>
                  <a:cubicBezTo>
                    <a:pt x="184" y="164"/>
                    <a:pt x="184" y="164"/>
                    <a:pt x="184" y="164"/>
                  </a:cubicBezTo>
                  <a:cubicBezTo>
                    <a:pt x="149" y="158"/>
                    <a:pt x="114" y="169"/>
                    <a:pt x="94" y="192"/>
                  </a:cubicBezTo>
                  <a:cubicBezTo>
                    <a:pt x="97" y="177"/>
                    <a:pt x="85" y="162"/>
                    <a:pt x="67" y="168"/>
                  </a:cubicBezTo>
                  <a:cubicBezTo>
                    <a:pt x="45" y="176"/>
                    <a:pt x="61" y="203"/>
                    <a:pt x="61" y="203"/>
                  </a:cubicBezTo>
                  <a:cubicBezTo>
                    <a:pt x="32" y="166"/>
                    <a:pt x="0" y="224"/>
                    <a:pt x="46" y="225"/>
                  </a:cubicBezTo>
                  <a:cubicBezTo>
                    <a:pt x="13" y="241"/>
                    <a:pt x="44" y="277"/>
                    <a:pt x="66" y="261"/>
                  </a:cubicBezTo>
                  <a:cubicBezTo>
                    <a:pt x="64" y="272"/>
                    <a:pt x="64" y="286"/>
                    <a:pt x="73" y="305"/>
                  </a:cubicBezTo>
                  <a:cubicBezTo>
                    <a:pt x="83" y="326"/>
                    <a:pt x="108" y="326"/>
                    <a:pt x="110" y="330"/>
                  </a:cubicBezTo>
                  <a:cubicBezTo>
                    <a:pt x="116" y="338"/>
                    <a:pt x="119" y="349"/>
                    <a:pt x="128" y="355"/>
                  </a:cubicBezTo>
                  <a:cubicBezTo>
                    <a:pt x="136" y="361"/>
                    <a:pt x="168" y="362"/>
                    <a:pt x="175" y="347"/>
                  </a:cubicBezTo>
                  <a:cubicBezTo>
                    <a:pt x="175" y="346"/>
                    <a:pt x="175" y="346"/>
                    <a:pt x="175" y="346"/>
                  </a:cubicBezTo>
                  <a:cubicBezTo>
                    <a:pt x="183" y="373"/>
                    <a:pt x="233" y="390"/>
                    <a:pt x="251" y="385"/>
                  </a:cubicBezTo>
                  <a:cubicBezTo>
                    <a:pt x="282" y="378"/>
                    <a:pt x="275" y="354"/>
                    <a:pt x="254" y="345"/>
                  </a:cubicBezTo>
                  <a:cubicBezTo>
                    <a:pt x="278" y="337"/>
                    <a:pt x="278" y="337"/>
                    <a:pt x="278" y="337"/>
                  </a:cubicBezTo>
                  <a:cubicBezTo>
                    <a:pt x="285" y="383"/>
                    <a:pt x="364" y="359"/>
                    <a:pt x="318" y="32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1" name="Freeform 200"/>
            <p:cNvSpPr>
              <a:spLocks noEditPoints="1"/>
            </p:cNvSpPr>
            <p:nvPr/>
          </p:nvSpPr>
          <p:spPr bwMode="auto">
            <a:xfrm>
              <a:off x="1425576" y="2705100"/>
              <a:ext cx="168275" cy="314325"/>
            </a:xfrm>
            <a:custGeom>
              <a:avLst/>
              <a:gdLst>
                <a:gd name="T0" fmla="*/ 53 w 53"/>
                <a:gd name="T1" fmla="*/ 92 h 99"/>
                <a:gd name="T2" fmla="*/ 53 w 53"/>
                <a:gd name="T3" fmla="*/ 92 h 99"/>
                <a:gd name="T4" fmla="*/ 44 w 53"/>
                <a:gd name="T5" fmla="*/ 32 h 99"/>
                <a:gd name="T6" fmla="*/ 26 w 53"/>
                <a:gd name="T7" fmla="*/ 4 h 99"/>
                <a:gd name="T8" fmla="*/ 6 w 53"/>
                <a:gd name="T9" fmla="*/ 5 h 99"/>
                <a:gd name="T10" fmla="*/ 1 w 53"/>
                <a:gd name="T11" fmla="*/ 29 h 99"/>
                <a:gd name="T12" fmla="*/ 10 w 53"/>
                <a:gd name="T13" fmla="*/ 59 h 99"/>
                <a:gd name="T14" fmla="*/ 36 w 53"/>
                <a:gd name="T15" fmla="*/ 98 h 99"/>
                <a:gd name="T16" fmla="*/ 39 w 53"/>
                <a:gd name="T17" fmla="*/ 98 h 99"/>
                <a:gd name="T18" fmla="*/ 51 w 53"/>
                <a:gd name="T19" fmla="*/ 94 h 99"/>
                <a:gd name="T20" fmla="*/ 52 w 53"/>
                <a:gd name="T21" fmla="*/ 93 h 99"/>
                <a:gd name="T22" fmla="*/ 52 w 53"/>
                <a:gd name="T23" fmla="*/ 93 h 99"/>
                <a:gd name="T24" fmla="*/ 53 w 53"/>
                <a:gd name="T25" fmla="*/ 92 h 99"/>
                <a:gd name="T26" fmla="*/ 10 w 53"/>
                <a:gd name="T27" fmla="*/ 45 h 99"/>
                <a:gd name="T28" fmla="*/ 6 w 53"/>
                <a:gd name="T29" fmla="*/ 13 h 99"/>
                <a:gd name="T30" fmla="*/ 11 w 53"/>
                <a:gd name="T31" fmla="*/ 5 h 99"/>
                <a:gd name="T32" fmla="*/ 11 w 53"/>
                <a:gd name="T33" fmla="*/ 5 h 99"/>
                <a:gd name="T34" fmla="*/ 11 w 53"/>
                <a:gd name="T35" fmla="*/ 5 h 99"/>
                <a:gd name="T36" fmla="*/ 12 w 53"/>
                <a:gd name="T37" fmla="*/ 5 h 99"/>
                <a:gd name="T38" fmla="*/ 12 w 53"/>
                <a:gd name="T39" fmla="*/ 4 h 99"/>
                <a:gd name="T40" fmla="*/ 12 w 53"/>
                <a:gd name="T41" fmla="*/ 4 h 99"/>
                <a:gd name="T42" fmla="*/ 12 w 53"/>
                <a:gd name="T43" fmla="*/ 4 h 99"/>
                <a:gd name="T44" fmla="*/ 13 w 53"/>
                <a:gd name="T45" fmla="*/ 4 h 99"/>
                <a:gd name="T46" fmla="*/ 13 w 53"/>
                <a:gd name="T47" fmla="*/ 4 h 99"/>
                <a:gd name="T48" fmla="*/ 13 w 53"/>
                <a:gd name="T49" fmla="*/ 4 h 99"/>
                <a:gd name="T50" fmla="*/ 13 w 53"/>
                <a:gd name="T51" fmla="*/ 4 h 99"/>
                <a:gd name="T52" fmla="*/ 15 w 53"/>
                <a:gd name="T53" fmla="*/ 4 h 99"/>
                <a:gd name="T54" fmla="*/ 16 w 53"/>
                <a:gd name="T55" fmla="*/ 4 h 99"/>
                <a:gd name="T56" fmla="*/ 17 w 53"/>
                <a:gd name="T57" fmla="*/ 4 h 99"/>
                <a:gd name="T58" fmla="*/ 35 w 53"/>
                <a:gd name="T59" fmla="*/ 24 h 99"/>
                <a:gd name="T60" fmla="*/ 48 w 53"/>
                <a:gd name="T61" fmla="*/ 93 h 99"/>
                <a:gd name="T62" fmla="*/ 40 w 53"/>
                <a:gd name="T63" fmla="*/ 95 h 99"/>
                <a:gd name="T64" fmla="*/ 10 w 53"/>
                <a:gd name="T65" fmla="*/ 45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3" h="99">
                  <a:moveTo>
                    <a:pt x="53" y="92"/>
                  </a:moveTo>
                  <a:cubicBezTo>
                    <a:pt x="53" y="92"/>
                    <a:pt x="53" y="92"/>
                    <a:pt x="53" y="92"/>
                  </a:cubicBezTo>
                  <a:cubicBezTo>
                    <a:pt x="52" y="72"/>
                    <a:pt x="50" y="51"/>
                    <a:pt x="44" y="32"/>
                  </a:cubicBezTo>
                  <a:cubicBezTo>
                    <a:pt x="40" y="22"/>
                    <a:pt x="35" y="10"/>
                    <a:pt x="26" y="4"/>
                  </a:cubicBezTo>
                  <a:cubicBezTo>
                    <a:pt x="20" y="0"/>
                    <a:pt x="12" y="0"/>
                    <a:pt x="6" y="5"/>
                  </a:cubicBezTo>
                  <a:cubicBezTo>
                    <a:pt x="0" y="11"/>
                    <a:pt x="0" y="21"/>
                    <a:pt x="1" y="29"/>
                  </a:cubicBezTo>
                  <a:cubicBezTo>
                    <a:pt x="2" y="39"/>
                    <a:pt x="5" y="49"/>
                    <a:pt x="10" y="59"/>
                  </a:cubicBezTo>
                  <a:cubicBezTo>
                    <a:pt x="17" y="73"/>
                    <a:pt x="26" y="86"/>
                    <a:pt x="36" y="98"/>
                  </a:cubicBezTo>
                  <a:cubicBezTo>
                    <a:pt x="37" y="99"/>
                    <a:pt x="38" y="98"/>
                    <a:pt x="39" y="98"/>
                  </a:cubicBezTo>
                  <a:cubicBezTo>
                    <a:pt x="43" y="97"/>
                    <a:pt x="47" y="95"/>
                    <a:pt x="51" y="94"/>
                  </a:cubicBezTo>
                  <a:cubicBezTo>
                    <a:pt x="51" y="94"/>
                    <a:pt x="51" y="94"/>
                    <a:pt x="52" y="93"/>
                  </a:cubicBezTo>
                  <a:cubicBezTo>
                    <a:pt x="52" y="93"/>
                    <a:pt x="52" y="93"/>
                    <a:pt x="52" y="93"/>
                  </a:cubicBezTo>
                  <a:cubicBezTo>
                    <a:pt x="52" y="93"/>
                    <a:pt x="53" y="93"/>
                    <a:pt x="53" y="92"/>
                  </a:cubicBezTo>
                  <a:close/>
                  <a:moveTo>
                    <a:pt x="10" y="45"/>
                  </a:moveTo>
                  <a:cubicBezTo>
                    <a:pt x="6" y="35"/>
                    <a:pt x="3" y="23"/>
                    <a:pt x="6" y="13"/>
                  </a:cubicBezTo>
                  <a:cubicBezTo>
                    <a:pt x="7" y="10"/>
                    <a:pt x="9" y="7"/>
                    <a:pt x="11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2" y="5"/>
                    <a:pt x="12" y="5"/>
                    <a:pt x="12" y="5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12" y="4"/>
                    <a:pt x="13" y="4"/>
                    <a:pt x="13" y="4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4"/>
                    <a:pt x="14" y="4"/>
                    <a:pt x="15" y="4"/>
                  </a:cubicBezTo>
                  <a:cubicBezTo>
                    <a:pt x="15" y="4"/>
                    <a:pt x="15" y="4"/>
                    <a:pt x="16" y="4"/>
                  </a:cubicBezTo>
                  <a:cubicBezTo>
                    <a:pt x="16" y="4"/>
                    <a:pt x="16" y="4"/>
                    <a:pt x="17" y="4"/>
                  </a:cubicBezTo>
                  <a:cubicBezTo>
                    <a:pt x="25" y="6"/>
                    <a:pt x="31" y="16"/>
                    <a:pt x="35" y="24"/>
                  </a:cubicBezTo>
                  <a:cubicBezTo>
                    <a:pt x="45" y="45"/>
                    <a:pt x="47" y="69"/>
                    <a:pt x="48" y="93"/>
                  </a:cubicBezTo>
                  <a:cubicBezTo>
                    <a:pt x="45" y="93"/>
                    <a:pt x="42" y="94"/>
                    <a:pt x="40" y="95"/>
                  </a:cubicBezTo>
                  <a:cubicBezTo>
                    <a:pt x="27" y="80"/>
                    <a:pt x="16" y="64"/>
                    <a:pt x="10" y="45"/>
                  </a:cubicBezTo>
                  <a:close/>
                </a:path>
              </a:pathLst>
            </a:custGeom>
            <a:solidFill>
              <a:srgbClr val="7C5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2" name="Freeform 201"/>
            <p:cNvSpPr>
              <a:spLocks/>
            </p:cNvSpPr>
            <p:nvPr/>
          </p:nvSpPr>
          <p:spPr bwMode="auto">
            <a:xfrm>
              <a:off x="1139826" y="3460750"/>
              <a:ext cx="69850" cy="133350"/>
            </a:xfrm>
            <a:custGeom>
              <a:avLst/>
              <a:gdLst>
                <a:gd name="T0" fmla="*/ 21 w 22"/>
                <a:gd name="T1" fmla="*/ 39 h 42"/>
                <a:gd name="T2" fmla="*/ 6 w 22"/>
                <a:gd name="T3" fmla="*/ 2 h 42"/>
                <a:gd name="T4" fmla="*/ 1 w 22"/>
                <a:gd name="T5" fmla="*/ 3 h 42"/>
                <a:gd name="T6" fmla="*/ 16 w 22"/>
                <a:gd name="T7" fmla="*/ 41 h 42"/>
                <a:gd name="T8" fmla="*/ 21 w 22"/>
                <a:gd name="T9" fmla="*/ 39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" h="42">
                  <a:moveTo>
                    <a:pt x="21" y="39"/>
                  </a:moveTo>
                  <a:cubicBezTo>
                    <a:pt x="10" y="30"/>
                    <a:pt x="5" y="16"/>
                    <a:pt x="6" y="2"/>
                  </a:cubicBezTo>
                  <a:cubicBezTo>
                    <a:pt x="6" y="0"/>
                    <a:pt x="1" y="1"/>
                    <a:pt x="1" y="3"/>
                  </a:cubicBezTo>
                  <a:cubicBezTo>
                    <a:pt x="0" y="17"/>
                    <a:pt x="6" y="32"/>
                    <a:pt x="16" y="41"/>
                  </a:cubicBezTo>
                  <a:cubicBezTo>
                    <a:pt x="18" y="42"/>
                    <a:pt x="22" y="40"/>
                    <a:pt x="21" y="39"/>
                  </a:cubicBezTo>
                  <a:close/>
                </a:path>
              </a:pathLst>
            </a:custGeom>
            <a:solidFill>
              <a:srgbClr val="7C5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3" name="Freeform 202"/>
            <p:cNvSpPr>
              <a:spLocks/>
            </p:cNvSpPr>
            <p:nvPr/>
          </p:nvSpPr>
          <p:spPr bwMode="auto">
            <a:xfrm>
              <a:off x="1546226" y="3340100"/>
              <a:ext cx="107950" cy="63500"/>
            </a:xfrm>
            <a:custGeom>
              <a:avLst/>
              <a:gdLst>
                <a:gd name="T0" fmla="*/ 28 w 34"/>
                <a:gd name="T1" fmla="*/ 2 h 20"/>
                <a:gd name="T2" fmla="*/ 16 w 34"/>
                <a:gd name="T3" fmla="*/ 6 h 20"/>
                <a:gd name="T4" fmla="*/ 14 w 34"/>
                <a:gd name="T5" fmla="*/ 5 h 20"/>
                <a:gd name="T6" fmla="*/ 5 w 34"/>
                <a:gd name="T7" fmla="*/ 0 h 20"/>
                <a:gd name="T8" fmla="*/ 1 w 34"/>
                <a:gd name="T9" fmla="*/ 2 h 20"/>
                <a:gd name="T10" fmla="*/ 9 w 34"/>
                <a:gd name="T11" fmla="*/ 7 h 20"/>
                <a:gd name="T12" fmla="*/ 11 w 34"/>
                <a:gd name="T13" fmla="*/ 9 h 20"/>
                <a:gd name="T14" fmla="*/ 9 w 34"/>
                <a:gd name="T15" fmla="*/ 19 h 20"/>
                <a:gd name="T16" fmla="*/ 14 w 34"/>
                <a:gd name="T17" fmla="*/ 18 h 20"/>
                <a:gd name="T18" fmla="*/ 16 w 34"/>
                <a:gd name="T19" fmla="*/ 8 h 20"/>
                <a:gd name="T20" fmla="*/ 31 w 34"/>
                <a:gd name="T21" fmla="*/ 3 h 20"/>
                <a:gd name="T22" fmla="*/ 28 w 34"/>
                <a:gd name="T23" fmla="*/ 2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4" h="20">
                  <a:moveTo>
                    <a:pt x="28" y="2"/>
                  </a:moveTo>
                  <a:cubicBezTo>
                    <a:pt x="24" y="3"/>
                    <a:pt x="20" y="6"/>
                    <a:pt x="16" y="6"/>
                  </a:cubicBezTo>
                  <a:cubicBezTo>
                    <a:pt x="15" y="5"/>
                    <a:pt x="15" y="5"/>
                    <a:pt x="14" y="5"/>
                  </a:cubicBezTo>
                  <a:cubicBezTo>
                    <a:pt x="12" y="3"/>
                    <a:pt x="8" y="1"/>
                    <a:pt x="5" y="0"/>
                  </a:cubicBezTo>
                  <a:cubicBezTo>
                    <a:pt x="4" y="0"/>
                    <a:pt x="0" y="1"/>
                    <a:pt x="1" y="2"/>
                  </a:cubicBezTo>
                  <a:cubicBezTo>
                    <a:pt x="3" y="4"/>
                    <a:pt x="6" y="6"/>
                    <a:pt x="9" y="7"/>
                  </a:cubicBezTo>
                  <a:cubicBezTo>
                    <a:pt x="10" y="7"/>
                    <a:pt x="10" y="8"/>
                    <a:pt x="11" y="9"/>
                  </a:cubicBezTo>
                  <a:cubicBezTo>
                    <a:pt x="12" y="12"/>
                    <a:pt x="10" y="16"/>
                    <a:pt x="9" y="19"/>
                  </a:cubicBezTo>
                  <a:cubicBezTo>
                    <a:pt x="9" y="20"/>
                    <a:pt x="14" y="20"/>
                    <a:pt x="14" y="18"/>
                  </a:cubicBezTo>
                  <a:cubicBezTo>
                    <a:pt x="15" y="15"/>
                    <a:pt x="17" y="11"/>
                    <a:pt x="16" y="8"/>
                  </a:cubicBezTo>
                  <a:cubicBezTo>
                    <a:pt x="21" y="7"/>
                    <a:pt x="26" y="5"/>
                    <a:pt x="31" y="3"/>
                  </a:cubicBezTo>
                  <a:cubicBezTo>
                    <a:pt x="34" y="1"/>
                    <a:pt x="29" y="1"/>
                    <a:pt x="28" y="2"/>
                  </a:cubicBezTo>
                  <a:close/>
                </a:path>
              </a:pathLst>
            </a:custGeom>
            <a:solidFill>
              <a:srgbClr val="7C5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4" name="Freeform 203"/>
            <p:cNvSpPr>
              <a:spLocks/>
            </p:cNvSpPr>
            <p:nvPr/>
          </p:nvSpPr>
          <p:spPr bwMode="auto">
            <a:xfrm>
              <a:off x="1657351" y="3267075"/>
              <a:ext cx="230188" cy="76200"/>
            </a:xfrm>
            <a:custGeom>
              <a:avLst/>
              <a:gdLst>
                <a:gd name="T0" fmla="*/ 7 w 73"/>
                <a:gd name="T1" fmla="*/ 23 h 24"/>
                <a:gd name="T2" fmla="*/ 69 w 73"/>
                <a:gd name="T3" fmla="*/ 3 h 24"/>
                <a:gd name="T4" fmla="*/ 69 w 73"/>
                <a:gd name="T5" fmla="*/ 1 h 24"/>
                <a:gd name="T6" fmla="*/ 4 w 73"/>
                <a:gd name="T7" fmla="*/ 21 h 24"/>
                <a:gd name="T8" fmla="*/ 7 w 73"/>
                <a:gd name="T9" fmla="*/ 2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3" h="24">
                  <a:moveTo>
                    <a:pt x="7" y="23"/>
                  </a:moveTo>
                  <a:cubicBezTo>
                    <a:pt x="27" y="15"/>
                    <a:pt x="48" y="9"/>
                    <a:pt x="69" y="3"/>
                  </a:cubicBezTo>
                  <a:cubicBezTo>
                    <a:pt x="73" y="2"/>
                    <a:pt x="72" y="0"/>
                    <a:pt x="69" y="1"/>
                  </a:cubicBezTo>
                  <a:cubicBezTo>
                    <a:pt x="47" y="7"/>
                    <a:pt x="25" y="13"/>
                    <a:pt x="4" y="21"/>
                  </a:cubicBezTo>
                  <a:cubicBezTo>
                    <a:pt x="0" y="23"/>
                    <a:pt x="4" y="24"/>
                    <a:pt x="7" y="23"/>
                  </a:cubicBezTo>
                  <a:close/>
                </a:path>
              </a:pathLst>
            </a:custGeom>
            <a:solidFill>
              <a:srgbClr val="7C5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5" name="Freeform 204"/>
            <p:cNvSpPr>
              <a:spLocks/>
            </p:cNvSpPr>
            <p:nvPr/>
          </p:nvSpPr>
          <p:spPr bwMode="auto">
            <a:xfrm>
              <a:off x="1631951" y="3336925"/>
              <a:ext cx="261938" cy="38100"/>
            </a:xfrm>
            <a:custGeom>
              <a:avLst/>
              <a:gdLst>
                <a:gd name="T0" fmla="*/ 3 w 83"/>
                <a:gd name="T1" fmla="*/ 12 h 12"/>
                <a:gd name="T2" fmla="*/ 78 w 83"/>
                <a:gd name="T3" fmla="*/ 2 h 12"/>
                <a:gd name="T4" fmla="*/ 80 w 83"/>
                <a:gd name="T5" fmla="*/ 0 h 12"/>
                <a:gd name="T6" fmla="*/ 4 w 83"/>
                <a:gd name="T7" fmla="*/ 9 h 12"/>
                <a:gd name="T8" fmla="*/ 3 w 83"/>
                <a:gd name="T9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12">
                  <a:moveTo>
                    <a:pt x="3" y="12"/>
                  </a:moveTo>
                  <a:cubicBezTo>
                    <a:pt x="28" y="7"/>
                    <a:pt x="53" y="3"/>
                    <a:pt x="78" y="2"/>
                  </a:cubicBezTo>
                  <a:cubicBezTo>
                    <a:pt x="80" y="2"/>
                    <a:pt x="83" y="0"/>
                    <a:pt x="80" y="0"/>
                  </a:cubicBezTo>
                  <a:cubicBezTo>
                    <a:pt x="54" y="0"/>
                    <a:pt x="29" y="5"/>
                    <a:pt x="4" y="9"/>
                  </a:cubicBezTo>
                  <a:cubicBezTo>
                    <a:pt x="2" y="10"/>
                    <a:pt x="0" y="12"/>
                    <a:pt x="3" y="12"/>
                  </a:cubicBezTo>
                  <a:close/>
                </a:path>
              </a:pathLst>
            </a:custGeom>
            <a:solidFill>
              <a:srgbClr val="7C5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6" name="Freeform 205"/>
            <p:cNvSpPr>
              <a:spLocks/>
            </p:cNvSpPr>
            <p:nvPr/>
          </p:nvSpPr>
          <p:spPr bwMode="auto">
            <a:xfrm>
              <a:off x="1238251" y="3270250"/>
              <a:ext cx="301625" cy="69850"/>
            </a:xfrm>
            <a:custGeom>
              <a:avLst/>
              <a:gdLst>
                <a:gd name="T0" fmla="*/ 93 w 95"/>
                <a:gd name="T1" fmla="*/ 19 h 22"/>
                <a:gd name="T2" fmla="*/ 6 w 95"/>
                <a:gd name="T3" fmla="*/ 1 h 22"/>
                <a:gd name="T4" fmla="*/ 3 w 95"/>
                <a:gd name="T5" fmla="*/ 3 h 22"/>
                <a:gd name="T6" fmla="*/ 89 w 95"/>
                <a:gd name="T7" fmla="*/ 21 h 22"/>
                <a:gd name="T8" fmla="*/ 93 w 95"/>
                <a:gd name="T9" fmla="*/ 1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2">
                  <a:moveTo>
                    <a:pt x="93" y="19"/>
                  </a:moveTo>
                  <a:cubicBezTo>
                    <a:pt x="65" y="8"/>
                    <a:pt x="34" y="9"/>
                    <a:pt x="6" y="1"/>
                  </a:cubicBezTo>
                  <a:cubicBezTo>
                    <a:pt x="4" y="0"/>
                    <a:pt x="0" y="3"/>
                    <a:pt x="3" y="3"/>
                  </a:cubicBezTo>
                  <a:cubicBezTo>
                    <a:pt x="31" y="11"/>
                    <a:pt x="61" y="10"/>
                    <a:pt x="89" y="21"/>
                  </a:cubicBezTo>
                  <a:cubicBezTo>
                    <a:pt x="90" y="22"/>
                    <a:pt x="95" y="20"/>
                    <a:pt x="93" y="19"/>
                  </a:cubicBezTo>
                  <a:close/>
                </a:path>
              </a:pathLst>
            </a:custGeom>
            <a:solidFill>
              <a:srgbClr val="7C5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7" name="Freeform 206"/>
            <p:cNvSpPr>
              <a:spLocks/>
            </p:cNvSpPr>
            <p:nvPr/>
          </p:nvSpPr>
          <p:spPr bwMode="auto">
            <a:xfrm>
              <a:off x="1279526" y="3352800"/>
              <a:ext cx="266700" cy="28575"/>
            </a:xfrm>
            <a:custGeom>
              <a:avLst/>
              <a:gdLst>
                <a:gd name="T0" fmla="*/ 81 w 84"/>
                <a:gd name="T1" fmla="*/ 0 h 9"/>
                <a:gd name="T2" fmla="*/ 5 w 84"/>
                <a:gd name="T3" fmla="*/ 3 h 9"/>
                <a:gd name="T4" fmla="*/ 1 w 84"/>
                <a:gd name="T5" fmla="*/ 5 h 9"/>
                <a:gd name="T6" fmla="*/ 79 w 84"/>
                <a:gd name="T7" fmla="*/ 2 h 9"/>
                <a:gd name="T8" fmla="*/ 81 w 84"/>
                <a:gd name="T9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" h="9">
                  <a:moveTo>
                    <a:pt x="81" y="0"/>
                  </a:moveTo>
                  <a:cubicBezTo>
                    <a:pt x="56" y="2"/>
                    <a:pt x="31" y="7"/>
                    <a:pt x="5" y="3"/>
                  </a:cubicBezTo>
                  <a:cubicBezTo>
                    <a:pt x="4" y="3"/>
                    <a:pt x="0" y="5"/>
                    <a:pt x="1" y="5"/>
                  </a:cubicBezTo>
                  <a:cubicBezTo>
                    <a:pt x="27" y="9"/>
                    <a:pt x="53" y="4"/>
                    <a:pt x="79" y="2"/>
                  </a:cubicBezTo>
                  <a:cubicBezTo>
                    <a:pt x="80" y="2"/>
                    <a:pt x="84" y="0"/>
                    <a:pt x="81" y="0"/>
                  </a:cubicBezTo>
                  <a:close/>
                </a:path>
              </a:pathLst>
            </a:custGeom>
            <a:solidFill>
              <a:srgbClr val="7C5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8" name="Freeform 207"/>
            <p:cNvSpPr>
              <a:spLocks/>
            </p:cNvSpPr>
            <p:nvPr/>
          </p:nvSpPr>
          <p:spPr bwMode="auto">
            <a:xfrm>
              <a:off x="1660526" y="3190875"/>
              <a:ext cx="60325" cy="63500"/>
            </a:xfrm>
            <a:custGeom>
              <a:avLst/>
              <a:gdLst>
                <a:gd name="T0" fmla="*/ 14 w 19"/>
                <a:gd name="T1" fmla="*/ 3 h 20"/>
                <a:gd name="T2" fmla="*/ 2 w 19"/>
                <a:gd name="T3" fmla="*/ 6 h 20"/>
                <a:gd name="T4" fmla="*/ 7 w 19"/>
                <a:gd name="T5" fmla="*/ 17 h 20"/>
                <a:gd name="T6" fmla="*/ 7 w 19"/>
                <a:gd name="T7" fmla="*/ 17 h 20"/>
                <a:gd name="T8" fmla="*/ 5 w 19"/>
                <a:gd name="T9" fmla="*/ 17 h 20"/>
                <a:gd name="T10" fmla="*/ 3 w 19"/>
                <a:gd name="T11" fmla="*/ 19 h 20"/>
                <a:gd name="T12" fmla="*/ 17 w 19"/>
                <a:gd name="T13" fmla="*/ 15 h 20"/>
                <a:gd name="T14" fmla="*/ 14 w 19"/>
                <a:gd name="T15" fmla="*/ 3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0">
                  <a:moveTo>
                    <a:pt x="14" y="3"/>
                  </a:moveTo>
                  <a:cubicBezTo>
                    <a:pt x="10" y="0"/>
                    <a:pt x="4" y="2"/>
                    <a:pt x="2" y="6"/>
                  </a:cubicBezTo>
                  <a:cubicBezTo>
                    <a:pt x="0" y="11"/>
                    <a:pt x="3" y="16"/>
                    <a:pt x="7" y="17"/>
                  </a:cubicBezTo>
                  <a:cubicBezTo>
                    <a:pt x="7" y="17"/>
                    <a:pt x="7" y="17"/>
                    <a:pt x="7" y="17"/>
                  </a:cubicBezTo>
                  <a:cubicBezTo>
                    <a:pt x="6" y="17"/>
                    <a:pt x="5" y="17"/>
                    <a:pt x="5" y="17"/>
                  </a:cubicBezTo>
                  <a:cubicBezTo>
                    <a:pt x="4" y="17"/>
                    <a:pt x="1" y="18"/>
                    <a:pt x="3" y="19"/>
                  </a:cubicBezTo>
                  <a:cubicBezTo>
                    <a:pt x="8" y="20"/>
                    <a:pt x="15" y="20"/>
                    <a:pt x="17" y="15"/>
                  </a:cubicBezTo>
                  <a:cubicBezTo>
                    <a:pt x="19" y="10"/>
                    <a:pt x="18" y="5"/>
                    <a:pt x="14" y="3"/>
                  </a:cubicBezTo>
                  <a:close/>
                </a:path>
              </a:pathLst>
            </a:custGeom>
            <a:solidFill>
              <a:srgbClr val="7C5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9" name="Freeform 208"/>
            <p:cNvSpPr>
              <a:spLocks/>
            </p:cNvSpPr>
            <p:nvPr/>
          </p:nvSpPr>
          <p:spPr bwMode="auto">
            <a:xfrm>
              <a:off x="1495426" y="3187700"/>
              <a:ext cx="57150" cy="57150"/>
            </a:xfrm>
            <a:custGeom>
              <a:avLst/>
              <a:gdLst>
                <a:gd name="T0" fmla="*/ 17 w 18"/>
                <a:gd name="T1" fmla="*/ 8 h 18"/>
                <a:gd name="T2" fmla="*/ 10 w 18"/>
                <a:gd name="T3" fmla="*/ 0 h 18"/>
                <a:gd name="T4" fmla="*/ 0 w 18"/>
                <a:gd name="T5" fmla="*/ 9 h 18"/>
                <a:gd name="T6" fmla="*/ 13 w 18"/>
                <a:gd name="T7" fmla="*/ 18 h 18"/>
                <a:gd name="T8" fmla="*/ 13 w 18"/>
                <a:gd name="T9" fmla="*/ 16 h 18"/>
                <a:gd name="T10" fmla="*/ 11 w 18"/>
                <a:gd name="T11" fmla="*/ 16 h 18"/>
                <a:gd name="T12" fmla="*/ 10 w 18"/>
                <a:gd name="T13" fmla="*/ 15 h 18"/>
                <a:gd name="T14" fmla="*/ 17 w 18"/>
                <a:gd name="T15" fmla="*/ 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" h="18">
                  <a:moveTo>
                    <a:pt x="17" y="8"/>
                  </a:moveTo>
                  <a:cubicBezTo>
                    <a:pt x="18" y="4"/>
                    <a:pt x="14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6"/>
                    <a:pt x="8" y="18"/>
                    <a:pt x="13" y="18"/>
                  </a:cubicBezTo>
                  <a:cubicBezTo>
                    <a:pt x="15" y="17"/>
                    <a:pt x="16" y="15"/>
                    <a:pt x="13" y="16"/>
                  </a:cubicBezTo>
                  <a:cubicBezTo>
                    <a:pt x="13" y="16"/>
                    <a:pt x="12" y="16"/>
                    <a:pt x="11" y="16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14" y="15"/>
                    <a:pt x="17" y="13"/>
                    <a:pt x="17" y="8"/>
                  </a:cubicBezTo>
                  <a:close/>
                </a:path>
              </a:pathLst>
            </a:custGeom>
            <a:solidFill>
              <a:srgbClr val="7C5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0" name="Freeform 209"/>
            <p:cNvSpPr>
              <a:spLocks noEditPoints="1"/>
            </p:cNvSpPr>
            <p:nvPr/>
          </p:nvSpPr>
          <p:spPr bwMode="auto">
            <a:xfrm>
              <a:off x="904876" y="2587625"/>
              <a:ext cx="1081088" cy="1193800"/>
            </a:xfrm>
            <a:custGeom>
              <a:avLst/>
              <a:gdLst>
                <a:gd name="T0" fmla="*/ 273 w 341"/>
                <a:gd name="T1" fmla="*/ 40 h 376"/>
                <a:gd name="T2" fmla="*/ 169 w 341"/>
                <a:gd name="T3" fmla="*/ 17 h 376"/>
                <a:gd name="T4" fmla="*/ 168 w 341"/>
                <a:gd name="T5" fmla="*/ 148 h 376"/>
                <a:gd name="T6" fmla="*/ 80 w 341"/>
                <a:gd name="T7" fmla="*/ 171 h 376"/>
                <a:gd name="T8" fmla="*/ 5 w 341"/>
                <a:gd name="T9" fmla="*/ 186 h 376"/>
                <a:gd name="T10" fmla="*/ 13 w 341"/>
                <a:gd name="T11" fmla="*/ 222 h 376"/>
                <a:gd name="T12" fmla="*/ 60 w 341"/>
                <a:gd name="T13" fmla="*/ 302 h 376"/>
                <a:gd name="T14" fmla="*/ 113 w 341"/>
                <a:gd name="T15" fmla="*/ 345 h 376"/>
                <a:gd name="T16" fmla="*/ 257 w 341"/>
                <a:gd name="T17" fmla="*/ 357 h 376"/>
                <a:gd name="T18" fmla="*/ 258 w 341"/>
                <a:gd name="T19" fmla="*/ 325 h 376"/>
                <a:gd name="T20" fmla="*/ 312 w 341"/>
                <a:gd name="T21" fmla="*/ 313 h 376"/>
                <a:gd name="T22" fmla="*/ 280 w 341"/>
                <a:gd name="T23" fmla="*/ 231 h 376"/>
                <a:gd name="T24" fmla="*/ 331 w 341"/>
                <a:gd name="T25" fmla="*/ 72 h 376"/>
                <a:gd name="T26" fmla="*/ 9 w 341"/>
                <a:gd name="T27" fmla="*/ 191 h 376"/>
                <a:gd name="T28" fmla="*/ 42 w 341"/>
                <a:gd name="T29" fmla="*/ 170 h 376"/>
                <a:gd name="T30" fmla="*/ 45 w 341"/>
                <a:gd name="T31" fmla="*/ 244 h 376"/>
                <a:gd name="T32" fmla="*/ 304 w 341"/>
                <a:gd name="T33" fmla="*/ 313 h 376"/>
                <a:gd name="T34" fmla="*/ 297 w 341"/>
                <a:gd name="T35" fmla="*/ 326 h 376"/>
                <a:gd name="T36" fmla="*/ 288 w 341"/>
                <a:gd name="T37" fmla="*/ 329 h 376"/>
                <a:gd name="T38" fmla="*/ 264 w 341"/>
                <a:gd name="T39" fmla="*/ 321 h 376"/>
                <a:gd name="T40" fmla="*/ 231 w 341"/>
                <a:gd name="T41" fmla="*/ 328 h 376"/>
                <a:gd name="T42" fmla="*/ 234 w 341"/>
                <a:gd name="T43" fmla="*/ 331 h 376"/>
                <a:gd name="T44" fmla="*/ 251 w 341"/>
                <a:gd name="T45" fmla="*/ 359 h 376"/>
                <a:gd name="T46" fmla="*/ 245 w 341"/>
                <a:gd name="T47" fmla="*/ 366 h 376"/>
                <a:gd name="T48" fmla="*/ 238 w 341"/>
                <a:gd name="T49" fmla="*/ 367 h 376"/>
                <a:gd name="T50" fmla="*/ 233 w 341"/>
                <a:gd name="T51" fmla="*/ 369 h 376"/>
                <a:gd name="T52" fmla="*/ 155 w 341"/>
                <a:gd name="T53" fmla="*/ 332 h 376"/>
                <a:gd name="T54" fmla="*/ 75 w 341"/>
                <a:gd name="T55" fmla="*/ 306 h 376"/>
                <a:gd name="T56" fmla="*/ 63 w 341"/>
                <a:gd name="T57" fmla="*/ 230 h 376"/>
                <a:gd name="T58" fmla="*/ 137 w 341"/>
                <a:gd name="T59" fmla="*/ 151 h 376"/>
                <a:gd name="T60" fmla="*/ 278 w 341"/>
                <a:gd name="T61" fmla="*/ 235 h 376"/>
                <a:gd name="T62" fmla="*/ 280 w 341"/>
                <a:gd name="T63" fmla="*/ 220 h 376"/>
                <a:gd name="T64" fmla="*/ 171 w 341"/>
                <a:gd name="T65" fmla="*/ 151 h 376"/>
                <a:gd name="T66" fmla="*/ 188 w 341"/>
                <a:gd name="T67" fmla="*/ 135 h 376"/>
                <a:gd name="T68" fmla="*/ 169 w 341"/>
                <a:gd name="T69" fmla="*/ 22 h 376"/>
                <a:gd name="T70" fmla="*/ 224 w 341"/>
                <a:gd name="T71" fmla="*/ 129 h 376"/>
                <a:gd name="T72" fmla="*/ 259 w 341"/>
                <a:gd name="T73" fmla="*/ 132 h 376"/>
                <a:gd name="T74" fmla="*/ 291 w 341"/>
                <a:gd name="T75" fmla="*/ 51 h 376"/>
                <a:gd name="T76" fmla="*/ 295 w 341"/>
                <a:gd name="T77" fmla="*/ 48 h 376"/>
                <a:gd name="T78" fmla="*/ 299 w 341"/>
                <a:gd name="T79" fmla="*/ 44 h 376"/>
                <a:gd name="T80" fmla="*/ 302 w 341"/>
                <a:gd name="T81" fmla="*/ 43 h 376"/>
                <a:gd name="T82" fmla="*/ 304 w 341"/>
                <a:gd name="T83" fmla="*/ 42 h 376"/>
                <a:gd name="T84" fmla="*/ 306 w 341"/>
                <a:gd name="T85" fmla="*/ 42 h 376"/>
                <a:gd name="T86" fmla="*/ 307 w 341"/>
                <a:gd name="T87" fmla="*/ 42 h 376"/>
                <a:gd name="T88" fmla="*/ 309 w 341"/>
                <a:gd name="T89" fmla="*/ 42 h 376"/>
                <a:gd name="T90" fmla="*/ 310 w 341"/>
                <a:gd name="T91" fmla="*/ 43 h 376"/>
                <a:gd name="T92" fmla="*/ 314 w 341"/>
                <a:gd name="T93" fmla="*/ 56 h 376"/>
                <a:gd name="T94" fmla="*/ 259 w 341"/>
                <a:gd name="T95" fmla="*/ 132 h 376"/>
                <a:gd name="T96" fmla="*/ 300 w 341"/>
                <a:gd name="T97" fmla="*/ 101 h 376"/>
                <a:gd name="T98" fmla="*/ 312 w 341"/>
                <a:gd name="T99" fmla="*/ 39 h 376"/>
                <a:gd name="T100" fmla="*/ 266 w 341"/>
                <a:gd name="T101" fmla="*/ 87 h 376"/>
                <a:gd name="T102" fmla="*/ 266 w 341"/>
                <a:gd name="T103" fmla="*/ 64 h 376"/>
                <a:gd name="T104" fmla="*/ 271 w 341"/>
                <a:gd name="T105" fmla="*/ 140 h 3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341" h="376">
                  <a:moveTo>
                    <a:pt x="331" y="72"/>
                  </a:moveTo>
                  <a:cubicBezTo>
                    <a:pt x="338" y="56"/>
                    <a:pt x="341" y="29"/>
                    <a:pt x="320" y="21"/>
                  </a:cubicBezTo>
                  <a:cubicBezTo>
                    <a:pt x="302" y="13"/>
                    <a:pt x="284" y="26"/>
                    <a:pt x="273" y="40"/>
                  </a:cubicBezTo>
                  <a:cubicBezTo>
                    <a:pt x="250" y="72"/>
                    <a:pt x="246" y="119"/>
                    <a:pt x="246" y="129"/>
                  </a:cubicBezTo>
                  <a:cubicBezTo>
                    <a:pt x="241" y="128"/>
                    <a:pt x="235" y="127"/>
                    <a:pt x="230" y="127"/>
                  </a:cubicBezTo>
                  <a:cubicBezTo>
                    <a:pt x="228" y="99"/>
                    <a:pt x="219" y="0"/>
                    <a:pt x="169" y="17"/>
                  </a:cubicBezTo>
                  <a:cubicBezTo>
                    <a:pt x="124" y="32"/>
                    <a:pt x="164" y="113"/>
                    <a:pt x="183" y="135"/>
                  </a:cubicBezTo>
                  <a:cubicBezTo>
                    <a:pt x="183" y="135"/>
                    <a:pt x="183" y="135"/>
                    <a:pt x="183" y="135"/>
                  </a:cubicBezTo>
                  <a:cubicBezTo>
                    <a:pt x="177" y="138"/>
                    <a:pt x="172" y="142"/>
                    <a:pt x="168" y="148"/>
                  </a:cubicBezTo>
                  <a:cubicBezTo>
                    <a:pt x="160" y="148"/>
                    <a:pt x="151" y="146"/>
                    <a:pt x="143" y="146"/>
                  </a:cubicBezTo>
                  <a:cubicBezTo>
                    <a:pt x="127" y="147"/>
                    <a:pt x="111" y="152"/>
                    <a:pt x="97" y="159"/>
                  </a:cubicBezTo>
                  <a:cubicBezTo>
                    <a:pt x="91" y="162"/>
                    <a:pt x="85" y="166"/>
                    <a:pt x="80" y="171"/>
                  </a:cubicBezTo>
                  <a:cubicBezTo>
                    <a:pt x="79" y="157"/>
                    <a:pt x="65" y="149"/>
                    <a:pt x="50" y="153"/>
                  </a:cubicBezTo>
                  <a:cubicBezTo>
                    <a:pt x="37" y="157"/>
                    <a:pt x="34" y="168"/>
                    <a:pt x="37" y="180"/>
                  </a:cubicBezTo>
                  <a:cubicBezTo>
                    <a:pt x="26" y="174"/>
                    <a:pt x="13" y="174"/>
                    <a:pt x="5" y="186"/>
                  </a:cubicBezTo>
                  <a:cubicBezTo>
                    <a:pt x="0" y="194"/>
                    <a:pt x="2" y="202"/>
                    <a:pt x="9" y="207"/>
                  </a:cubicBezTo>
                  <a:cubicBezTo>
                    <a:pt x="13" y="210"/>
                    <a:pt x="18" y="211"/>
                    <a:pt x="23" y="212"/>
                  </a:cubicBezTo>
                  <a:cubicBezTo>
                    <a:pt x="21" y="211"/>
                    <a:pt x="15" y="220"/>
                    <a:pt x="13" y="222"/>
                  </a:cubicBezTo>
                  <a:cubicBezTo>
                    <a:pt x="1" y="240"/>
                    <a:pt x="29" y="256"/>
                    <a:pt x="44" y="250"/>
                  </a:cubicBezTo>
                  <a:cubicBezTo>
                    <a:pt x="45" y="250"/>
                    <a:pt x="45" y="250"/>
                    <a:pt x="46" y="250"/>
                  </a:cubicBezTo>
                  <a:cubicBezTo>
                    <a:pt x="43" y="268"/>
                    <a:pt x="46" y="287"/>
                    <a:pt x="60" y="302"/>
                  </a:cubicBezTo>
                  <a:cubicBezTo>
                    <a:pt x="67" y="310"/>
                    <a:pt x="78" y="313"/>
                    <a:pt x="87" y="316"/>
                  </a:cubicBezTo>
                  <a:cubicBezTo>
                    <a:pt x="94" y="318"/>
                    <a:pt x="98" y="331"/>
                    <a:pt x="101" y="336"/>
                  </a:cubicBezTo>
                  <a:cubicBezTo>
                    <a:pt x="104" y="340"/>
                    <a:pt x="108" y="343"/>
                    <a:pt x="113" y="345"/>
                  </a:cubicBezTo>
                  <a:cubicBezTo>
                    <a:pt x="121" y="348"/>
                    <a:pt x="149" y="349"/>
                    <a:pt x="158" y="339"/>
                  </a:cubicBezTo>
                  <a:cubicBezTo>
                    <a:pt x="171" y="361"/>
                    <a:pt x="205" y="376"/>
                    <a:pt x="229" y="374"/>
                  </a:cubicBezTo>
                  <a:cubicBezTo>
                    <a:pt x="240" y="373"/>
                    <a:pt x="253" y="368"/>
                    <a:pt x="257" y="357"/>
                  </a:cubicBezTo>
                  <a:cubicBezTo>
                    <a:pt x="262" y="346"/>
                    <a:pt x="251" y="336"/>
                    <a:pt x="242" y="330"/>
                  </a:cubicBezTo>
                  <a:cubicBezTo>
                    <a:pt x="243" y="330"/>
                    <a:pt x="243" y="330"/>
                    <a:pt x="243" y="330"/>
                  </a:cubicBezTo>
                  <a:cubicBezTo>
                    <a:pt x="249" y="329"/>
                    <a:pt x="254" y="327"/>
                    <a:pt x="258" y="325"/>
                  </a:cubicBezTo>
                  <a:cubicBezTo>
                    <a:pt x="264" y="340"/>
                    <a:pt x="273" y="350"/>
                    <a:pt x="290" y="351"/>
                  </a:cubicBezTo>
                  <a:cubicBezTo>
                    <a:pt x="302" y="351"/>
                    <a:pt x="315" y="345"/>
                    <a:pt x="318" y="332"/>
                  </a:cubicBezTo>
                  <a:cubicBezTo>
                    <a:pt x="320" y="325"/>
                    <a:pt x="316" y="318"/>
                    <a:pt x="312" y="313"/>
                  </a:cubicBezTo>
                  <a:cubicBezTo>
                    <a:pt x="309" y="308"/>
                    <a:pt x="304" y="306"/>
                    <a:pt x="302" y="301"/>
                  </a:cubicBezTo>
                  <a:cubicBezTo>
                    <a:pt x="300" y="295"/>
                    <a:pt x="300" y="288"/>
                    <a:pt x="300" y="282"/>
                  </a:cubicBezTo>
                  <a:cubicBezTo>
                    <a:pt x="300" y="263"/>
                    <a:pt x="300" y="240"/>
                    <a:pt x="280" y="231"/>
                  </a:cubicBezTo>
                  <a:cubicBezTo>
                    <a:pt x="287" y="220"/>
                    <a:pt x="292" y="208"/>
                    <a:pt x="293" y="197"/>
                  </a:cubicBezTo>
                  <a:cubicBezTo>
                    <a:pt x="295" y="173"/>
                    <a:pt x="288" y="155"/>
                    <a:pt x="275" y="144"/>
                  </a:cubicBezTo>
                  <a:cubicBezTo>
                    <a:pt x="300" y="125"/>
                    <a:pt x="318" y="101"/>
                    <a:pt x="331" y="72"/>
                  </a:cubicBezTo>
                  <a:close/>
                  <a:moveTo>
                    <a:pt x="31" y="211"/>
                  </a:moveTo>
                  <a:cubicBezTo>
                    <a:pt x="32" y="210"/>
                    <a:pt x="32" y="209"/>
                    <a:pt x="31" y="209"/>
                  </a:cubicBezTo>
                  <a:cubicBezTo>
                    <a:pt x="19" y="209"/>
                    <a:pt x="7" y="204"/>
                    <a:pt x="9" y="191"/>
                  </a:cubicBezTo>
                  <a:cubicBezTo>
                    <a:pt x="13" y="171"/>
                    <a:pt x="33" y="181"/>
                    <a:pt x="41" y="191"/>
                  </a:cubicBezTo>
                  <a:cubicBezTo>
                    <a:pt x="42" y="192"/>
                    <a:pt x="48" y="190"/>
                    <a:pt x="47" y="189"/>
                  </a:cubicBezTo>
                  <a:cubicBezTo>
                    <a:pt x="44" y="183"/>
                    <a:pt x="42" y="176"/>
                    <a:pt x="42" y="170"/>
                  </a:cubicBezTo>
                  <a:cubicBezTo>
                    <a:pt x="41" y="154"/>
                    <a:pt x="65" y="150"/>
                    <a:pt x="71" y="163"/>
                  </a:cubicBezTo>
                  <a:cubicBezTo>
                    <a:pt x="80" y="182"/>
                    <a:pt x="64" y="189"/>
                    <a:pt x="60" y="209"/>
                  </a:cubicBezTo>
                  <a:cubicBezTo>
                    <a:pt x="57" y="223"/>
                    <a:pt x="60" y="236"/>
                    <a:pt x="45" y="244"/>
                  </a:cubicBezTo>
                  <a:cubicBezTo>
                    <a:pt x="28" y="255"/>
                    <a:pt x="2" y="227"/>
                    <a:pt x="31" y="211"/>
                  </a:cubicBezTo>
                  <a:close/>
                  <a:moveTo>
                    <a:pt x="293" y="283"/>
                  </a:moveTo>
                  <a:cubicBezTo>
                    <a:pt x="294" y="296"/>
                    <a:pt x="294" y="303"/>
                    <a:pt x="304" y="313"/>
                  </a:cubicBezTo>
                  <a:cubicBezTo>
                    <a:pt x="312" y="321"/>
                    <a:pt x="314" y="332"/>
                    <a:pt x="309" y="339"/>
                  </a:cubicBezTo>
                  <a:cubicBezTo>
                    <a:pt x="308" y="334"/>
                    <a:pt x="305" y="328"/>
                    <a:pt x="302" y="324"/>
                  </a:cubicBezTo>
                  <a:cubicBezTo>
                    <a:pt x="300" y="322"/>
                    <a:pt x="296" y="324"/>
                    <a:pt x="297" y="326"/>
                  </a:cubicBezTo>
                  <a:cubicBezTo>
                    <a:pt x="301" y="331"/>
                    <a:pt x="304" y="337"/>
                    <a:pt x="304" y="343"/>
                  </a:cubicBezTo>
                  <a:cubicBezTo>
                    <a:pt x="302" y="345"/>
                    <a:pt x="299" y="345"/>
                    <a:pt x="296" y="346"/>
                  </a:cubicBezTo>
                  <a:cubicBezTo>
                    <a:pt x="296" y="339"/>
                    <a:pt x="293" y="334"/>
                    <a:pt x="288" y="329"/>
                  </a:cubicBezTo>
                  <a:cubicBezTo>
                    <a:pt x="287" y="328"/>
                    <a:pt x="282" y="330"/>
                    <a:pt x="283" y="331"/>
                  </a:cubicBezTo>
                  <a:cubicBezTo>
                    <a:pt x="288" y="335"/>
                    <a:pt x="291" y="340"/>
                    <a:pt x="291" y="347"/>
                  </a:cubicBezTo>
                  <a:cubicBezTo>
                    <a:pt x="276" y="347"/>
                    <a:pt x="267" y="335"/>
                    <a:pt x="264" y="321"/>
                  </a:cubicBezTo>
                  <a:cubicBezTo>
                    <a:pt x="274" y="313"/>
                    <a:pt x="281" y="302"/>
                    <a:pt x="283" y="288"/>
                  </a:cubicBezTo>
                  <a:cubicBezTo>
                    <a:pt x="283" y="286"/>
                    <a:pt x="277" y="288"/>
                    <a:pt x="277" y="289"/>
                  </a:cubicBezTo>
                  <a:cubicBezTo>
                    <a:pt x="272" y="313"/>
                    <a:pt x="257" y="329"/>
                    <a:pt x="231" y="328"/>
                  </a:cubicBezTo>
                  <a:cubicBezTo>
                    <a:pt x="217" y="327"/>
                    <a:pt x="200" y="320"/>
                    <a:pt x="195" y="307"/>
                  </a:cubicBezTo>
                  <a:cubicBezTo>
                    <a:pt x="194" y="305"/>
                    <a:pt x="188" y="307"/>
                    <a:pt x="188" y="308"/>
                  </a:cubicBezTo>
                  <a:cubicBezTo>
                    <a:pt x="195" y="325"/>
                    <a:pt x="217" y="331"/>
                    <a:pt x="234" y="331"/>
                  </a:cubicBezTo>
                  <a:cubicBezTo>
                    <a:pt x="234" y="331"/>
                    <a:pt x="234" y="332"/>
                    <a:pt x="235" y="332"/>
                  </a:cubicBezTo>
                  <a:cubicBezTo>
                    <a:pt x="243" y="337"/>
                    <a:pt x="252" y="344"/>
                    <a:pt x="252" y="355"/>
                  </a:cubicBezTo>
                  <a:cubicBezTo>
                    <a:pt x="252" y="356"/>
                    <a:pt x="251" y="358"/>
                    <a:pt x="251" y="359"/>
                  </a:cubicBezTo>
                  <a:cubicBezTo>
                    <a:pt x="251" y="355"/>
                    <a:pt x="248" y="351"/>
                    <a:pt x="245" y="348"/>
                  </a:cubicBezTo>
                  <a:cubicBezTo>
                    <a:pt x="244" y="347"/>
                    <a:pt x="240" y="349"/>
                    <a:pt x="241" y="350"/>
                  </a:cubicBezTo>
                  <a:cubicBezTo>
                    <a:pt x="245" y="354"/>
                    <a:pt x="248" y="361"/>
                    <a:pt x="245" y="366"/>
                  </a:cubicBezTo>
                  <a:cubicBezTo>
                    <a:pt x="243" y="367"/>
                    <a:pt x="240" y="368"/>
                    <a:pt x="238" y="369"/>
                  </a:cubicBezTo>
                  <a:cubicBezTo>
                    <a:pt x="238" y="369"/>
                    <a:pt x="238" y="368"/>
                    <a:pt x="238" y="368"/>
                  </a:cubicBezTo>
                  <a:cubicBezTo>
                    <a:pt x="239" y="368"/>
                    <a:pt x="238" y="367"/>
                    <a:pt x="238" y="367"/>
                  </a:cubicBezTo>
                  <a:cubicBezTo>
                    <a:pt x="239" y="361"/>
                    <a:pt x="235" y="355"/>
                    <a:pt x="230" y="352"/>
                  </a:cubicBezTo>
                  <a:cubicBezTo>
                    <a:pt x="229" y="351"/>
                    <a:pt x="224" y="353"/>
                    <a:pt x="226" y="354"/>
                  </a:cubicBezTo>
                  <a:cubicBezTo>
                    <a:pt x="231" y="358"/>
                    <a:pt x="235" y="363"/>
                    <a:pt x="233" y="369"/>
                  </a:cubicBezTo>
                  <a:cubicBezTo>
                    <a:pt x="225" y="370"/>
                    <a:pt x="217" y="369"/>
                    <a:pt x="213" y="368"/>
                  </a:cubicBezTo>
                  <a:cubicBezTo>
                    <a:pt x="193" y="363"/>
                    <a:pt x="169" y="351"/>
                    <a:pt x="161" y="331"/>
                  </a:cubicBezTo>
                  <a:cubicBezTo>
                    <a:pt x="161" y="329"/>
                    <a:pt x="155" y="330"/>
                    <a:pt x="155" y="332"/>
                  </a:cubicBezTo>
                  <a:cubicBezTo>
                    <a:pt x="155" y="347"/>
                    <a:pt x="121" y="344"/>
                    <a:pt x="113" y="339"/>
                  </a:cubicBezTo>
                  <a:cubicBezTo>
                    <a:pt x="104" y="334"/>
                    <a:pt x="103" y="318"/>
                    <a:pt x="95" y="314"/>
                  </a:cubicBezTo>
                  <a:cubicBezTo>
                    <a:pt x="89" y="310"/>
                    <a:pt x="82" y="309"/>
                    <a:pt x="75" y="306"/>
                  </a:cubicBezTo>
                  <a:cubicBezTo>
                    <a:pt x="59" y="298"/>
                    <a:pt x="54" y="280"/>
                    <a:pt x="51" y="264"/>
                  </a:cubicBezTo>
                  <a:cubicBezTo>
                    <a:pt x="51" y="257"/>
                    <a:pt x="51" y="252"/>
                    <a:pt x="52" y="246"/>
                  </a:cubicBezTo>
                  <a:cubicBezTo>
                    <a:pt x="58" y="242"/>
                    <a:pt x="62" y="236"/>
                    <a:pt x="63" y="230"/>
                  </a:cubicBezTo>
                  <a:cubicBezTo>
                    <a:pt x="65" y="211"/>
                    <a:pt x="68" y="201"/>
                    <a:pt x="77" y="184"/>
                  </a:cubicBezTo>
                  <a:cubicBezTo>
                    <a:pt x="78" y="182"/>
                    <a:pt x="79" y="180"/>
                    <a:pt x="80" y="178"/>
                  </a:cubicBezTo>
                  <a:cubicBezTo>
                    <a:pt x="94" y="162"/>
                    <a:pt x="117" y="153"/>
                    <a:pt x="137" y="151"/>
                  </a:cubicBezTo>
                  <a:cubicBezTo>
                    <a:pt x="147" y="150"/>
                    <a:pt x="157" y="150"/>
                    <a:pt x="166" y="151"/>
                  </a:cubicBezTo>
                  <a:cubicBezTo>
                    <a:pt x="142" y="190"/>
                    <a:pt x="172" y="270"/>
                    <a:pt x="220" y="271"/>
                  </a:cubicBezTo>
                  <a:cubicBezTo>
                    <a:pt x="243" y="271"/>
                    <a:pt x="264" y="255"/>
                    <a:pt x="278" y="235"/>
                  </a:cubicBezTo>
                  <a:cubicBezTo>
                    <a:pt x="294" y="244"/>
                    <a:pt x="293" y="266"/>
                    <a:pt x="293" y="283"/>
                  </a:cubicBezTo>
                  <a:close/>
                  <a:moveTo>
                    <a:pt x="287" y="195"/>
                  </a:moveTo>
                  <a:cubicBezTo>
                    <a:pt x="286" y="203"/>
                    <a:pt x="284" y="211"/>
                    <a:pt x="280" y="220"/>
                  </a:cubicBezTo>
                  <a:cubicBezTo>
                    <a:pt x="273" y="233"/>
                    <a:pt x="273" y="233"/>
                    <a:pt x="273" y="233"/>
                  </a:cubicBezTo>
                  <a:cubicBezTo>
                    <a:pt x="260" y="255"/>
                    <a:pt x="238" y="272"/>
                    <a:pt x="214" y="266"/>
                  </a:cubicBezTo>
                  <a:cubicBezTo>
                    <a:pt x="178" y="256"/>
                    <a:pt x="150" y="185"/>
                    <a:pt x="171" y="151"/>
                  </a:cubicBezTo>
                  <a:cubicBezTo>
                    <a:pt x="173" y="147"/>
                    <a:pt x="173" y="147"/>
                    <a:pt x="173" y="147"/>
                  </a:cubicBezTo>
                  <a:cubicBezTo>
                    <a:pt x="176" y="144"/>
                    <a:pt x="180" y="140"/>
                    <a:pt x="184" y="138"/>
                  </a:cubicBezTo>
                  <a:cubicBezTo>
                    <a:pt x="186" y="137"/>
                    <a:pt x="187" y="136"/>
                    <a:pt x="188" y="135"/>
                  </a:cubicBezTo>
                  <a:cubicBezTo>
                    <a:pt x="189" y="135"/>
                    <a:pt x="191" y="133"/>
                    <a:pt x="190" y="132"/>
                  </a:cubicBezTo>
                  <a:cubicBezTo>
                    <a:pt x="170" y="111"/>
                    <a:pt x="161" y="87"/>
                    <a:pt x="156" y="60"/>
                  </a:cubicBezTo>
                  <a:cubicBezTo>
                    <a:pt x="153" y="46"/>
                    <a:pt x="156" y="29"/>
                    <a:pt x="169" y="22"/>
                  </a:cubicBezTo>
                  <a:cubicBezTo>
                    <a:pt x="183" y="15"/>
                    <a:pt x="196" y="29"/>
                    <a:pt x="202" y="39"/>
                  </a:cubicBezTo>
                  <a:cubicBezTo>
                    <a:pt x="218" y="64"/>
                    <a:pt x="221" y="98"/>
                    <a:pt x="223" y="127"/>
                  </a:cubicBezTo>
                  <a:cubicBezTo>
                    <a:pt x="223" y="127"/>
                    <a:pt x="223" y="128"/>
                    <a:pt x="224" y="129"/>
                  </a:cubicBezTo>
                  <a:cubicBezTo>
                    <a:pt x="224" y="130"/>
                    <a:pt x="226" y="131"/>
                    <a:pt x="228" y="130"/>
                  </a:cubicBezTo>
                  <a:cubicBezTo>
                    <a:pt x="274" y="137"/>
                    <a:pt x="291" y="158"/>
                    <a:pt x="287" y="195"/>
                  </a:cubicBezTo>
                  <a:close/>
                  <a:moveTo>
                    <a:pt x="259" y="132"/>
                  </a:moveTo>
                  <a:cubicBezTo>
                    <a:pt x="262" y="116"/>
                    <a:pt x="265" y="101"/>
                    <a:pt x="271" y="86"/>
                  </a:cubicBezTo>
                  <a:cubicBezTo>
                    <a:pt x="275" y="75"/>
                    <a:pt x="280" y="65"/>
                    <a:pt x="287" y="56"/>
                  </a:cubicBezTo>
                  <a:cubicBezTo>
                    <a:pt x="288" y="55"/>
                    <a:pt x="289" y="53"/>
                    <a:pt x="291" y="51"/>
                  </a:cubicBezTo>
                  <a:cubicBezTo>
                    <a:pt x="291" y="51"/>
                    <a:pt x="292" y="50"/>
                    <a:pt x="293" y="49"/>
                  </a:cubicBezTo>
                  <a:cubicBezTo>
                    <a:pt x="293" y="49"/>
                    <a:pt x="293" y="49"/>
                    <a:pt x="294" y="48"/>
                  </a:cubicBezTo>
                  <a:cubicBezTo>
                    <a:pt x="294" y="48"/>
                    <a:pt x="294" y="48"/>
                    <a:pt x="295" y="48"/>
                  </a:cubicBezTo>
                  <a:cubicBezTo>
                    <a:pt x="296" y="47"/>
                    <a:pt x="297" y="46"/>
                    <a:pt x="298" y="45"/>
                  </a:cubicBezTo>
                  <a:cubicBezTo>
                    <a:pt x="299" y="45"/>
                    <a:pt x="299" y="44"/>
                    <a:pt x="299" y="44"/>
                  </a:cubicBezTo>
                  <a:cubicBezTo>
                    <a:pt x="299" y="44"/>
                    <a:pt x="299" y="44"/>
                    <a:pt x="299" y="44"/>
                  </a:cubicBezTo>
                  <a:cubicBezTo>
                    <a:pt x="299" y="44"/>
                    <a:pt x="299" y="44"/>
                    <a:pt x="299" y="44"/>
                  </a:cubicBezTo>
                  <a:cubicBezTo>
                    <a:pt x="299" y="44"/>
                    <a:pt x="300" y="44"/>
                    <a:pt x="300" y="44"/>
                  </a:cubicBezTo>
                  <a:cubicBezTo>
                    <a:pt x="300" y="43"/>
                    <a:pt x="301" y="43"/>
                    <a:pt x="302" y="43"/>
                  </a:cubicBezTo>
                  <a:cubicBezTo>
                    <a:pt x="302" y="43"/>
                    <a:pt x="302" y="43"/>
                    <a:pt x="302" y="43"/>
                  </a:cubicBezTo>
                  <a:cubicBezTo>
                    <a:pt x="303" y="42"/>
                    <a:pt x="303" y="42"/>
                    <a:pt x="303" y="42"/>
                  </a:cubicBezTo>
                  <a:cubicBezTo>
                    <a:pt x="303" y="42"/>
                    <a:pt x="304" y="42"/>
                    <a:pt x="304" y="42"/>
                  </a:cubicBezTo>
                  <a:cubicBezTo>
                    <a:pt x="305" y="42"/>
                    <a:pt x="305" y="42"/>
                    <a:pt x="305" y="42"/>
                  </a:cubicBezTo>
                  <a:cubicBezTo>
                    <a:pt x="305" y="42"/>
                    <a:pt x="305" y="42"/>
                    <a:pt x="306" y="42"/>
                  </a:cubicBezTo>
                  <a:cubicBezTo>
                    <a:pt x="306" y="42"/>
                    <a:pt x="306" y="42"/>
                    <a:pt x="306" y="42"/>
                  </a:cubicBezTo>
                  <a:cubicBezTo>
                    <a:pt x="306" y="42"/>
                    <a:pt x="306" y="42"/>
                    <a:pt x="307" y="42"/>
                  </a:cubicBezTo>
                  <a:cubicBezTo>
                    <a:pt x="307" y="42"/>
                    <a:pt x="307" y="42"/>
                    <a:pt x="307" y="42"/>
                  </a:cubicBezTo>
                  <a:cubicBezTo>
                    <a:pt x="307" y="42"/>
                    <a:pt x="307" y="42"/>
                    <a:pt x="307" y="42"/>
                  </a:cubicBezTo>
                  <a:cubicBezTo>
                    <a:pt x="307" y="42"/>
                    <a:pt x="307" y="42"/>
                    <a:pt x="307" y="42"/>
                  </a:cubicBezTo>
                  <a:cubicBezTo>
                    <a:pt x="308" y="42"/>
                    <a:pt x="308" y="42"/>
                    <a:pt x="309" y="42"/>
                  </a:cubicBezTo>
                  <a:cubicBezTo>
                    <a:pt x="309" y="42"/>
                    <a:pt x="309" y="42"/>
                    <a:pt x="309" y="42"/>
                  </a:cubicBezTo>
                  <a:cubicBezTo>
                    <a:pt x="309" y="42"/>
                    <a:pt x="309" y="43"/>
                    <a:pt x="310" y="43"/>
                  </a:cubicBezTo>
                  <a:cubicBezTo>
                    <a:pt x="310" y="43"/>
                    <a:pt x="310" y="43"/>
                    <a:pt x="310" y="43"/>
                  </a:cubicBezTo>
                  <a:cubicBezTo>
                    <a:pt x="310" y="43"/>
                    <a:pt x="310" y="43"/>
                    <a:pt x="310" y="43"/>
                  </a:cubicBezTo>
                  <a:cubicBezTo>
                    <a:pt x="310" y="43"/>
                    <a:pt x="310" y="43"/>
                    <a:pt x="310" y="43"/>
                  </a:cubicBezTo>
                  <a:cubicBezTo>
                    <a:pt x="310" y="43"/>
                    <a:pt x="310" y="43"/>
                    <a:pt x="311" y="43"/>
                  </a:cubicBezTo>
                  <a:cubicBezTo>
                    <a:pt x="314" y="46"/>
                    <a:pt x="315" y="51"/>
                    <a:pt x="314" y="56"/>
                  </a:cubicBezTo>
                  <a:cubicBezTo>
                    <a:pt x="314" y="64"/>
                    <a:pt x="311" y="72"/>
                    <a:pt x="308" y="79"/>
                  </a:cubicBezTo>
                  <a:cubicBezTo>
                    <a:pt x="298" y="101"/>
                    <a:pt x="282" y="119"/>
                    <a:pt x="265" y="135"/>
                  </a:cubicBezTo>
                  <a:cubicBezTo>
                    <a:pt x="263" y="134"/>
                    <a:pt x="261" y="133"/>
                    <a:pt x="259" y="132"/>
                  </a:cubicBezTo>
                  <a:close/>
                  <a:moveTo>
                    <a:pt x="271" y="140"/>
                  </a:moveTo>
                  <a:cubicBezTo>
                    <a:pt x="270" y="139"/>
                    <a:pt x="269" y="139"/>
                    <a:pt x="268" y="138"/>
                  </a:cubicBezTo>
                  <a:cubicBezTo>
                    <a:pt x="280" y="126"/>
                    <a:pt x="290" y="114"/>
                    <a:pt x="300" y="101"/>
                  </a:cubicBezTo>
                  <a:cubicBezTo>
                    <a:pt x="306" y="91"/>
                    <a:pt x="312" y="81"/>
                    <a:pt x="316" y="71"/>
                  </a:cubicBezTo>
                  <a:cubicBezTo>
                    <a:pt x="318" y="64"/>
                    <a:pt x="320" y="57"/>
                    <a:pt x="319" y="50"/>
                  </a:cubicBezTo>
                  <a:cubicBezTo>
                    <a:pt x="319" y="45"/>
                    <a:pt x="317" y="41"/>
                    <a:pt x="312" y="39"/>
                  </a:cubicBezTo>
                  <a:cubicBezTo>
                    <a:pt x="307" y="37"/>
                    <a:pt x="302" y="39"/>
                    <a:pt x="297" y="41"/>
                  </a:cubicBezTo>
                  <a:cubicBezTo>
                    <a:pt x="291" y="45"/>
                    <a:pt x="285" y="51"/>
                    <a:pt x="281" y="58"/>
                  </a:cubicBezTo>
                  <a:cubicBezTo>
                    <a:pt x="274" y="67"/>
                    <a:pt x="270" y="77"/>
                    <a:pt x="266" y="87"/>
                  </a:cubicBezTo>
                  <a:cubicBezTo>
                    <a:pt x="260" y="102"/>
                    <a:pt x="257" y="116"/>
                    <a:pt x="254" y="131"/>
                  </a:cubicBezTo>
                  <a:cubicBezTo>
                    <a:pt x="253" y="131"/>
                    <a:pt x="251" y="130"/>
                    <a:pt x="250" y="130"/>
                  </a:cubicBezTo>
                  <a:cubicBezTo>
                    <a:pt x="251" y="123"/>
                    <a:pt x="257" y="84"/>
                    <a:pt x="266" y="64"/>
                  </a:cubicBezTo>
                  <a:cubicBezTo>
                    <a:pt x="274" y="47"/>
                    <a:pt x="296" y="13"/>
                    <a:pt x="319" y="26"/>
                  </a:cubicBezTo>
                  <a:cubicBezTo>
                    <a:pt x="339" y="38"/>
                    <a:pt x="327" y="67"/>
                    <a:pt x="319" y="83"/>
                  </a:cubicBezTo>
                  <a:cubicBezTo>
                    <a:pt x="307" y="106"/>
                    <a:pt x="290" y="123"/>
                    <a:pt x="271" y="140"/>
                  </a:cubicBezTo>
                  <a:close/>
                </a:path>
              </a:pathLst>
            </a:custGeom>
            <a:solidFill>
              <a:srgbClr val="7C5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</p:grpSp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FFFFFF"/>
                </a:solidFill>
              </a:rPr>
              <a:t>May</a:t>
            </a: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527506"/>
                </a:solidFill>
              </a:rPr>
              <a:t>2021</a:t>
            </a:r>
            <a:endParaRPr lang="en-US" sz="7200" cap="all" spc="-300" baseline="0" noProof="0" dirty="0">
              <a:solidFill>
                <a:srgbClr val="527506"/>
              </a:solidFill>
            </a:endParaRPr>
          </a:p>
        </p:txBody>
      </p:sp>
      <p:sp>
        <p:nvSpPr>
          <p:cNvPr id="301" name="Rectangle 300">
            <a:extLst>
              <a:ext uri="{FF2B5EF4-FFF2-40B4-BE49-F238E27FC236}">
                <a16:creationId xmlns:a16="http://schemas.microsoft.com/office/drawing/2014/main" id="{CA7347F7-4C32-42DF-B0A6-7C8600C5B8CF}"/>
              </a:ext>
            </a:extLst>
          </p:cNvPr>
          <p:cNvSpPr/>
          <p:nvPr userDrawn="1"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302" name="D1">
            <a:extLst>
              <a:ext uri="{FF2B5EF4-FFF2-40B4-BE49-F238E27FC236}">
                <a16:creationId xmlns:a16="http://schemas.microsoft.com/office/drawing/2014/main" id="{1E30C855-02F9-4B14-8592-FFE56C4B769D}"/>
              </a:ext>
            </a:extLst>
          </p:cNvPr>
          <p:cNvSpPr txBox="1"/>
          <p:nvPr userDrawn="1"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25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03" name="D2">
            <a:extLst>
              <a:ext uri="{FF2B5EF4-FFF2-40B4-BE49-F238E27FC236}">
                <a16:creationId xmlns:a16="http://schemas.microsoft.com/office/drawing/2014/main" id="{13121247-07D5-4DE8-87CB-97A7A6253D0B}"/>
              </a:ext>
            </a:extLst>
          </p:cNvPr>
          <p:cNvSpPr txBox="1"/>
          <p:nvPr userDrawn="1"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26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04" name="D3">
            <a:extLst>
              <a:ext uri="{FF2B5EF4-FFF2-40B4-BE49-F238E27FC236}">
                <a16:creationId xmlns:a16="http://schemas.microsoft.com/office/drawing/2014/main" id="{2F65B225-64B5-4072-98F8-DB8D27CAF7E7}"/>
              </a:ext>
            </a:extLst>
          </p:cNvPr>
          <p:cNvSpPr txBox="1"/>
          <p:nvPr userDrawn="1"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27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05" name="D4">
            <a:extLst>
              <a:ext uri="{FF2B5EF4-FFF2-40B4-BE49-F238E27FC236}">
                <a16:creationId xmlns:a16="http://schemas.microsoft.com/office/drawing/2014/main" id="{82368EDE-0B98-438A-812B-129404E028FA}"/>
              </a:ext>
            </a:extLst>
          </p:cNvPr>
          <p:cNvSpPr txBox="1"/>
          <p:nvPr userDrawn="1"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28</a:t>
            </a:r>
            <a:endParaRPr lang="en-US" dirty="0">
              <a:solidFill>
                <a:srgbClr val="9FE0F8"/>
              </a:solidFill>
            </a:endParaRPr>
          </a:p>
        </p:txBody>
      </p:sp>
      <p:sp>
        <p:nvSpPr>
          <p:cNvPr id="306" name="D5">
            <a:extLst>
              <a:ext uri="{FF2B5EF4-FFF2-40B4-BE49-F238E27FC236}">
                <a16:creationId xmlns:a16="http://schemas.microsoft.com/office/drawing/2014/main" id="{30C358AF-45C4-47A0-9CD9-3D52C88623AD}"/>
              </a:ext>
            </a:extLst>
          </p:cNvPr>
          <p:cNvSpPr txBox="1"/>
          <p:nvPr userDrawn="1"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29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07" name="D6">
            <a:extLst>
              <a:ext uri="{FF2B5EF4-FFF2-40B4-BE49-F238E27FC236}">
                <a16:creationId xmlns:a16="http://schemas.microsoft.com/office/drawing/2014/main" id="{8869FC98-D4C3-420D-9653-D983B7B13456}"/>
              </a:ext>
            </a:extLst>
          </p:cNvPr>
          <p:cNvSpPr txBox="1"/>
          <p:nvPr userDrawn="1"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30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08" name="D7">
            <a:extLst>
              <a:ext uri="{FF2B5EF4-FFF2-40B4-BE49-F238E27FC236}">
                <a16:creationId xmlns:a16="http://schemas.microsoft.com/office/drawing/2014/main" id="{081EF5D1-BA2B-4F35-803C-3C0D48BA69D0}"/>
              </a:ext>
            </a:extLst>
          </p:cNvPr>
          <p:cNvSpPr txBox="1"/>
          <p:nvPr userDrawn="1"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9" name="Text Placeholder 2">
            <a:extLst>
              <a:ext uri="{FF2B5EF4-FFF2-40B4-BE49-F238E27FC236}">
                <a16:creationId xmlns:a16="http://schemas.microsoft.com/office/drawing/2014/main" id="{05B79650-2144-4C85-AD4B-53DF3786A5B3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310" name="D8">
            <a:extLst>
              <a:ext uri="{FF2B5EF4-FFF2-40B4-BE49-F238E27FC236}">
                <a16:creationId xmlns:a16="http://schemas.microsoft.com/office/drawing/2014/main" id="{4A04D607-0968-4F42-9D0C-0790693880C2}"/>
              </a:ext>
            </a:extLst>
          </p:cNvPr>
          <p:cNvSpPr txBox="1"/>
          <p:nvPr userDrawn="1"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1" name="D9">
            <a:extLst>
              <a:ext uri="{FF2B5EF4-FFF2-40B4-BE49-F238E27FC236}">
                <a16:creationId xmlns:a16="http://schemas.microsoft.com/office/drawing/2014/main" id="{1A3A55AA-E444-4013-8016-70B7DD170549}"/>
              </a:ext>
            </a:extLst>
          </p:cNvPr>
          <p:cNvSpPr txBox="1"/>
          <p:nvPr userDrawn="1"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2" name="D10">
            <a:extLst>
              <a:ext uri="{FF2B5EF4-FFF2-40B4-BE49-F238E27FC236}">
                <a16:creationId xmlns:a16="http://schemas.microsoft.com/office/drawing/2014/main" id="{97F01C2F-8D44-4D3D-A594-EB646E561B2E}"/>
              </a:ext>
            </a:extLst>
          </p:cNvPr>
          <p:cNvSpPr txBox="1"/>
          <p:nvPr userDrawn="1"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3" name="D11">
            <a:extLst>
              <a:ext uri="{FF2B5EF4-FFF2-40B4-BE49-F238E27FC236}">
                <a16:creationId xmlns:a16="http://schemas.microsoft.com/office/drawing/2014/main" id="{5FE76F17-C5D0-46BC-84AB-8E215E406555}"/>
              </a:ext>
            </a:extLst>
          </p:cNvPr>
          <p:cNvSpPr txBox="1"/>
          <p:nvPr userDrawn="1"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4" name="D12">
            <a:extLst>
              <a:ext uri="{FF2B5EF4-FFF2-40B4-BE49-F238E27FC236}">
                <a16:creationId xmlns:a16="http://schemas.microsoft.com/office/drawing/2014/main" id="{C1EE4A4B-96E5-4BDF-8160-2EEF371BF92D}"/>
              </a:ext>
            </a:extLst>
          </p:cNvPr>
          <p:cNvSpPr txBox="1"/>
          <p:nvPr userDrawn="1"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5" name="D13">
            <a:extLst>
              <a:ext uri="{FF2B5EF4-FFF2-40B4-BE49-F238E27FC236}">
                <a16:creationId xmlns:a16="http://schemas.microsoft.com/office/drawing/2014/main" id="{BF71945C-8BF5-4B61-8DEF-A3D809E90506}"/>
              </a:ext>
            </a:extLst>
          </p:cNvPr>
          <p:cNvSpPr txBox="1"/>
          <p:nvPr userDrawn="1"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6" name="D14">
            <a:extLst>
              <a:ext uri="{FF2B5EF4-FFF2-40B4-BE49-F238E27FC236}">
                <a16:creationId xmlns:a16="http://schemas.microsoft.com/office/drawing/2014/main" id="{D90E790C-A9DD-4D20-8F67-406FFAC7A993}"/>
              </a:ext>
            </a:extLst>
          </p:cNvPr>
          <p:cNvSpPr txBox="1"/>
          <p:nvPr userDrawn="1"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7" name="D15">
            <a:extLst>
              <a:ext uri="{FF2B5EF4-FFF2-40B4-BE49-F238E27FC236}">
                <a16:creationId xmlns:a16="http://schemas.microsoft.com/office/drawing/2014/main" id="{7E8E0802-711B-4F66-B7AA-3F92E5006B90}"/>
              </a:ext>
            </a:extLst>
          </p:cNvPr>
          <p:cNvSpPr txBox="1"/>
          <p:nvPr userDrawn="1"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8" name="D16">
            <a:extLst>
              <a:ext uri="{FF2B5EF4-FFF2-40B4-BE49-F238E27FC236}">
                <a16:creationId xmlns:a16="http://schemas.microsoft.com/office/drawing/2014/main" id="{864F401D-2EE3-4419-A8E4-DCCAB9085456}"/>
              </a:ext>
            </a:extLst>
          </p:cNvPr>
          <p:cNvSpPr txBox="1"/>
          <p:nvPr userDrawn="1"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9" name="D17">
            <a:extLst>
              <a:ext uri="{FF2B5EF4-FFF2-40B4-BE49-F238E27FC236}">
                <a16:creationId xmlns:a16="http://schemas.microsoft.com/office/drawing/2014/main" id="{D7A81123-6751-4BB6-98DC-504E770E3CD4}"/>
              </a:ext>
            </a:extLst>
          </p:cNvPr>
          <p:cNvSpPr txBox="1"/>
          <p:nvPr userDrawn="1"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0" name="D18">
            <a:extLst>
              <a:ext uri="{FF2B5EF4-FFF2-40B4-BE49-F238E27FC236}">
                <a16:creationId xmlns:a16="http://schemas.microsoft.com/office/drawing/2014/main" id="{EABFC9B7-ED62-4362-94C0-95885F6B1E5E}"/>
              </a:ext>
            </a:extLst>
          </p:cNvPr>
          <p:cNvSpPr txBox="1"/>
          <p:nvPr userDrawn="1"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1" name="D19">
            <a:extLst>
              <a:ext uri="{FF2B5EF4-FFF2-40B4-BE49-F238E27FC236}">
                <a16:creationId xmlns:a16="http://schemas.microsoft.com/office/drawing/2014/main" id="{1789AF1A-25D4-4D2B-88BE-A38043057DAD}"/>
              </a:ext>
            </a:extLst>
          </p:cNvPr>
          <p:cNvSpPr txBox="1"/>
          <p:nvPr userDrawn="1"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2" name="D20">
            <a:extLst>
              <a:ext uri="{FF2B5EF4-FFF2-40B4-BE49-F238E27FC236}">
                <a16:creationId xmlns:a16="http://schemas.microsoft.com/office/drawing/2014/main" id="{68C4AB11-A319-42B9-B178-F86BFA60AE1B}"/>
              </a:ext>
            </a:extLst>
          </p:cNvPr>
          <p:cNvSpPr txBox="1"/>
          <p:nvPr userDrawn="1"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3" name="D21">
            <a:extLst>
              <a:ext uri="{FF2B5EF4-FFF2-40B4-BE49-F238E27FC236}">
                <a16:creationId xmlns:a16="http://schemas.microsoft.com/office/drawing/2014/main" id="{3987AE5A-EEE4-4571-9DAC-3F092BFE7586}"/>
              </a:ext>
            </a:extLst>
          </p:cNvPr>
          <p:cNvSpPr txBox="1"/>
          <p:nvPr userDrawn="1"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4" name="D22">
            <a:extLst>
              <a:ext uri="{FF2B5EF4-FFF2-40B4-BE49-F238E27FC236}">
                <a16:creationId xmlns:a16="http://schemas.microsoft.com/office/drawing/2014/main" id="{31F7C079-8C0B-4A88-9BB1-8C715A64DFA6}"/>
              </a:ext>
            </a:extLst>
          </p:cNvPr>
          <p:cNvSpPr txBox="1"/>
          <p:nvPr userDrawn="1"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5" name="D23">
            <a:extLst>
              <a:ext uri="{FF2B5EF4-FFF2-40B4-BE49-F238E27FC236}">
                <a16:creationId xmlns:a16="http://schemas.microsoft.com/office/drawing/2014/main" id="{F8432F96-FDF0-4443-B995-EEA5E5F1DF41}"/>
              </a:ext>
            </a:extLst>
          </p:cNvPr>
          <p:cNvSpPr txBox="1"/>
          <p:nvPr userDrawn="1"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6" name="D24">
            <a:extLst>
              <a:ext uri="{FF2B5EF4-FFF2-40B4-BE49-F238E27FC236}">
                <a16:creationId xmlns:a16="http://schemas.microsoft.com/office/drawing/2014/main" id="{020596A5-FD1F-4289-9057-0CF1430E0F25}"/>
              </a:ext>
            </a:extLst>
          </p:cNvPr>
          <p:cNvSpPr txBox="1"/>
          <p:nvPr userDrawn="1"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7" name="D25">
            <a:extLst>
              <a:ext uri="{FF2B5EF4-FFF2-40B4-BE49-F238E27FC236}">
                <a16:creationId xmlns:a16="http://schemas.microsoft.com/office/drawing/2014/main" id="{ED341C07-03FC-4046-8E0A-A366A583E21D}"/>
              </a:ext>
            </a:extLst>
          </p:cNvPr>
          <p:cNvSpPr txBox="1"/>
          <p:nvPr userDrawn="1"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8" name="D26">
            <a:extLst>
              <a:ext uri="{FF2B5EF4-FFF2-40B4-BE49-F238E27FC236}">
                <a16:creationId xmlns:a16="http://schemas.microsoft.com/office/drawing/2014/main" id="{856C3064-6AB3-43E3-90F1-D359533A9C87}"/>
              </a:ext>
            </a:extLst>
          </p:cNvPr>
          <p:cNvSpPr txBox="1"/>
          <p:nvPr userDrawn="1"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9" name="D27">
            <a:extLst>
              <a:ext uri="{FF2B5EF4-FFF2-40B4-BE49-F238E27FC236}">
                <a16:creationId xmlns:a16="http://schemas.microsoft.com/office/drawing/2014/main" id="{D18B9885-EB4D-44DA-9474-24570939369E}"/>
              </a:ext>
            </a:extLst>
          </p:cNvPr>
          <p:cNvSpPr txBox="1"/>
          <p:nvPr userDrawn="1"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30" name="D28">
            <a:extLst>
              <a:ext uri="{FF2B5EF4-FFF2-40B4-BE49-F238E27FC236}">
                <a16:creationId xmlns:a16="http://schemas.microsoft.com/office/drawing/2014/main" id="{29386E36-2A9F-4F8B-ACD0-114E76CF8DFD}"/>
              </a:ext>
            </a:extLst>
          </p:cNvPr>
          <p:cNvSpPr txBox="1"/>
          <p:nvPr userDrawn="1"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31" name="D29">
            <a:extLst>
              <a:ext uri="{FF2B5EF4-FFF2-40B4-BE49-F238E27FC236}">
                <a16:creationId xmlns:a16="http://schemas.microsoft.com/office/drawing/2014/main" id="{2BE5DA48-30C8-45F7-9867-1D609E061ACD}"/>
              </a:ext>
            </a:extLst>
          </p:cNvPr>
          <p:cNvSpPr txBox="1"/>
          <p:nvPr userDrawn="1"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32" name="D30">
            <a:extLst>
              <a:ext uri="{FF2B5EF4-FFF2-40B4-BE49-F238E27FC236}">
                <a16:creationId xmlns:a16="http://schemas.microsoft.com/office/drawing/2014/main" id="{DC78F30C-1D5B-4FA4-BA8C-E13A11607403}"/>
              </a:ext>
            </a:extLst>
          </p:cNvPr>
          <p:cNvSpPr txBox="1"/>
          <p:nvPr userDrawn="1"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45" name="D31">
            <a:extLst>
              <a:ext uri="{FF2B5EF4-FFF2-40B4-BE49-F238E27FC236}">
                <a16:creationId xmlns:a16="http://schemas.microsoft.com/office/drawing/2014/main" id="{D6D14C11-CE8A-40C7-AE76-23C80CDDADB7}"/>
              </a:ext>
            </a:extLst>
          </p:cNvPr>
          <p:cNvSpPr txBox="1"/>
          <p:nvPr userDrawn="1"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46" name="D32">
            <a:extLst>
              <a:ext uri="{FF2B5EF4-FFF2-40B4-BE49-F238E27FC236}">
                <a16:creationId xmlns:a16="http://schemas.microsoft.com/office/drawing/2014/main" id="{23F519A8-B0EA-458B-B17D-BAC93151802F}"/>
              </a:ext>
            </a:extLst>
          </p:cNvPr>
          <p:cNvSpPr txBox="1"/>
          <p:nvPr userDrawn="1"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26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47" name="D33">
            <a:extLst>
              <a:ext uri="{FF2B5EF4-FFF2-40B4-BE49-F238E27FC236}">
                <a16:creationId xmlns:a16="http://schemas.microsoft.com/office/drawing/2014/main" id="{A7AF1961-2F0A-4559-B884-0D6044CF7AE8}"/>
              </a:ext>
            </a:extLst>
          </p:cNvPr>
          <p:cNvSpPr txBox="1"/>
          <p:nvPr userDrawn="1"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27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48" name="D34">
            <a:extLst>
              <a:ext uri="{FF2B5EF4-FFF2-40B4-BE49-F238E27FC236}">
                <a16:creationId xmlns:a16="http://schemas.microsoft.com/office/drawing/2014/main" id="{BB24E1E5-794C-4844-9735-6B83A38B2751}"/>
              </a:ext>
            </a:extLst>
          </p:cNvPr>
          <p:cNvSpPr txBox="1"/>
          <p:nvPr userDrawn="1"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28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49" name="D35">
            <a:extLst>
              <a:ext uri="{FF2B5EF4-FFF2-40B4-BE49-F238E27FC236}">
                <a16:creationId xmlns:a16="http://schemas.microsoft.com/office/drawing/2014/main" id="{366F89E3-5D1E-495F-9414-52E362BC83D3}"/>
              </a:ext>
            </a:extLst>
          </p:cNvPr>
          <p:cNvSpPr txBox="1"/>
          <p:nvPr userDrawn="1"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29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50" name="D36">
            <a:extLst>
              <a:ext uri="{FF2B5EF4-FFF2-40B4-BE49-F238E27FC236}">
                <a16:creationId xmlns:a16="http://schemas.microsoft.com/office/drawing/2014/main" id="{0DF85234-0848-4989-BE60-159230C8E88D}"/>
              </a:ext>
            </a:extLst>
          </p:cNvPr>
          <p:cNvSpPr txBox="1"/>
          <p:nvPr userDrawn="1"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30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51" name="D37">
            <a:extLst>
              <a:ext uri="{FF2B5EF4-FFF2-40B4-BE49-F238E27FC236}">
                <a16:creationId xmlns:a16="http://schemas.microsoft.com/office/drawing/2014/main" id="{117A69B8-AA79-4FCE-B82A-9F9C3E7AEE20}"/>
              </a:ext>
            </a:extLst>
          </p:cNvPr>
          <p:cNvSpPr txBox="1"/>
          <p:nvPr userDrawn="1"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52" name="D38">
            <a:extLst>
              <a:ext uri="{FF2B5EF4-FFF2-40B4-BE49-F238E27FC236}">
                <a16:creationId xmlns:a16="http://schemas.microsoft.com/office/drawing/2014/main" id="{C99F3B0B-A490-4443-B911-4E70CB514449}"/>
              </a:ext>
            </a:extLst>
          </p:cNvPr>
          <p:cNvSpPr txBox="1"/>
          <p:nvPr userDrawn="1"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53" name="D39">
            <a:extLst>
              <a:ext uri="{FF2B5EF4-FFF2-40B4-BE49-F238E27FC236}">
                <a16:creationId xmlns:a16="http://schemas.microsoft.com/office/drawing/2014/main" id="{43366B44-926D-4453-92D0-535BFED118BD}"/>
              </a:ext>
            </a:extLst>
          </p:cNvPr>
          <p:cNvSpPr txBox="1"/>
          <p:nvPr userDrawn="1"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2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54" name="D40">
            <a:extLst>
              <a:ext uri="{FF2B5EF4-FFF2-40B4-BE49-F238E27FC236}">
                <a16:creationId xmlns:a16="http://schemas.microsoft.com/office/drawing/2014/main" id="{27835442-D43E-4EA1-86F4-376692888C05}"/>
              </a:ext>
            </a:extLst>
          </p:cNvPr>
          <p:cNvSpPr txBox="1"/>
          <p:nvPr userDrawn="1"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3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55" name="D41">
            <a:extLst>
              <a:ext uri="{FF2B5EF4-FFF2-40B4-BE49-F238E27FC236}">
                <a16:creationId xmlns:a16="http://schemas.microsoft.com/office/drawing/2014/main" id="{F9717BC3-611E-4811-B7E6-9C04DDB359AF}"/>
              </a:ext>
            </a:extLst>
          </p:cNvPr>
          <p:cNvSpPr txBox="1"/>
          <p:nvPr userDrawn="1"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4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56" name="D42">
            <a:extLst>
              <a:ext uri="{FF2B5EF4-FFF2-40B4-BE49-F238E27FC236}">
                <a16:creationId xmlns:a16="http://schemas.microsoft.com/office/drawing/2014/main" id="{E9DF265B-7EF0-4F7B-B87F-B38E34830013}"/>
              </a:ext>
            </a:extLst>
          </p:cNvPr>
          <p:cNvSpPr txBox="1"/>
          <p:nvPr userDrawn="1"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5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57" name="Text Placeholder 2">
            <a:extLst>
              <a:ext uri="{FF2B5EF4-FFF2-40B4-BE49-F238E27FC236}">
                <a16:creationId xmlns:a16="http://schemas.microsoft.com/office/drawing/2014/main" id="{9FED1B68-26B5-46D5-BE51-C5B0B31907C9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8" name="Text Placeholder 2">
            <a:extLst>
              <a:ext uri="{FF2B5EF4-FFF2-40B4-BE49-F238E27FC236}">
                <a16:creationId xmlns:a16="http://schemas.microsoft.com/office/drawing/2014/main" id="{50219E8B-6DAA-492F-907C-66BA35B67DBE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9" name="Text Placeholder 2">
            <a:extLst>
              <a:ext uri="{FF2B5EF4-FFF2-40B4-BE49-F238E27FC236}">
                <a16:creationId xmlns:a16="http://schemas.microsoft.com/office/drawing/2014/main" id="{50643451-41EE-4581-88DF-143194209C3C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0" name="Text Placeholder 2">
            <a:extLst>
              <a:ext uri="{FF2B5EF4-FFF2-40B4-BE49-F238E27FC236}">
                <a16:creationId xmlns:a16="http://schemas.microsoft.com/office/drawing/2014/main" id="{C7E16B09-2619-45D8-8B81-10C02228CE14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1" name="Text Placeholder 2">
            <a:extLst>
              <a:ext uri="{FF2B5EF4-FFF2-40B4-BE49-F238E27FC236}">
                <a16:creationId xmlns:a16="http://schemas.microsoft.com/office/drawing/2014/main" id="{7A407BF2-0AF4-4E4A-A440-E41731E8CE52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11" name="Text Placeholder 2">
            <a:extLst>
              <a:ext uri="{FF2B5EF4-FFF2-40B4-BE49-F238E27FC236}">
                <a16:creationId xmlns:a16="http://schemas.microsoft.com/office/drawing/2014/main" id="{ED970B48-9920-47EE-A684-DFDE3A5C06CF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12" name="Text Placeholder 2">
            <a:extLst>
              <a:ext uri="{FF2B5EF4-FFF2-40B4-BE49-F238E27FC236}">
                <a16:creationId xmlns:a16="http://schemas.microsoft.com/office/drawing/2014/main" id="{8D3D5D31-B0AD-4FFF-8267-1E715B1C8A54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13" name="Text Placeholder 2">
            <a:extLst>
              <a:ext uri="{FF2B5EF4-FFF2-40B4-BE49-F238E27FC236}">
                <a16:creationId xmlns:a16="http://schemas.microsoft.com/office/drawing/2014/main" id="{67153273-63C1-4FEF-978E-89B4CDCA05CE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14" name="Text Placeholder 2">
            <a:extLst>
              <a:ext uri="{FF2B5EF4-FFF2-40B4-BE49-F238E27FC236}">
                <a16:creationId xmlns:a16="http://schemas.microsoft.com/office/drawing/2014/main" id="{5D98456E-0F82-4C9B-84B4-126E729B4918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15" name="Text Placeholder 2">
            <a:extLst>
              <a:ext uri="{FF2B5EF4-FFF2-40B4-BE49-F238E27FC236}">
                <a16:creationId xmlns:a16="http://schemas.microsoft.com/office/drawing/2014/main" id="{BDB874B5-9EE3-44B1-AE93-83BE5B0DE7F4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16" name="Text Placeholder 2">
            <a:extLst>
              <a:ext uri="{FF2B5EF4-FFF2-40B4-BE49-F238E27FC236}">
                <a16:creationId xmlns:a16="http://schemas.microsoft.com/office/drawing/2014/main" id="{7CCC2F45-7182-4045-BFEF-E1416A7B22C6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17" name="Text Placeholder 2">
            <a:extLst>
              <a:ext uri="{FF2B5EF4-FFF2-40B4-BE49-F238E27FC236}">
                <a16:creationId xmlns:a16="http://schemas.microsoft.com/office/drawing/2014/main" id="{8E303AA8-F1C9-45CA-A6AF-0CCA33B2F872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18" name="Text Placeholder 2">
            <a:extLst>
              <a:ext uri="{FF2B5EF4-FFF2-40B4-BE49-F238E27FC236}">
                <a16:creationId xmlns:a16="http://schemas.microsoft.com/office/drawing/2014/main" id="{FCADD7A9-5465-4CE2-A0EA-C45BD135CB4B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19" name="Text Placeholder 2">
            <a:extLst>
              <a:ext uri="{FF2B5EF4-FFF2-40B4-BE49-F238E27FC236}">
                <a16:creationId xmlns:a16="http://schemas.microsoft.com/office/drawing/2014/main" id="{DCE44B47-0F78-418A-91C0-7A4CEF84CBB5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0" name="Text Placeholder 2">
            <a:extLst>
              <a:ext uri="{FF2B5EF4-FFF2-40B4-BE49-F238E27FC236}">
                <a16:creationId xmlns:a16="http://schemas.microsoft.com/office/drawing/2014/main" id="{585BFDB5-E904-4638-B573-9E2A0CA13D67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1" name="Text Placeholder 2">
            <a:extLst>
              <a:ext uri="{FF2B5EF4-FFF2-40B4-BE49-F238E27FC236}">
                <a16:creationId xmlns:a16="http://schemas.microsoft.com/office/drawing/2014/main" id="{74C9E0EA-ED14-474F-A050-E082E2554DF9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2" name="Text Placeholder 2">
            <a:extLst>
              <a:ext uri="{FF2B5EF4-FFF2-40B4-BE49-F238E27FC236}">
                <a16:creationId xmlns:a16="http://schemas.microsoft.com/office/drawing/2014/main" id="{E20C2D8C-AB20-4D16-AD0A-55DC5D427488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3" name="Text Placeholder 2">
            <a:extLst>
              <a:ext uri="{FF2B5EF4-FFF2-40B4-BE49-F238E27FC236}">
                <a16:creationId xmlns:a16="http://schemas.microsoft.com/office/drawing/2014/main" id="{3C75FC8F-14F7-42F5-8302-3650B55C8582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4" name="Text Placeholder 2">
            <a:extLst>
              <a:ext uri="{FF2B5EF4-FFF2-40B4-BE49-F238E27FC236}">
                <a16:creationId xmlns:a16="http://schemas.microsoft.com/office/drawing/2014/main" id="{C8FB19DB-3B00-4528-ACBC-754372474894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5" name="Text Placeholder 2">
            <a:extLst>
              <a:ext uri="{FF2B5EF4-FFF2-40B4-BE49-F238E27FC236}">
                <a16:creationId xmlns:a16="http://schemas.microsoft.com/office/drawing/2014/main" id="{2A1A25D6-6F20-47A8-9480-2F026F2FC03F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6" name="Text Placeholder 2">
            <a:extLst>
              <a:ext uri="{FF2B5EF4-FFF2-40B4-BE49-F238E27FC236}">
                <a16:creationId xmlns:a16="http://schemas.microsoft.com/office/drawing/2014/main" id="{3BC37F92-BAD2-464A-969C-B83C2E29D774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7" name="Text Placeholder 2">
            <a:extLst>
              <a:ext uri="{FF2B5EF4-FFF2-40B4-BE49-F238E27FC236}">
                <a16:creationId xmlns:a16="http://schemas.microsoft.com/office/drawing/2014/main" id="{13E3D928-9351-47F3-B707-33EEA68BD036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8" name="Text Placeholder 2">
            <a:extLst>
              <a:ext uri="{FF2B5EF4-FFF2-40B4-BE49-F238E27FC236}">
                <a16:creationId xmlns:a16="http://schemas.microsoft.com/office/drawing/2014/main" id="{02AFF2DE-FC9D-4FF3-999F-9BCC2426A502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29" name="Text Placeholder 2">
            <a:extLst>
              <a:ext uri="{FF2B5EF4-FFF2-40B4-BE49-F238E27FC236}">
                <a16:creationId xmlns:a16="http://schemas.microsoft.com/office/drawing/2014/main" id="{FC946475-A3A9-440C-BC96-7E2AD2273488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0" name="Text Placeholder 2">
            <a:extLst>
              <a:ext uri="{FF2B5EF4-FFF2-40B4-BE49-F238E27FC236}">
                <a16:creationId xmlns:a16="http://schemas.microsoft.com/office/drawing/2014/main" id="{0AC17361-7336-4240-9DE3-BB190C0B9A0E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1" name="Text Placeholder 2">
            <a:extLst>
              <a:ext uri="{FF2B5EF4-FFF2-40B4-BE49-F238E27FC236}">
                <a16:creationId xmlns:a16="http://schemas.microsoft.com/office/drawing/2014/main" id="{449B2A42-3915-4402-A3AD-B2AE58829E46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2" name="Text Placeholder 2">
            <a:extLst>
              <a:ext uri="{FF2B5EF4-FFF2-40B4-BE49-F238E27FC236}">
                <a16:creationId xmlns:a16="http://schemas.microsoft.com/office/drawing/2014/main" id="{B98E020B-C595-45F3-95BB-9D925E09F80B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3" name="Text Placeholder 2">
            <a:extLst>
              <a:ext uri="{FF2B5EF4-FFF2-40B4-BE49-F238E27FC236}">
                <a16:creationId xmlns:a16="http://schemas.microsoft.com/office/drawing/2014/main" id="{AFE80E3E-E937-4206-BD41-ED7F49B68059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4" name="Text Placeholder 2">
            <a:extLst>
              <a:ext uri="{FF2B5EF4-FFF2-40B4-BE49-F238E27FC236}">
                <a16:creationId xmlns:a16="http://schemas.microsoft.com/office/drawing/2014/main" id="{6FE0ABF6-3F34-4E57-8E7A-DF8787BD042B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5" name="Text Placeholder 2">
            <a:extLst>
              <a:ext uri="{FF2B5EF4-FFF2-40B4-BE49-F238E27FC236}">
                <a16:creationId xmlns:a16="http://schemas.microsoft.com/office/drawing/2014/main" id="{B3A6C68B-5353-4247-B02C-E255B80D91AE}"/>
              </a:ext>
            </a:extLst>
          </p:cNvPr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6" name="Text Placeholder 2">
            <a:extLst>
              <a:ext uri="{FF2B5EF4-FFF2-40B4-BE49-F238E27FC236}">
                <a16:creationId xmlns:a16="http://schemas.microsoft.com/office/drawing/2014/main" id="{CB021EB1-D0F2-4126-88CB-FA354E579EE9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7" name="Text Placeholder 2">
            <a:extLst>
              <a:ext uri="{FF2B5EF4-FFF2-40B4-BE49-F238E27FC236}">
                <a16:creationId xmlns:a16="http://schemas.microsoft.com/office/drawing/2014/main" id="{B16C9A91-2D39-4CBB-8C57-A2BAF9A4908A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8" name="Text Placeholder 2">
            <a:extLst>
              <a:ext uri="{FF2B5EF4-FFF2-40B4-BE49-F238E27FC236}">
                <a16:creationId xmlns:a16="http://schemas.microsoft.com/office/drawing/2014/main" id="{3DE6F46C-C03F-453E-A488-01A0EFAF4DDB}"/>
              </a:ext>
            </a:extLst>
          </p:cNvPr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39" name="Text Placeholder 2">
            <a:extLst>
              <a:ext uri="{FF2B5EF4-FFF2-40B4-BE49-F238E27FC236}">
                <a16:creationId xmlns:a16="http://schemas.microsoft.com/office/drawing/2014/main" id="{6FF33E91-818D-4297-A7D2-5288C2B985B3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0" name="Text Placeholder 2">
            <a:extLst>
              <a:ext uri="{FF2B5EF4-FFF2-40B4-BE49-F238E27FC236}">
                <a16:creationId xmlns:a16="http://schemas.microsoft.com/office/drawing/2014/main" id="{9E2F7890-89ED-47DE-B177-07216BECFAA5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1" name="Text Placeholder 2">
            <a:extLst>
              <a:ext uri="{FF2B5EF4-FFF2-40B4-BE49-F238E27FC236}">
                <a16:creationId xmlns:a16="http://schemas.microsoft.com/office/drawing/2014/main" id="{57FA25E7-752F-46DF-85D4-F753006DFBEA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2" name="Text Placeholder 2">
            <a:extLst>
              <a:ext uri="{FF2B5EF4-FFF2-40B4-BE49-F238E27FC236}">
                <a16:creationId xmlns:a16="http://schemas.microsoft.com/office/drawing/2014/main" id="{08985A2D-DB82-4260-B21B-20AA6CF3615D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3" name="Text Placeholder 2">
            <a:extLst>
              <a:ext uri="{FF2B5EF4-FFF2-40B4-BE49-F238E27FC236}">
                <a16:creationId xmlns:a16="http://schemas.microsoft.com/office/drawing/2014/main" id="{A35B32E6-B2A4-441C-B021-DAD6464E6D6B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4" name="Text Placeholder 2">
            <a:extLst>
              <a:ext uri="{FF2B5EF4-FFF2-40B4-BE49-F238E27FC236}">
                <a16:creationId xmlns:a16="http://schemas.microsoft.com/office/drawing/2014/main" id="{4C35681B-9856-45CA-A880-11035B081200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5" name="Text Placeholder 2">
            <a:extLst>
              <a:ext uri="{FF2B5EF4-FFF2-40B4-BE49-F238E27FC236}">
                <a16:creationId xmlns:a16="http://schemas.microsoft.com/office/drawing/2014/main" id="{6D6A5E5E-B536-4B17-85F6-8908A2172B1F}"/>
              </a:ext>
            </a:extLst>
          </p:cNvPr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6" name="Text Placeholder 2">
            <a:extLst>
              <a:ext uri="{FF2B5EF4-FFF2-40B4-BE49-F238E27FC236}">
                <a16:creationId xmlns:a16="http://schemas.microsoft.com/office/drawing/2014/main" id="{C63B5460-B699-4989-8AD5-7E4592293D95}"/>
              </a:ext>
            </a:extLst>
          </p:cNvPr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47" name="TextBox 446">
            <a:extLst>
              <a:ext uri="{FF2B5EF4-FFF2-40B4-BE49-F238E27FC236}">
                <a16:creationId xmlns:a16="http://schemas.microsoft.com/office/drawing/2014/main" id="{BA154AA0-6048-44C7-A7BA-8630B2416F47}"/>
              </a:ext>
            </a:extLst>
          </p:cNvPr>
          <p:cNvSpPr txBox="1"/>
          <p:nvPr userDrawn="1"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448" name="TextBox 447">
            <a:extLst>
              <a:ext uri="{FF2B5EF4-FFF2-40B4-BE49-F238E27FC236}">
                <a16:creationId xmlns:a16="http://schemas.microsoft.com/office/drawing/2014/main" id="{276BFD6A-73D0-40ED-B1E0-9CD1C075F3B2}"/>
              </a:ext>
            </a:extLst>
          </p:cNvPr>
          <p:cNvSpPr txBox="1"/>
          <p:nvPr userDrawn="1"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449" name="TextBox 448">
            <a:extLst>
              <a:ext uri="{FF2B5EF4-FFF2-40B4-BE49-F238E27FC236}">
                <a16:creationId xmlns:a16="http://schemas.microsoft.com/office/drawing/2014/main" id="{3B3FB59B-78AF-49E3-8E68-C3A5629FA60B}"/>
              </a:ext>
            </a:extLst>
          </p:cNvPr>
          <p:cNvSpPr txBox="1"/>
          <p:nvPr userDrawn="1"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450" name="TextBox 449">
            <a:extLst>
              <a:ext uri="{FF2B5EF4-FFF2-40B4-BE49-F238E27FC236}">
                <a16:creationId xmlns:a16="http://schemas.microsoft.com/office/drawing/2014/main" id="{775BD229-69B6-422B-86A4-F0B81B3E4332}"/>
              </a:ext>
            </a:extLst>
          </p:cNvPr>
          <p:cNvSpPr txBox="1"/>
          <p:nvPr userDrawn="1"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451" name="TextBox 450">
            <a:extLst>
              <a:ext uri="{FF2B5EF4-FFF2-40B4-BE49-F238E27FC236}">
                <a16:creationId xmlns:a16="http://schemas.microsoft.com/office/drawing/2014/main" id="{3BA0E924-5AD8-4A47-A188-A5AB4E20321C}"/>
              </a:ext>
            </a:extLst>
          </p:cNvPr>
          <p:cNvSpPr txBox="1"/>
          <p:nvPr userDrawn="1"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452" name="TextBox 451">
            <a:extLst>
              <a:ext uri="{FF2B5EF4-FFF2-40B4-BE49-F238E27FC236}">
                <a16:creationId xmlns:a16="http://schemas.microsoft.com/office/drawing/2014/main" id="{AE716B03-CF77-4F1A-B8AD-DB42723A2138}"/>
              </a:ext>
            </a:extLst>
          </p:cNvPr>
          <p:cNvSpPr txBox="1"/>
          <p:nvPr userDrawn="1"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453" name="TextBox 452">
            <a:extLst>
              <a:ext uri="{FF2B5EF4-FFF2-40B4-BE49-F238E27FC236}">
                <a16:creationId xmlns:a16="http://schemas.microsoft.com/office/drawing/2014/main" id="{10406A0B-A3C0-4154-B08B-B7D8DD5CF5B9}"/>
              </a:ext>
            </a:extLst>
          </p:cNvPr>
          <p:cNvSpPr txBox="1"/>
          <p:nvPr userDrawn="1"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454" name="Straight Connector 453">
            <a:extLst>
              <a:ext uri="{FF2B5EF4-FFF2-40B4-BE49-F238E27FC236}">
                <a16:creationId xmlns:a16="http://schemas.microsoft.com/office/drawing/2014/main" id="{FD804439-3849-4914-A0CC-84B11799676B}"/>
              </a:ext>
            </a:extLst>
          </p:cNvPr>
          <p:cNvCxnSpPr/>
          <p:nvPr userDrawn="1"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5" name="Straight Connector 454">
            <a:extLst>
              <a:ext uri="{FF2B5EF4-FFF2-40B4-BE49-F238E27FC236}">
                <a16:creationId xmlns:a16="http://schemas.microsoft.com/office/drawing/2014/main" id="{4E8C9494-D556-4E1C-9EEA-0A9151DDD6CE}"/>
              </a:ext>
            </a:extLst>
          </p:cNvPr>
          <p:cNvCxnSpPr/>
          <p:nvPr userDrawn="1"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6" name="Straight Connector 455">
            <a:extLst>
              <a:ext uri="{FF2B5EF4-FFF2-40B4-BE49-F238E27FC236}">
                <a16:creationId xmlns:a16="http://schemas.microsoft.com/office/drawing/2014/main" id="{42E1265A-A3D9-41E3-B04A-24FB5FBE8917}"/>
              </a:ext>
            </a:extLst>
          </p:cNvPr>
          <p:cNvCxnSpPr/>
          <p:nvPr userDrawn="1"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7" name="Straight Connector 456">
            <a:extLst>
              <a:ext uri="{FF2B5EF4-FFF2-40B4-BE49-F238E27FC236}">
                <a16:creationId xmlns:a16="http://schemas.microsoft.com/office/drawing/2014/main" id="{72F0104C-4421-45F7-AF64-C297F1D0AED9}"/>
              </a:ext>
            </a:extLst>
          </p:cNvPr>
          <p:cNvCxnSpPr/>
          <p:nvPr userDrawn="1"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8" name="Straight Connector 457">
            <a:extLst>
              <a:ext uri="{FF2B5EF4-FFF2-40B4-BE49-F238E27FC236}">
                <a16:creationId xmlns:a16="http://schemas.microsoft.com/office/drawing/2014/main" id="{2A988307-0313-4582-AB00-C5CCDC56F17C}"/>
              </a:ext>
            </a:extLst>
          </p:cNvPr>
          <p:cNvCxnSpPr/>
          <p:nvPr userDrawn="1"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9" name="Straight Connector 458">
            <a:extLst>
              <a:ext uri="{FF2B5EF4-FFF2-40B4-BE49-F238E27FC236}">
                <a16:creationId xmlns:a16="http://schemas.microsoft.com/office/drawing/2014/main" id="{052E7A0A-4A24-41A7-87F0-436CA549550D}"/>
              </a:ext>
            </a:extLst>
          </p:cNvPr>
          <p:cNvCxnSpPr/>
          <p:nvPr userDrawn="1"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0" name="Straight Connector 459">
            <a:extLst>
              <a:ext uri="{FF2B5EF4-FFF2-40B4-BE49-F238E27FC236}">
                <a16:creationId xmlns:a16="http://schemas.microsoft.com/office/drawing/2014/main" id="{9A279053-949B-44CE-912F-3EB30C70E085}"/>
              </a:ext>
            </a:extLst>
          </p:cNvPr>
          <p:cNvCxnSpPr/>
          <p:nvPr userDrawn="1"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1" name="Straight Connector 460">
            <a:extLst>
              <a:ext uri="{FF2B5EF4-FFF2-40B4-BE49-F238E27FC236}">
                <a16:creationId xmlns:a16="http://schemas.microsoft.com/office/drawing/2014/main" id="{0F60CFCF-E81F-4852-9A5F-4FFB137A3A2D}"/>
              </a:ext>
            </a:extLst>
          </p:cNvPr>
          <p:cNvCxnSpPr/>
          <p:nvPr userDrawn="1"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2" name="Straight Connector 461">
            <a:extLst>
              <a:ext uri="{FF2B5EF4-FFF2-40B4-BE49-F238E27FC236}">
                <a16:creationId xmlns:a16="http://schemas.microsoft.com/office/drawing/2014/main" id="{C6A65CAB-2FD7-4480-B4A2-B6AB984D17E6}"/>
              </a:ext>
            </a:extLst>
          </p:cNvPr>
          <p:cNvCxnSpPr/>
          <p:nvPr userDrawn="1"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3" name="Straight Connector 462">
            <a:extLst>
              <a:ext uri="{FF2B5EF4-FFF2-40B4-BE49-F238E27FC236}">
                <a16:creationId xmlns:a16="http://schemas.microsoft.com/office/drawing/2014/main" id="{CBC5735E-54D8-4DE6-97FE-F63A548A1F3D}"/>
              </a:ext>
            </a:extLst>
          </p:cNvPr>
          <p:cNvCxnSpPr/>
          <p:nvPr userDrawn="1"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4" name="Straight Connector 463">
            <a:extLst>
              <a:ext uri="{FF2B5EF4-FFF2-40B4-BE49-F238E27FC236}">
                <a16:creationId xmlns:a16="http://schemas.microsoft.com/office/drawing/2014/main" id="{C8311AA7-CA4F-4B02-8732-90D88F3E2B7D}"/>
              </a:ext>
            </a:extLst>
          </p:cNvPr>
          <p:cNvCxnSpPr/>
          <p:nvPr userDrawn="1"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5" name="Straight Connector 464">
            <a:extLst>
              <a:ext uri="{FF2B5EF4-FFF2-40B4-BE49-F238E27FC236}">
                <a16:creationId xmlns:a16="http://schemas.microsoft.com/office/drawing/2014/main" id="{64B58047-3534-4377-AC33-871785951D82}"/>
              </a:ext>
            </a:extLst>
          </p:cNvPr>
          <p:cNvCxnSpPr/>
          <p:nvPr userDrawn="1"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6" name="Straight Connector 465">
            <a:extLst>
              <a:ext uri="{FF2B5EF4-FFF2-40B4-BE49-F238E27FC236}">
                <a16:creationId xmlns:a16="http://schemas.microsoft.com/office/drawing/2014/main" id="{5D9F56C1-F58D-449B-8F7B-5878B27BFB71}"/>
              </a:ext>
            </a:extLst>
          </p:cNvPr>
          <p:cNvCxnSpPr/>
          <p:nvPr userDrawn="1"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461790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J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992EB7B6-EEC4-4D08-BC48-2B7081F1D0F0}"/>
              </a:ext>
            </a:extLst>
          </p:cNvPr>
          <p:cNvGrpSpPr/>
          <p:nvPr userDrawn="1"/>
        </p:nvGrpSpPr>
        <p:grpSpPr>
          <a:xfrm>
            <a:off x="1588" y="0"/>
            <a:ext cx="9140825" cy="6858000"/>
            <a:chOff x="1588" y="0"/>
            <a:chExt cx="9140825" cy="6858000"/>
          </a:xfrm>
        </p:grpSpPr>
        <p:sp>
          <p:nvSpPr>
            <p:cNvPr id="302" name="AutoShape 3"/>
            <p:cNvSpPr>
              <a:spLocks noChangeAspect="1" noChangeArrowheads="1" noTextEdit="1"/>
            </p:cNvSpPr>
            <p:nvPr/>
          </p:nvSpPr>
          <p:spPr bwMode="auto">
            <a:xfrm>
              <a:off x="1588" y="0"/>
              <a:ext cx="9140825" cy="6858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3" name="Freeform 5"/>
            <p:cNvSpPr>
              <a:spLocks/>
            </p:cNvSpPr>
            <p:nvPr/>
          </p:nvSpPr>
          <p:spPr bwMode="auto">
            <a:xfrm>
              <a:off x="1588" y="917575"/>
              <a:ext cx="9140825" cy="5940425"/>
            </a:xfrm>
            <a:custGeom>
              <a:avLst/>
              <a:gdLst>
                <a:gd name="T0" fmla="*/ 2880 w 2880"/>
                <a:gd name="T1" fmla="*/ 1871 h 1871"/>
                <a:gd name="T2" fmla="*/ 2880 w 2880"/>
                <a:gd name="T3" fmla="*/ 385 h 1871"/>
                <a:gd name="T4" fmla="*/ 2855 w 2880"/>
                <a:gd name="T5" fmla="*/ 398 h 1871"/>
                <a:gd name="T6" fmla="*/ 2335 w 2880"/>
                <a:gd name="T7" fmla="*/ 264 h 1871"/>
                <a:gd name="T8" fmla="*/ 1887 w 2880"/>
                <a:gd name="T9" fmla="*/ 350 h 1871"/>
                <a:gd name="T10" fmla="*/ 1367 w 2880"/>
                <a:gd name="T11" fmla="*/ 299 h 1871"/>
                <a:gd name="T12" fmla="*/ 932 w 2880"/>
                <a:gd name="T13" fmla="*/ 187 h 1871"/>
                <a:gd name="T14" fmla="*/ 0 w 2880"/>
                <a:gd name="T15" fmla="*/ 215 h 1871"/>
                <a:gd name="T16" fmla="*/ 0 w 2880"/>
                <a:gd name="T17" fmla="*/ 1871 h 1871"/>
                <a:gd name="T18" fmla="*/ 2880 w 2880"/>
                <a:gd name="T19" fmla="*/ 1871 h 18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80" h="1871">
                  <a:moveTo>
                    <a:pt x="2880" y="1871"/>
                  </a:moveTo>
                  <a:cubicBezTo>
                    <a:pt x="2880" y="385"/>
                    <a:pt x="2880" y="385"/>
                    <a:pt x="2880" y="385"/>
                  </a:cubicBezTo>
                  <a:cubicBezTo>
                    <a:pt x="2872" y="389"/>
                    <a:pt x="2863" y="393"/>
                    <a:pt x="2855" y="398"/>
                  </a:cubicBezTo>
                  <a:cubicBezTo>
                    <a:pt x="2757" y="448"/>
                    <a:pt x="2559" y="235"/>
                    <a:pt x="2335" y="264"/>
                  </a:cubicBezTo>
                  <a:cubicBezTo>
                    <a:pt x="2168" y="286"/>
                    <a:pt x="2053" y="403"/>
                    <a:pt x="1887" y="350"/>
                  </a:cubicBezTo>
                  <a:cubicBezTo>
                    <a:pt x="1753" y="307"/>
                    <a:pt x="1593" y="227"/>
                    <a:pt x="1367" y="299"/>
                  </a:cubicBezTo>
                  <a:cubicBezTo>
                    <a:pt x="1197" y="353"/>
                    <a:pt x="1065" y="246"/>
                    <a:pt x="932" y="187"/>
                  </a:cubicBezTo>
                  <a:cubicBezTo>
                    <a:pt x="515" y="0"/>
                    <a:pt x="144" y="143"/>
                    <a:pt x="0" y="215"/>
                  </a:cubicBezTo>
                  <a:cubicBezTo>
                    <a:pt x="0" y="1871"/>
                    <a:pt x="0" y="1871"/>
                    <a:pt x="0" y="1871"/>
                  </a:cubicBezTo>
                  <a:lnTo>
                    <a:pt x="2880" y="1871"/>
                  </a:lnTo>
                  <a:close/>
                </a:path>
              </a:pathLst>
            </a:custGeom>
            <a:solidFill>
              <a:srgbClr val="8BBF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4" name="Freeform 6"/>
            <p:cNvSpPr>
              <a:spLocks/>
            </p:cNvSpPr>
            <p:nvPr/>
          </p:nvSpPr>
          <p:spPr bwMode="auto">
            <a:xfrm>
              <a:off x="1588" y="1971675"/>
              <a:ext cx="3948113" cy="546100"/>
            </a:xfrm>
            <a:custGeom>
              <a:avLst/>
              <a:gdLst>
                <a:gd name="T0" fmla="*/ 196 w 1244"/>
                <a:gd name="T1" fmla="*/ 172 h 172"/>
                <a:gd name="T2" fmla="*/ 282 w 1244"/>
                <a:gd name="T3" fmla="*/ 135 h 172"/>
                <a:gd name="T4" fmla="*/ 348 w 1244"/>
                <a:gd name="T5" fmla="*/ 103 h 172"/>
                <a:gd name="T6" fmla="*/ 389 w 1244"/>
                <a:gd name="T7" fmla="*/ 105 h 172"/>
                <a:gd name="T8" fmla="*/ 468 w 1244"/>
                <a:gd name="T9" fmla="*/ 91 h 172"/>
                <a:gd name="T10" fmla="*/ 511 w 1244"/>
                <a:gd name="T11" fmla="*/ 56 h 172"/>
                <a:gd name="T12" fmla="*/ 564 w 1244"/>
                <a:gd name="T13" fmla="*/ 56 h 172"/>
                <a:gd name="T14" fmla="*/ 615 w 1244"/>
                <a:gd name="T15" fmla="*/ 69 h 172"/>
                <a:gd name="T16" fmla="*/ 682 w 1244"/>
                <a:gd name="T17" fmla="*/ 35 h 172"/>
                <a:gd name="T18" fmla="*/ 753 w 1244"/>
                <a:gd name="T19" fmla="*/ 32 h 172"/>
                <a:gd name="T20" fmla="*/ 830 w 1244"/>
                <a:gd name="T21" fmla="*/ 95 h 172"/>
                <a:gd name="T22" fmla="*/ 863 w 1244"/>
                <a:gd name="T23" fmla="*/ 104 h 172"/>
                <a:gd name="T24" fmla="*/ 891 w 1244"/>
                <a:gd name="T25" fmla="*/ 98 h 172"/>
                <a:gd name="T26" fmla="*/ 943 w 1244"/>
                <a:gd name="T27" fmla="*/ 102 h 172"/>
                <a:gd name="T28" fmla="*/ 973 w 1244"/>
                <a:gd name="T29" fmla="*/ 122 h 172"/>
                <a:gd name="T30" fmla="*/ 1086 w 1244"/>
                <a:gd name="T31" fmla="*/ 151 h 172"/>
                <a:gd name="T32" fmla="*/ 1242 w 1244"/>
                <a:gd name="T33" fmla="*/ 100 h 172"/>
                <a:gd name="T34" fmla="*/ 1238 w 1244"/>
                <a:gd name="T35" fmla="*/ 91 h 172"/>
                <a:gd name="T36" fmla="*/ 1030 w 1244"/>
                <a:gd name="T37" fmla="*/ 120 h 172"/>
                <a:gd name="T38" fmla="*/ 971 w 1244"/>
                <a:gd name="T39" fmla="*/ 92 h 172"/>
                <a:gd name="T40" fmla="*/ 923 w 1244"/>
                <a:gd name="T41" fmla="*/ 72 h 172"/>
                <a:gd name="T42" fmla="*/ 874 w 1244"/>
                <a:gd name="T43" fmla="*/ 82 h 172"/>
                <a:gd name="T44" fmla="*/ 802 w 1244"/>
                <a:gd name="T45" fmla="*/ 42 h 172"/>
                <a:gd name="T46" fmla="*/ 727 w 1244"/>
                <a:gd name="T47" fmla="*/ 0 h 172"/>
                <a:gd name="T48" fmla="*/ 671 w 1244"/>
                <a:gd name="T49" fmla="*/ 23 h 172"/>
                <a:gd name="T50" fmla="*/ 608 w 1244"/>
                <a:gd name="T51" fmla="*/ 46 h 172"/>
                <a:gd name="T52" fmla="*/ 555 w 1244"/>
                <a:gd name="T53" fmla="*/ 29 h 172"/>
                <a:gd name="T54" fmla="*/ 495 w 1244"/>
                <a:gd name="T55" fmla="*/ 47 h 172"/>
                <a:gd name="T56" fmla="*/ 449 w 1244"/>
                <a:gd name="T57" fmla="*/ 82 h 172"/>
                <a:gd name="T58" fmla="*/ 396 w 1244"/>
                <a:gd name="T59" fmla="*/ 83 h 172"/>
                <a:gd name="T60" fmla="*/ 367 w 1244"/>
                <a:gd name="T61" fmla="*/ 81 h 172"/>
                <a:gd name="T62" fmla="*/ 284 w 1244"/>
                <a:gd name="T63" fmla="*/ 115 h 172"/>
                <a:gd name="T64" fmla="*/ 195 w 1244"/>
                <a:gd name="T65" fmla="*/ 150 h 172"/>
                <a:gd name="T66" fmla="*/ 88 w 1244"/>
                <a:gd name="T67" fmla="*/ 104 h 172"/>
                <a:gd name="T68" fmla="*/ 0 w 1244"/>
                <a:gd name="T69" fmla="*/ 61 h 172"/>
                <a:gd name="T70" fmla="*/ 50 w 1244"/>
                <a:gd name="T71" fmla="*/ 109 h 1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244" h="172">
                  <a:moveTo>
                    <a:pt x="75" y="124"/>
                  </a:moveTo>
                  <a:cubicBezTo>
                    <a:pt x="112" y="148"/>
                    <a:pt x="150" y="172"/>
                    <a:pt x="196" y="172"/>
                  </a:cubicBezTo>
                  <a:cubicBezTo>
                    <a:pt x="198" y="172"/>
                    <a:pt x="201" y="172"/>
                    <a:pt x="204" y="172"/>
                  </a:cubicBezTo>
                  <a:cubicBezTo>
                    <a:pt x="236" y="170"/>
                    <a:pt x="259" y="152"/>
                    <a:pt x="282" y="135"/>
                  </a:cubicBezTo>
                  <a:cubicBezTo>
                    <a:pt x="288" y="131"/>
                    <a:pt x="293" y="127"/>
                    <a:pt x="299" y="123"/>
                  </a:cubicBezTo>
                  <a:cubicBezTo>
                    <a:pt x="317" y="111"/>
                    <a:pt x="332" y="105"/>
                    <a:pt x="348" y="103"/>
                  </a:cubicBezTo>
                  <a:cubicBezTo>
                    <a:pt x="352" y="102"/>
                    <a:pt x="355" y="102"/>
                    <a:pt x="359" y="102"/>
                  </a:cubicBezTo>
                  <a:cubicBezTo>
                    <a:pt x="369" y="102"/>
                    <a:pt x="379" y="103"/>
                    <a:pt x="389" y="105"/>
                  </a:cubicBezTo>
                  <a:cubicBezTo>
                    <a:pt x="395" y="106"/>
                    <a:pt x="401" y="107"/>
                    <a:pt x="407" y="107"/>
                  </a:cubicBezTo>
                  <a:cubicBezTo>
                    <a:pt x="430" y="109"/>
                    <a:pt x="449" y="104"/>
                    <a:pt x="468" y="91"/>
                  </a:cubicBezTo>
                  <a:cubicBezTo>
                    <a:pt x="474" y="86"/>
                    <a:pt x="480" y="81"/>
                    <a:pt x="485" y="76"/>
                  </a:cubicBezTo>
                  <a:cubicBezTo>
                    <a:pt x="494" y="68"/>
                    <a:pt x="501" y="61"/>
                    <a:pt x="511" y="56"/>
                  </a:cubicBezTo>
                  <a:cubicBezTo>
                    <a:pt x="518" y="52"/>
                    <a:pt x="526" y="50"/>
                    <a:pt x="535" y="50"/>
                  </a:cubicBezTo>
                  <a:cubicBezTo>
                    <a:pt x="544" y="50"/>
                    <a:pt x="554" y="52"/>
                    <a:pt x="564" y="56"/>
                  </a:cubicBezTo>
                  <a:cubicBezTo>
                    <a:pt x="566" y="57"/>
                    <a:pt x="568" y="58"/>
                    <a:pt x="571" y="59"/>
                  </a:cubicBezTo>
                  <a:cubicBezTo>
                    <a:pt x="584" y="64"/>
                    <a:pt x="599" y="70"/>
                    <a:pt x="615" y="69"/>
                  </a:cubicBezTo>
                  <a:cubicBezTo>
                    <a:pt x="637" y="69"/>
                    <a:pt x="654" y="56"/>
                    <a:pt x="670" y="44"/>
                  </a:cubicBezTo>
                  <a:cubicBezTo>
                    <a:pt x="674" y="41"/>
                    <a:pt x="678" y="38"/>
                    <a:pt x="682" y="35"/>
                  </a:cubicBezTo>
                  <a:cubicBezTo>
                    <a:pt x="693" y="28"/>
                    <a:pt x="703" y="24"/>
                    <a:pt x="713" y="22"/>
                  </a:cubicBezTo>
                  <a:cubicBezTo>
                    <a:pt x="725" y="21"/>
                    <a:pt x="739" y="24"/>
                    <a:pt x="753" y="32"/>
                  </a:cubicBezTo>
                  <a:cubicBezTo>
                    <a:pt x="767" y="40"/>
                    <a:pt x="778" y="51"/>
                    <a:pt x="789" y="62"/>
                  </a:cubicBezTo>
                  <a:cubicBezTo>
                    <a:pt x="801" y="74"/>
                    <a:pt x="814" y="86"/>
                    <a:pt x="830" y="95"/>
                  </a:cubicBezTo>
                  <a:cubicBezTo>
                    <a:pt x="838" y="99"/>
                    <a:pt x="847" y="102"/>
                    <a:pt x="856" y="103"/>
                  </a:cubicBezTo>
                  <a:cubicBezTo>
                    <a:pt x="858" y="104"/>
                    <a:pt x="860" y="104"/>
                    <a:pt x="863" y="104"/>
                  </a:cubicBezTo>
                  <a:cubicBezTo>
                    <a:pt x="872" y="104"/>
                    <a:pt x="881" y="101"/>
                    <a:pt x="888" y="99"/>
                  </a:cubicBezTo>
                  <a:cubicBezTo>
                    <a:pt x="891" y="98"/>
                    <a:pt x="891" y="98"/>
                    <a:pt x="891" y="98"/>
                  </a:cubicBezTo>
                  <a:cubicBezTo>
                    <a:pt x="899" y="96"/>
                    <a:pt x="907" y="95"/>
                    <a:pt x="914" y="95"/>
                  </a:cubicBezTo>
                  <a:cubicBezTo>
                    <a:pt x="925" y="95"/>
                    <a:pt x="934" y="97"/>
                    <a:pt x="943" y="102"/>
                  </a:cubicBezTo>
                  <a:cubicBezTo>
                    <a:pt x="949" y="105"/>
                    <a:pt x="954" y="109"/>
                    <a:pt x="959" y="113"/>
                  </a:cubicBezTo>
                  <a:cubicBezTo>
                    <a:pt x="964" y="116"/>
                    <a:pt x="968" y="119"/>
                    <a:pt x="973" y="122"/>
                  </a:cubicBezTo>
                  <a:cubicBezTo>
                    <a:pt x="983" y="128"/>
                    <a:pt x="994" y="134"/>
                    <a:pt x="1008" y="138"/>
                  </a:cubicBezTo>
                  <a:cubicBezTo>
                    <a:pt x="1031" y="146"/>
                    <a:pt x="1057" y="151"/>
                    <a:pt x="1086" y="151"/>
                  </a:cubicBezTo>
                  <a:cubicBezTo>
                    <a:pt x="1087" y="151"/>
                    <a:pt x="1087" y="151"/>
                    <a:pt x="1087" y="151"/>
                  </a:cubicBezTo>
                  <a:cubicBezTo>
                    <a:pt x="1145" y="151"/>
                    <a:pt x="1201" y="132"/>
                    <a:pt x="1242" y="100"/>
                  </a:cubicBezTo>
                  <a:cubicBezTo>
                    <a:pt x="1243" y="100"/>
                    <a:pt x="1244" y="99"/>
                    <a:pt x="1244" y="98"/>
                  </a:cubicBezTo>
                  <a:cubicBezTo>
                    <a:pt x="1238" y="91"/>
                    <a:pt x="1238" y="91"/>
                    <a:pt x="1238" y="91"/>
                  </a:cubicBezTo>
                  <a:cubicBezTo>
                    <a:pt x="1214" y="105"/>
                    <a:pt x="1144" y="125"/>
                    <a:pt x="1080" y="125"/>
                  </a:cubicBezTo>
                  <a:cubicBezTo>
                    <a:pt x="1061" y="125"/>
                    <a:pt x="1044" y="123"/>
                    <a:pt x="1030" y="120"/>
                  </a:cubicBezTo>
                  <a:cubicBezTo>
                    <a:pt x="1013" y="116"/>
                    <a:pt x="998" y="109"/>
                    <a:pt x="984" y="101"/>
                  </a:cubicBezTo>
                  <a:cubicBezTo>
                    <a:pt x="979" y="98"/>
                    <a:pt x="975" y="95"/>
                    <a:pt x="971" y="92"/>
                  </a:cubicBezTo>
                  <a:cubicBezTo>
                    <a:pt x="960" y="85"/>
                    <a:pt x="950" y="77"/>
                    <a:pt x="936" y="74"/>
                  </a:cubicBezTo>
                  <a:cubicBezTo>
                    <a:pt x="932" y="73"/>
                    <a:pt x="928" y="72"/>
                    <a:pt x="923" y="72"/>
                  </a:cubicBezTo>
                  <a:cubicBezTo>
                    <a:pt x="913" y="72"/>
                    <a:pt x="903" y="75"/>
                    <a:pt x="893" y="77"/>
                  </a:cubicBezTo>
                  <a:cubicBezTo>
                    <a:pt x="887" y="79"/>
                    <a:pt x="880" y="81"/>
                    <a:pt x="874" y="82"/>
                  </a:cubicBezTo>
                  <a:cubicBezTo>
                    <a:pt x="860" y="83"/>
                    <a:pt x="845" y="78"/>
                    <a:pt x="828" y="65"/>
                  </a:cubicBezTo>
                  <a:cubicBezTo>
                    <a:pt x="819" y="59"/>
                    <a:pt x="810" y="50"/>
                    <a:pt x="802" y="42"/>
                  </a:cubicBezTo>
                  <a:cubicBezTo>
                    <a:pt x="787" y="27"/>
                    <a:pt x="771" y="11"/>
                    <a:pt x="747" y="3"/>
                  </a:cubicBezTo>
                  <a:cubicBezTo>
                    <a:pt x="741" y="1"/>
                    <a:pt x="734" y="0"/>
                    <a:pt x="727" y="0"/>
                  </a:cubicBezTo>
                  <a:cubicBezTo>
                    <a:pt x="706" y="0"/>
                    <a:pt x="688" y="11"/>
                    <a:pt x="672" y="23"/>
                  </a:cubicBezTo>
                  <a:cubicBezTo>
                    <a:pt x="671" y="23"/>
                    <a:pt x="671" y="23"/>
                    <a:pt x="671" y="23"/>
                  </a:cubicBezTo>
                  <a:cubicBezTo>
                    <a:pt x="655" y="35"/>
                    <a:pt x="638" y="47"/>
                    <a:pt x="618" y="47"/>
                  </a:cubicBezTo>
                  <a:cubicBezTo>
                    <a:pt x="615" y="47"/>
                    <a:pt x="611" y="47"/>
                    <a:pt x="608" y="46"/>
                  </a:cubicBezTo>
                  <a:cubicBezTo>
                    <a:pt x="599" y="44"/>
                    <a:pt x="591" y="41"/>
                    <a:pt x="582" y="38"/>
                  </a:cubicBezTo>
                  <a:cubicBezTo>
                    <a:pt x="574" y="34"/>
                    <a:pt x="565" y="31"/>
                    <a:pt x="555" y="29"/>
                  </a:cubicBezTo>
                  <a:cubicBezTo>
                    <a:pt x="551" y="28"/>
                    <a:pt x="547" y="28"/>
                    <a:pt x="543" y="28"/>
                  </a:cubicBezTo>
                  <a:cubicBezTo>
                    <a:pt x="527" y="28"/>
                    <a:pt x="510" y="34"/>
                    <a:pt x="495" y="47"/>
                  </a:cubicBezTo>
                  <a:cubicBezTo>
                    <a:pt x="491" y="50"/>
                    <a:pt x="487" y="54"/>
                    <a:pt x="483" y="57"/>
                  </a:cubicBezTo>
                  <a:cubicBezTo>
                    <a:pt x="473" y="67"/>
                    <a:pt x="463" y="76"/>
                    <a:pt x="449" y="82"/>
                  </a:cubicBezTo>
                  <a:cubicBezTo>
                    <a:pt x="442" y="84"/>
                    <a:pt x="434" y="86"/>
                    <a:pt x="425" y="86"/>
                  </a:cubicBezTo>
                  <a:cubicBezTo>
                    <a:pt x="416" y="86"/>
                    <a:pt x="406" y="84"/>
                    <a:pt x="396" y="83"/>
                  </a:cubicBezTo>
                  <a:cubicBezTo>
                    <a:pt x="394" y="83"/>
                    <a:pt x="394" y="83"/>
                    <a:pt x="394" y="83"/>
                  </a:cubicBezTo>
                  <a:cubicBezTo>
                    <a:pt x="383" y="81"/>
                    <a:pt x="375" y="81"/>
                    <a:pt x="367" y="81"/>
                  </a:cubicBezTo>
                  <a:cubicBezTo>
                    <a:pt x="354" y="81"/>
                    <a:pt x="342" y="82"/>
                    <a:pt x="331" y="86"/>
                  </a:cubicBezTo>
                  <a:cubicBezTo>
                    <a:pt x="313" y="93"/>
                    <a:pt x="297" y="104"/>
                    <a:pt x="284" y="115"/>
                  </a:cubicBezTo>
                  <a:cubicBezTo>
                    <a:pt x="257" y="134"/>
                    <a:pt x="233" y="150"/>
                    <a:pt x="201" y="150"/>
                  </a:cubicBezTo>
                  <a:cubicBezTo>
                    <a:pt x="199" y="150"/>
                    <a:pt x="197" y="150"/>
                    <a:pt x="195" y="150"/>
                  </a:cubicBezTo>
                  <a:cubicBezTo>
                    <a:pt x="168" y="149"/>
                    <a:pt x="142" y="136"/>
                    <a:pt x="121" y="124"/>
                  </a:cubicBezTo>
                  <a:cubicBezTo>
                    <a:pt x="110" y="118"/>
                    <a:pt x="99" y="111"/>
                    <a:pt x="88" y="104"/>
                  </a:cubicBezTo>
                  <a:cubicBezTo>
                    <a:pt x="67" y="90"/>
                    <a:pt x="45" y="76"/>
                    <a:pt x="20" y="67"/>
                  </a:cubicBezTo>
                  <a:cubicBezTo>
                    <a:pt x="13" y="64"/>
                    <a:pt x="6" y="62"/>
                    <a:pt x="0" y="61"/>
                  </a:cubicBezTo>
                  <a:cubicBezTo>
                    <a:pt x="0" y="85"/>
                    <a:pt x="0" y="85"/>
                    <a:pt x="0" y="85"/>
                  </a:cubicBezTo>
                  <a:cubicBezTo>
                    <a:pt x="18" y="90"/>
                    <a:pt x="35" y="100"/>
                    <a:pt x="50" y="109"/>
                  </a:cubicBezTo>
                  <a:cubicBezTo>
                    <a:pt x="58" y="113"/>
                    <a:pt x="66" y="119"/>
                    <a:pt x="75" y="124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5" name="Freeform 7"/>
            <p:cNvSpPr>
              <a:spLocks/>
            </p:cNvSpPr>
            <p:nvPr/>
          </p:nvSpPr>
          <p:spPr bwMode="auto">
            <a:xfrm>
              <a:off x="1588" y="1673225"/>
              <a:ext cx="3770313" cy="419100"/>
            </a:xfrm>
            <a:custGeom>
              <a:avLst/>
              <a:gdLst>
                <a:gd name="T0" fmla="*/ 31 w 1188"/>
                <a:gd name="T1" fmla="*/ 98 h 132"/>
                <a:gd name="T2" fmla="*/ 73 w 1188"/>
                <a:gd name="T3" fmla="*/ 110 h 132"/>
                <a:gd name="T4" fmla="*/ 104 w 1188"/>
                <a:gd name="T5" fmla="*/ 121 h 132"/>
                <a:gd name="T6" fmla="*/ 231 w 1188"/>
                <a:gd name="T7" fmla="*/ 94 h 132"/>
                <a:gd name="T8" fmla="*/ 383 w 1188"/>
                <a:gd name="T9" fmla="*/ 36 h 132"/>
                <a:gd name="T10" fmla="*/ 493 w 1188"/>
                <a:gd name="T11" fmla="*/ 37 h 132"/>
                <a:gd name="T12" fmla="*/ 606 w 1188"/>
                <a:gd name="T13" fmla="*/ 49 h 132"/>
                <a:gd name="T14" fmla="*/ 656 w 1188"/>
                <a:gd name="T15" fmla="*/ 47 h 132"/>
                <a:gd name="T16" fmla="*/ 699 w 1188"/>
                <a:gd name="T17" fmla="*/ 32 h 132"/>
                <a:gd name="T18" fmla="*/ 743 w 1188"/>
                <a:gd name="T19" fmla="*/ 18 h 132"/>
                <a:gd name="T20" fmla="*/ 800 w 1188"/>
                <a:gd name="T21" fmla="*/ 18 h 132"/>
                <a:gd name="T22" fmla="*/ 890 w 1188"/>
                <a:gd name="T23" fmla="*/ 50 h 132"/>
                <a:gd name="T24" fmla="*/ 986 w 1188"/>
                <a:gd name="T25" fmla="*/ 86 h 132"/>
                <a:gd name="T26" fmla="*/ 1146 w 1188"/>
                <a:gd name="T27" fmla="*/ 73 h 132"/>
                <a:gd name="T28" fmla="*/ 979 w 1188"/>
                <a:gd name="T29" fmla="*/ 69 h 132"/>
                <a:gd name="T30" fmla="*/ 790 w 1188"/>
                <a:gd name="T31" fmla="*/ 3 h 132"/>
                <a:gd name="T32" fmla="*/ 694 w 1188"/>
                <a:gd name="T33" fmla="*/ 23 h 132"/>
                <a:gd name="T34" fmla="*/ 650 w 1188"/>
                <a:gd name="T35" fmla="*/ 36 h 132"/>
                <a:gd name="T36" fmla="*/ 598 w 1188"/>
                <a:gd name="T37" fmla="*/ 34 h 132"/>
                <a:gd name="T38" fmla="*/ 538 w 1188"/>
                <a:gd name="T39" fmla="*/ 28 h 132"/>
                <a:gd name="T40" fmla="*/ 482 w 1188"/>
                <a:gd name="T41" fmla="*/ 21 h 132"/>
                <a:gd name="T42" fmla="*/ 377 w 1188"/>
                <a:gd name="T43" fmla="*/ 25 h 132"/>
                <a:gd name="T44" fmla="*/ 229 w 1188"/>
                <a:gd name="T45" fmla="*/ 85 h 132"/>
                <a:gd name="T46" fmla="*/ 167 w 1188"/>
                <a:gd name="T47" fmla="*/ 109 h 132"/>
                <a:gd name="T48" fmla="*/ 101 w 1188"/>
                <a:gd name="T49" fmla="*/ 104 h 132"/>
                <a:gd name="T50" fmla="*/ 32 w 1188"/>
                <a:gd name="T51" fmla="*/ 84 h 132"/>
                <a:gd name="T52" fmla="*/ 0 w 1188"/>
                <a:gd name="T53" fmla="*/ 84 h 132"/>
                <a:gd name="T54" fmla="*/ 0 w 1188"/>
                <a:gd name="T55" fmla="*/ 95 h 132"/>
                <a:gd name="T56" fmla="*/ 31 w 1188"/>
                <a:gd name="T57" fmla="*/ 98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188" h="132">
                  <a:moveTo>
                    <a:pt x="31" y="98"/>
                  </a:moveTo>
                  <a:cubicBezTo>
                    <a:pt x="45" y="100"/>
                    <a:pt x="59" y="105"/>
                    <a:pt x="73" y="110"/>
                  </a:cubicBezTo>
                  <a:cubicBezTo>
                    <a:pt x="83" y="113"/>
                    <a:pt x="93" y="118"/>
                    <a:pt x="104" y="121"/>
                  </a:cubicBezTo>
                  <a:cubicBezTo>
                    <a:pt x="150" y="132"/>
                    <a:pt x="192" y="114"/>
                    <a:pt x="231" y="94"/>
                  </a:cubicBezTo>
                  <a:cubicBezTo>
                    <a:pt x="279" y="69"/>
                    <a:pt x="327" y="44"/>
                    <a:pt x="383" y="36"/>
                  </a:cubicBezTo>
                  <a:cubicBezTo>
                    <a:pt x="420" y="30"/>
                    <a:pt x="457" y="31"/>
                    <a:pt x="493" y="37"/>
                  </a:cubicBezTo>
                  <a:cubicBezTo>
                    <a:pt x="530" y="43"/>
                    <a:pt x="568" y="46"/>
                    <a:pt x="606" y="49"/>
                  </a:cubicBezTo>
                  <a:cubicBezTo>
                    <a:pt x="623" y="50"/>
                    <a:pt x="640" y="50"/>
                    <a:pt x="656" y="47"/>
                  </a:cubicBezTo>
                  <a:cubicBezTo>
                    <a:pt x="671" y="43"/>
                    <a:pt x="685" y="38"/>
                    <a:pt x="699" y="32"/>
                  </a:cubicBezTo>
                  <a:cubicBezTo>
                    <a:pt x="713" y="26"/>
                    <a:pt x="727" y="21"/>
                    <a:pt x="743" y="18"/>
                  </a:cubicBezTo>
                  <a:cubicBezTo>
                    <a:pt x="761" y="15"/>
                    <a:pt x="781" y="15"/>
                    <a:pt x="800" y="18"/>
                  </a:cubicBezTo>
                  <a:cubicBezTo>
                    <a:pt x="831" y="24"/>
                    <a:pt x="861" y="37"/>
                    <a:pt x="890" y="50"/>
                  </a:cubicBezTo>
                  <a:cubicBezTo>
                    <a:pt x="921" y="63"/>
                    <a:pt x="952" y="80"/>
                    <a:pt x="986" y="86"/>
                  </a:cubicBezTo>
                  <a:cubicBezTo>
                    <a:pt x="1070" y="101"/>
                    <a:pt x="1188" y="64"/>
                    <a:pt x="1146" y="73"/>
                  </a:cubicBezTo>
                  <a:cubicBezTo>
                    <a:pt x="1113" y="80"/>
                    <a:pt x="1011" y="79"/>
                    <a:pt x="979" y="69"/>
                  </a:cubicBezTo>
                  <a:cubicBezTo>
                    <a:pt x="915" y="50"/>
                    <a:pt x="858" y="9"/>
                    <a:pt x="790" y="3"/>
                  </a:cubicBezTo>
                  <a:cubicBezTo>
                    <a:pt x="755" y="0"/>
                    <a:pt x="725" y="11"/>
                    <a:pt x="694" y="23"/>
                  </a:cubicBezTo>
                  <a:cubicBezTo>
                    <a:pt x="680" y="29"/>
                    <a:pt x="665" y="34"/>
                    <a:pt x="650" y="36"/>
                  </a:cubicBezTo>
                  <a:cubicBezTo>
                    <a:pt x="633" y="38"/>
                    <a:pt x="615" y="36"/>
                    <a:pt x="598" y="34"/>
                  </a:cubicBezTo>
                  <a:cubicBezTo>
                    <a:pt x="578" y="33"/>
                    <a:pt x="558" y="31"/>
                    <a:pt x="538" y="28"/>
                  </a:cubicBezTo>
                  <a:cubicBezTo>
                    <a:pt x="519" y="26"/>
                    <a:pt x="501" y="23"/>
                    <a:pt x="482" y="21"/>
                  </a:cubicBezTo>
                  <a:cubicBezTo>
                    <a:pt x="447" y="17"/>
                    <a:pt x="412" y="18"/>
                    <a:pt x="377" y="25"/>
                  </a:cubicBezTo>
                  <a:cubicBezTo>
                    <a:pt x="322" y="35"/>
                    <a:pt x="276" y="61"/>
                    <a:pt x="229" y="85"/>
                  </a:cubicBezTo>
                  <a:cubicBezTo>
                    <a:pt x="209" y="95"/>
                    <a:pt x="189" y="104"/>
                    <a:pt x="167" y="109"/>
                  </a:cubicBezTo>
                  <a:cubicBezTo>
                    <a:pt x="145" y="113"/>
                    <a:pt x="122" y="111"/>
                    <a:pt x="101" y="104"/>
                  </a:cubicBezTo>
                  <a:cubicBezTo>
                    <a:pt x="78" y="97"/>
                    <a:pt x="57" y="86"/>
                    <a:pt x="32" y="84"/>
                  </a:cubicBezTo>
                  <a:cubicBezTo>
                    <a:pt x="20" y="83"/>
                    <a:pt x="10" y="83"/>
                    <a:pt x="0" y="84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10" y="95"/>
                    <a:pt x="21" y="96"/>
                    <a:pt x="31" y="98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6" name="Freeform 8"/>
            <p:cNvSpPr>
              <a:spLocks noEditPoints="1"/>
            </p:cNvSpPr>
            <p:nvPr/>
          </p:nvSpPr>
          <p:spPr bwMode="auto">
            <a:xfrm>
              <a:off x="1588" y="1806575"/>
              <a:ext cx="3967163" cy="508000"/>
            </a:xfrm>
            <a:custGeom>
              <a:avLst/>
              <a:gdLst>
                <a:gd name="T0" fmla="*/ 105 w 1250"/>
                <a:gd name="T1" fmla="*/ 111 h 160"/>
                <a:gd name="T2" fmla="*/ 198 w 1250"/>
                <a:gd name="T3" fmla="*/ 133 h 160"/>
                <a:gd name="T4" fmla="*/ 337 w 1250"/>
                <a:gd name="T5" fmla="*/ 103 h 160"/>
                <a:gd name="T6" fmla="*/ 390 w 1250"/>
                <a:gd name="T7" fmla="*/ 68 h 160"/>
                <a:gd name="T8" fmla="*/ 457 w 1250"/>
                <a:gd name="T9" fmla="*/ 61 h 160"/>
                <a:gd name="T10" fmla="*/ 492 w 1250"/>
                <a:gd name="T11" fmla="*/ 47 h 160"/>
                <a:gd name="T12" fmla="*/ 530 w 1250"/>
                <a:gd name="T13" fmla="*/ 34 h 160"/>
                <a:gd name="T14" fmla="*/ 630 w 1250"/>
                <a:gd name="T15" fmla="*/ 55 h 160"/>
                <a:gd name="T16" fmla="*/ 695 w 1250"/>
                <a:gd name="T17" fmla="*/ 35 h 160"/>
                <a:gd name="T18" fmla="*/ 738 w 1250"/>
                <a:gd name="T19" fmla="*/ 19 h 160"/>
                <a:gd name="T20" fmla="*/ 788 w 1250"/>
                <a:gd name="T21" fmla="*/ 50 h 160"/>
                <a:gd name="T22" fmla="*/ 855 w 1250"/>
                <a:gd name="T23" fmla="*/ 89 h 160"/>
                <a:gd name="T24" fmla="*/ 916 w 1250"/>
                <a:gd name="T25" fmla="*/ 88 h 160"/>
                <a:gd name="T26" fmla="*/ 954 w 1250"/>
                <a:gd name="T27" fmla="*/ 85 h 160"/>
                <a:gd name="T28" fmla="*/ 1014 w 1250"/>
                <a:gd name="T29" fmla="*/ 114 h 160"/>
                <a:gd name="T30" fmla="*/ 1044 w 1250"/>
                <a:gd name="T31" fmla="*/ 142 h 160"/>
                <a:gd name="T32" fmla="*/ 1122 w 1250"/>
                <a:gd name="T33" fmla="*/ 160 h 160"/>
                <a:gd name="T34" fmla="*/ 1247 w 1250"/>
                <a:gd name="T35" fmla="*/ 100 h 160"/>
                <a:gd name="T36" fmla="*/ 1244 w 1250"/>
                <a:gd name="T37" fmla="*/ 91 h 160"/>
                <a:gd name="T38" fmla="*/ 1129 w 1250"/>
                <a:gd name="T39" fmla="*/ 141 h 160"/>
                <a:gd name="T40" fmla="*/ 1041 w 1250"/>
                <a:gd name="T41" fmla="*/ 113 h 160"/>
                <a:gd name="T42" fmla="*/ 1011 w 1250"/>
                <a:gd name="T43" fmla="*/ 82 h 160"/>
                <a:gd name="T44" fmla="*/ 918 w 1250"/>
                <a:gd name="T45" fmla="*/ 69 h 160"/>
                <a:gd name="T46" fmla="*/ 883 w 1250"/>
                <a:gd name="T47" fmla="*/ 72 h 160"/>
                <a:gd name="T48" fmla="*/ 799 w 1250"/>
                <a:gd name="T49" fmla="*/ 33 h 160"/>
                <a:gd name="T50" fmla="*/ 744 w 1250"/>
                <a:gd name="T51" fmla="*/ 0 h 160"/>
                <a:gd name="T52" fmla="*/ 696 w 1250"/>
                <a:gd name="T53" fmla="*/ 18 h 160"/>
                <a:gd name="T54" fmla="*/ 636 w 1250"/>
                <a:gd name="T55" fmla="*/ 36 h 160"/>
                <a:gd name="T56" fmla="*/ 583 w 1250"/>
                <a:gd name="T57" fmla="*/ 25 h 160"/>
                <a:gd name="T58" fmla="*/ 508 w 1250"/>
                <a:gd name="T59" fmla="*/ 21 h 160"/>
                <a:gd name="T60" fmla="*/ 482 w 1250"/>
                <a:gd name="T61" fmla="*/ 36 h 160"/>
                <a:gd name="T62" fmla="*/ 417 w 1250"/>
                <a:gd name="T63" fmla="*/ 45 h 160"/>
                <a:gd name="T64" fmla="*/ 354 w 1250"/>
                <a:gd name="T65" fmla="*/ 74 h 160"/>
                <a:gd name="T66" fmla="*/ 227 w 1250"/>
                <a:gd name="T67" fmla="*/ 114 h 160"/>
                <a:gd name="T68" fmla="*/ 202 w 1250"/>
                <a:gd name="T69" fmla="*/ 107 h 160"/>
                <a:gd name="T70" fmla="*/ 273 w 1250"/>
                <a:gd name="T71" fmla="*/ 63 h 160"/>
                <a:gd name="T72" fmla="*/ 339 w 1250"/>
                <a:gd name="T73" fmla="*/ 29 h 160"/>
                <a:gd name="T74" fmla="*/ 280 w 1250"/>
                <a:gd name="T75" fmla="*/ 77 h 160"/>
                <a:gd name="T76" fmla="*/ 302 w 1250"/>
                <a:gd name="T77" fmla="*/ 93 h 160"/>
                <a:gd name="T78" fmla="*/ 353 w 1250"/>
                <a:gd name="T79" fmla="*/ 14 h 160"/>
                <a:gd name="T80" fmla="*/ 292 w 1250"/>
                <a:gd name="T81" fmla="*/ 32 h 160"/>
                <a:gd name="T82" fmla="*/ 246 w 1250"/>
                <a:gd name="T83" fmla="*/ 67 h 160"/>
                <a:gd name="T84" fmla="*/ 126 w 1250"/>
                <a:gd name="T85" fmla="*/ 95 h 160"/>
                <a:gd name="T86" fmla="*/ 30 w 1250"/>
                <a:gd name="T87" fmla="*/ 76 h 160"/>
                <a:gd name="T88" fmla="*/ 0 w 1250"/>
                <a:gd name="T89" fmla="*/ 95 h 160"/>
                <a:gd name="T90" fmla="*/ 56 w 1250"/>
                <a:gd name="T91" fmla="*/ 98 h 160"/>
                <a:gd name="T92" fmla="*/ 341 w 1250"/>
                <a:gd name="T93" fmla="*/ 30 h 160"/>
                <a:gd name="T94" fmla="*/ 310 w 1250"/>
                <a:gd name="T95" fmla="*/ 78 h 160"/>
                <a:gd name="T96" fmla="*/ 302 w 1250"/>
                <a:gd name="T97" fmla="*/ 72 h 160"/>
                <a:gd name="T98" fmla="*/ 340 w 1250"/>
                <a:gd name="T99" fmla="*/ 29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250" h="160">
                  <a:moveTo>
                    <a:pt x="56" y="98"/>
                  </a:moveTo>
                  <a:cubicBezTo>
                    <a:pt x="73" y="101"/>
                    <a:pt x="90" y="106"/>
                    <a:pt x="105" y="111"/>
                  </a:cubicBezTo>
                  <a:cubicBezTo>
                    <a:pt x="113" y="113"/>
                    <a:pt x="120" y="116"/>
                    <a:pt x="127" y="118"/>
                  </a:cubicBezTo>
                  <a:cubicBezTo>
                    <a:pt x="154" y="126"/>
                    <a:pt x="176" y="131"/>
                    <a:pt x="198" y="133"/>
                  </a:cubicBezTo>
                  <a:cubicBezTo>
                    <a:pt x="206" y="133"/>
                    <a:pt x="213" y="134"/>
                    <a:pt x="221" y="134"/>
                  </a:cubicBezTo>
                  <a:cubicBezTo>
                    <a:pt x="266" y="134"/>
                    <a:pt x="308" y="122"/>
                    <a:pt x="337" y="103"/>
                  </a:cubicBezTo>
                  <a:cubicBezTo>
                    <a:pt x="342" y="99"/>
                    <a:pt x="347" y="95"/>
                    <a:pt x="352" y="92"/>
                  </a:cubicBezTo>
                  <a:cubicBezTo>
                    <a:pt x="363" y="82"/>
                    <a:pt x="375" y="73"/>
                    <a:pt x="390" y="68"/>
                  </a:cubicBezTo>
                  <a:cubicBezTo>
                    <a:pt x="403" y="64"/>
                    <a:pt x="415" y="64"/>
                    <a:pt x="429" y="63"/>
                  </a:cubicBezTo>
                  <a:cubicBezTo>
                    <a:pt x="438" y="63"/>
                    <a:pt x="448" y="63"/>
                    <a:pt x="457" y="61"/>
                  </a:cubicBezTo>
                  <a:cubicBezTo>
                    <a:pt x="467" y="60"/>
                    <a:pt x="477" y="56"/>
                    <a:pt x="487" y="50"/>
                  </a:cubicBezTo>
                  <a:cubicBezTo>
                    <a:pt x="489" y="49"/>
                    <a:pt x="490" y="48"/>
                    <a:pt x="492" y="47"/>
                  </a:cubicBezTo>
                  <a:cubicBezTo>
                    <a:pt x="499" y="43"/>
                    <a:pt x="505" y="38"/>
                    <a:pt x="513" y="37"/>
                  </a:cubicBezTo>
                  <a:cubicBezTo>
                    <a:pt x="518" y="35"/>
                    <a:pt x="524" y="34"/>
                    <a:pt x="530" y="34"/>
                  </a:cubicBezTo>
                  <a:cubicBezTo>
                    <a:pt x="547" y="34"/>
                    <a:pt x="563" y="40"/>
                    <a:pt x="579" y="46"/>
                  </a:cubicBezTo>
                  <a:cubicBezTo>
                    <a:pt x="597" y="52"/>
                    <a:pt x="614" y="55"/>
                    <a:pt x="630" y="55"/>
                  </a:cubicBezTo>
                  <a:cubicBezTo>
                    <a:pt x="637" y="55"/>
                    <a:pt x="644" y="54"/>
                    <a:pt x="651" y="53"/>
                  </a:cubicBezTo>
                  <a:cubicBezTo>
                    <a:pt x="667" y="50"/>
                    <a:pt x="682" y="42"/>
                    <a:pt x="695" y="35"/>
                  </a:cubicBezTo>
                  <a:cubicBezTo>
                    <a:pt x="700" y="32"/>
                    <a:pt x="706" y="29"/>
                    <a:pt x="711" y="26"/>
                  </a:cubicBezTo>
                  <a:cubicBezTo>
                    <a:pt x="720" y="22"/>
                    <a:pt x="729" y="19"/>
                    <a:pt x="738" y="19"/>
                  </a:cubicBezTo>
                  <a:cubicBezTo>
                    <a:pt x="747" y="19"/>
                    <a:pt x="755" y="22"/>
                    <a:pt x="763" y="27"/>
                  </a:cubicBezTo>
                  <a:cubicBezTo>
                    <a:pt x="772" y="33"/>
                    <a:pt x="780" y="42"/>
                    <a:pt x="788" y="50"/>
                  </a:cubicBezTo>
                  <a:cubicBezTo>
                    <a:pt x="791" y="54"/>
                    <a:pt x="795" y="58"/>
                    <a:pt x="799" y="62"/>
                  </a:cubicBezTo>
                  <a:cubicBezTo>
                    <a:pt x="814" y="77"/>
                    <a:pt x="832" y="86"/>
                    <a:pt x="855" y="89"/>
                  </a:cubicBezTo>
                  <a:cubicBezTo>
                    <a:pt x="862" y="90"/>
                    <a:pt x="869" y="91"/>
                    <a:pt x="877" y="91"/>
                  </a:cubicBezTo>
                  <a:cubicBezTo>
                    <a:pt x="890" y="91"/>
                    <a:pt x="903" y="89"/>
                    <a:pt x="916" y="88"/>
                  </a:cubicBezTo>
                  <a:cubicBezTo>
                    <a:pt x="920" y="88"/>
                    <a:pt x="925" y="87"/>
                    <a:pt x="929" y="87"/>
                  </a:cubicBezTo>
                  <a:cubicBezTo>
                    <a:pt x="937" y="86"/>
                    <a:pt x="945" y="85"/>
                    <a:pt x="954" y="85"/>
                  </a:cubicBezTo>
                  <a:cubicBezTo>
                    <a:pt x="966" y="85"/>
                    <a:pt x="975" y="87"/>
                    <a:pt x="984" y="90"/>
                  </a:cubicBezTo>
                  <a:cubicBezTo>
                    <a:pt x="997" y="95"/>
                    <a:pt x="1006" y="104"/>
                    <a:pt x="1014" y="114"/>
                  </a:cubicBezTo>
                  <a:cubicBezTo>
                    <a:pt x="1015" y="115"/>
                    <a:pt x="1015" y="115"/>
                    <a:pt x="1015" y="115"/>
                  </a:cubicBezTo>
                  <a:cubicBezTo>
                    <a:pt x="1023" y="125"/>
                    <a:pt x="1032" y="135"/>
                    <a:pt x="1044" y="142"/>
                  </a:cubicBezTo>
                  <a:cubicBezTo>
                    <a:pt x="1054" y="148"/>
                    <a:pt x="1065" y="152"/>
                    <a:pt x="1080" y="156"/>
                  </a:cubicBezTo>
                  <a:cubicBezTo>
                    <a:pt x="1093" y="159"/>
                    <a:pt x="1107" y="160"/>
                    <a:pt x="1122" y="160"/>
                  </a:cubicBezTo>
                  <a:cubicBezTo>
                    <a:pt x="1174" y="160"/>
                    <a:pt x="1220" y="141"/>
                    <a:pt x="1243" y="107"/>
                  </a:cubicBezTo>
                  <a:cubicBezTo>
                    <a:pt x="1244" y="105"/>
                    <a:pt x="1246" y="103"/>
                    <a:pt x="1247" y="100"/>
                  </a:cubicBezTo>
                  <a:cubicBezTo>
                    <a:pt x="1247" y="98"/>
                    <a:pt x="1248" y="96"/>
                    <a:pt x="1250" y="94"/>
                  </a:cubicBezTo>
                  <a:cubicBezTo>
                    <a:pt x="1244" y="91"/>
                    <a:pt x="1244" y="91"/>
                    <a:pt x="1244" y="91"/>
                  </a:cubicBezTo>
                  <a:cubicBezTo>
                    <a:pt x="1244" y="91"/>
                    <a:pt x="1244" y="91"/>
                    <a:pt x="1244" y="91"/>
                  </a:cubicBezTo>
                  <a:cubicBezTo>
                    <a:pt x="1222" y="123"/>
                    <a:pt x="1179" y="141"/>
                    <a:pt x="1129" y="141"/>
                  </a:cubicBezTo>
                  <a:cubicBezTo>
                    <a:pt x="1110" y="141"/>
                    <a:pt x="1092" y="139"/>
                    <a:pt x="1076" y="134"/>
                  </a:cubicBezTo>
                  <a:cubicBezTo>
                    <a:pt x="1062" y="129"/>
                    <a:pt x="1051" y="123"/>
                    <a:pt x="1041" y="113"/>
                  </a:cubicBezTo>
                  <a:cubicBezTo>
                    <a:pt x="1036" y="109"/>
                    <a:pt x="1032" y="104"/>
                    <a:pt x="1028" y="100"/>
                  </a:cubicBezTo>
                  <a:cubicBezTo>
                    <a:pt x="1023" y="94"/>
                    <a:pt x="1017" y="88"/>
                    <a:pt x="1011" y="82"/>
                  </a:cubicBezTo>
                  <a:cubicBezTo>
                    <a:pt x="998" y="71"/>
                    <a:pt x="981" y="66"/>
                    <a:pt x="957" y="66"/>
                  </a:cubicBezTo>
                  <a:cubicBezTo>
                    <a:pt x="944" y="66"/>
                    <a:pt x="931" y="67"/>
                    <a:pt x="918" y="69"/>
                  </a:cubicBezTo>
                  <a:cubicBezTo>
                    <a:pt x="906" y="70"/>
                    <a:pt x="896" y="71"/>
                    <a:pt x="885" y="72"/>
                  </a:cubicBezTo>
                  <a:cubicBezTo>
                    <a:pt x="885" y="72"/>
                    <a:pt x="884" y="72"/>
                    <a:pt x="883" y="72"/>
                  </a:cubicBezTo>
                  <a:cubicBezTo>
                    <a:pt x="859" y="72"/>
                    <a:pt x="839" y="66"/>
                    <a:pt x="823" y="55"/>
                  </a:cubicBezTo>
                  <a:cubicBezTo>
                    <a:pt x="814" y="49"/>
                    <a:pt x="806" y="41"/>
                    <a:pt x="799" y="33"/>
                  </a:cubicBezTo>
                  <a:cubicBezTo>
                    <a:pt x="795" y="29"/>
                    <a:pt x="791" y="24"/>
                    <a:pt x="787" y="20"/>
                  </a:cubicBezTo>
                  <a:cubicBezTo>
                    <a:pt x="773" y="7"/>
                    <a:pt x="759" y="0"/>
                    <a:pt x="744" y="0"/>
                  </a:cubicBezTo>
                  <a:cubicBezTo>
                    <a:pt x="740" y="0"/>
                    <a:pt x="736" y="0"/>
                    <a:pt x="733" y="1"/>
                  </a:cubicBezTo>
                  <a:cubicBezTo>
                    <a:pt x="719" y="4"/>
                    <a:pt x="707" y="11"/>
                    <a:pt x="696" y="18"/>
                  </a:cubicBezTo>
                  <a:cubicBezTo>
                    <a:pt x="690" y="21"/>
                    <a:pt x="684" y="24"/>
                    <a:pt x="678" y="27"/>
                  </a:cubicBezTo>
                  <a:cubicBezTo>
                    <a:pt x="665" y="33"/>
                    <a:pt x="651" y="36"/>
                    <a:pt x="636" y="36"/>
                  </a:cubicBezTo>
                  <a:cubicBezTo>
                    <a:pt x="628" y="36"/>
                    <a:pt x="619" y="35"/>
                    <a:pt x="610" y="33"/>
                  </a:cubicBezTo>
                  <a:cubicBezTo>
                    <a:pt x="601" y="31"/>
                    <a:pt x="592" y="28"/>
                    <a:pt x="583" y="25"/>
                  </a:cubicBezTo>
                  <a:cubicBezTo>
                    <a:pt x="570" y="21"/>
                    <a:pt x="557" y="16"/>
                    <a:pt x="542" y="15"/>
                  </a:cubicBezTo>
                  <a:cubicBezTo>
                    <a:pt x="531" y="14"/>
                    <a:pt x="518" y="17"/>
                    <a:pt x="508" y="21"/>
                  </a:cubicBezTo>
                  <a:cubicBezTo>
                    <a:pt x="503" y="23"/>
                    <a:pt x="498" y="26"/>
                    <a:pt x="493" y="29"/>
                  </a:cubicBezTo>
                  <a:cubicBezTo>
                    <a:pt x="489" y="32"/>
                    <a:pt x="486" y="34"/>
                    <a:pt x="482" y="36"/>
                  </a:cubicBezTo>
                  <a:cubicBezTo>
                    <a:pt x="467" y="43"/>
                    <a:pt x="450" y="44"/>
                    <a:pt x="434" y="44"/>
                  </a:cubicBezTo>
                  <a:cubicBezTo>
                    <a:pt x="428" y="45"/>
                    <a:pt x="423" y="45"/>
                    <a:pt x="417" y="45"/>
                  </a:cubicBezTo>
                  <a:cubicBezTo>
                    <a:pt x="393" y="47"/>
                    <a:pt x="375" y="58"/>
                    <a:pt x="361" y="68"/>
                  </a:cubicBezTo>
                  <a:cubicBezTo>
                    <a:pt x="359" y="70"/>
                    <a:pt x="356" y="72"/>
                    <a:pt x="354" y="74"/>
                  </a:cubicBezTo>
                  <a:cubicBezTo>
                    <a:pt x="341" y="84"/>
                    <a:pt x="328" y="93"/>
                    <a:pt x="313" y="99"/>
                  </a:cubicBezTo>
                  <a:cubicBezTo>
                    <a:pt x="286" y="109"/>
                    <a:pt x="257" y="114"/>
                    <a:pt x="227" y="114"/>
                  </a:cubicBezTo>
                  <a:cubicBezTo>
                    <a:pt x="214" y="114"/>
                    <a:pt x="202" y="113"/>
                    <a:pt x="190" y="112"/>
                  </a:cubicBezTo>
                  <a:cubicBezTo>
                    <a:pt x="194" y="110"/>
                    <a:pt x="198" y="109"/>
                    <a:pt x="202" y="107"/>
                  </a:cubicBezTo>
                  <a:cubicBezTo>
                    <a:pt x="228" y="97"/>
                    <a:pt x="250" y="80"/>
                    <a:pt x="271" y="64"/>
                  </a:cubicBezTo>
                  <a:cubicBezTo>
                    <a:pt x="273" y="63"/>
                    <a:pt x="273" y="63"/>
                    <a:pt x="273" y="63"/>
                  </a:cubicBezTo>
                  <a:cubicBezTo>
                    <a:pt x="287" y="52"/>
                    <a:pt x="317" y="29"/>
                    <a:pt x="335" y="29"/>
                  </a:cubicBezTo>
                  <a:cubicBezTo>
                    <a:pt x="337" y="29"/>
                    <a:pt x="338" y="29"/>
                    <a:pt x="339" y="29"/>
                  </a:cubicBezTo>
                  <a:cubicBezTo>
                    <a:pt x="315" y="42"/>
                    <a:pt x="315" y="42"/>
                    <a:pt x="315" y="42"/>
                  </a:cubicBezTo>
                  <a:cubicBezTo>
                    <a:pt x="312" y="44"/>
                    <a:pt x="280" y="61"/>
                    <a:pt x="280" y="77"/>
                  </a:cubicBezTo>
                  <a:cubicBezTo>
                    <a:pt x="279" y="81"/>
                    <a:pt x="281" y="85"/>
                    <a:pt x="288" y="89"/>
                  </a:cubicBezTo>
                  <a:cubicBezTo>
                    <a:pt x="292" y="92"/>
                    <a:pt x="296" y="93"/>
                    <a:pt x="302" y="93"/>
                  </a:cubicBezTo>
                  <a:cubicBezTo>
                    <a:pt x="326" y="93"/>
                    <a:pt x="361" y="67"/>
                    <a:pt x="368" y="44"/>
                  </a:cubicBezTo>
                  <a:cubicBezTo>
                    <a:pt x="371" y="31"/>
                    <a:pt x="366" y="21"/>
                    <a:pt x="353" y="14"/>
                  </a:cubicBezTo>
                  <a:cubicBezTo>
                    <a:pt x="349" y="13"/>
                    <a:pt x="345" y="12"/>
                    <a:pt x="340" y="12"/>
                  </a:cubicBezTo>
                  <a:cubicBezTo>
                    <a:pt x="322" y="12"/>
                    <a:pt x="303" y="24"/>
                    <a:pt x="292" y="32"/>
                  </a:cubicBezTo>
                  <a:cubicBezTo>
                    <a:pt x="288" y="36"/>
                    <a:pt x="283" y="39"/>
                    <a:pt x="278" y="43"/>
                  </a:cubicBezTo>
                  <a:cubicBezTo>
                    <a:pt x="268" y="51"/>
                    <a:pt x="257" y="59"/>
                    <a:pt x="246" y="67"/>
                  </a:cubicBezTo>
                  <a:cubicBezTo>
                    <a:pt x="209" y="91"/>
                    <a:pt x="173" y="102"/>
                    <a:pt x="138" y="99"/>
                  </a:cubicBezTo>
                  <a:cubicBezTo>
                    <a:pt x="134" y="97"/>
                    <a:pt x="130" y="96"/>
                    <a:pt x="126" y="95"/>
                  </a:cubicBezTo>
                  <a:cubicBezTo>
                    <a:pt x="102" y="87"/>
                    <a:pt x="78" y="79"/>
                    <a:pt x="52" y="77"/>
                  </a:cubicBezTo>
                  <a:cubicBezTo>
                    <a:pt x="45" y="76"/>
                    <a:pt x="37" y="76"/>
                    <a:pt x="30" y="76"/>
                  </a:cubicBezTo>
                  <a:cubicBezTo>
                    <a:pt x="19" y="76"/>
                    <a:pt x="9" y="77"/>
                    <a:pt x="0" y="78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6" y="95"/>
                    <a:pt x="11" y="94"/>
                    <a:pt x="17" y="94"/>
                  </a:cubicBezTo>
                  <a:cubicBezTo>
                    <a:pt x="31" y="94"/>
                    <a:pt x="44" y="95"/>
                    <a:pt x="56" y="98"/>
                  </a:cubicBezTo>
                  <a:close/>
                  <a:moveTo>
                    <a:pt x="340" y="29"/>
                  </a:moveTo>
                  <a:cubicBezTo>
                    <a:pt x="340" y="30"/>
                    <a:pt x="341" y="30"/>
                    <a:pt x="341" y="30"/>
                  </a:cubicBezTo>
                  <a:cubicBezTo>
                    <a:pt x="342" y="30"/>
                    <a:pt x="348" y="32"/>
                    <a:pt x="345" y="41"/>
                  </a:cubicBezTo>
                  <a:cubicBezTo>
                    <a:pt x="342" y="56"/>
                    <a:pt x="321" y="78"/>
                    <a:pt x="310" y="78"/>
                  </a:cubicBezTo>
                  <a:cubicBezTo>
                    <a:pt x="309" y="78"/>
                    <a:pt x="308" y="77"/>
                    <a:pt x="308" y="77"/>
                  </a:cubicBezTo>
                  <a:cubicBezTo>
                    <a:pt x="304" y="76"/>
                    <a:pt x="302" y="74"/>
                    <a:pt x="302" y="72"/>
                  </a:cubicBezTo>
                  <a:cubicBezTo>
                    <a:pt x="300" y="65"/>
                    <a:pt x="312" y="53"/>
                    <a:pt x="319" y="46"/>
                  </a:cubicBezTo>
                  <a:lnTo>
                    <a:pt x="340" y="29"/>
                  </a:ln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7" name="Freeform 9"/>
            <p:cNvSpPr>
              <a:spLocks/>
            </p:cNvSpPr>
            <p:nvPr/>
          </p:nvSpPr>
          <p:spPr bwMode="auto">
            <a:xfrm>
              <a:off x="2549526" y="1463675"/>
              <a:ext cx="704850" cy="295275"/>
            </a:xfrm>
            <a:custGeom>
              <a:avLst/>
              <a:gdLst>
                <a:gd name="T0" fmla="*/ 138 w 222"/>
                <a:gd name="T1" fmla="*/ 62 h 93"/>
                <a:gd name="T2" fmla="*/ 100 w 222"/>
                <a:gd name="T3" fmla="*/ 40 h 93"/>
                <a:gd name="T4" fmla="*/ 0 w 222"/>
                <a:gd name="T5" fmla="*/ 14 h 93"/>
                <a:gd name="T6" fmla="*/ 98 w 222"/>
                <a:gd name="T7" fmla="*/ 54 h 93"/>
                <a:gd name="T8" fmla="*/ 222 w 222"/>
                <a:gd name="T9" fmla="*/ 53 h 93"/>
                <a:gd name="T10" fmla="*/ 138 w 222"/>
                <a:gd name="T11" fmla="*/ 62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2" h="93">
                  <a:moveTo>
                    <a:pt x="138" y="62"/>
                  </a:moveTo>
                  <a:cubicBezTo>
                    <a:pt x="123" y="56"/>
                    <a:pt x="111" y="48"/>
                    <a:pt x="100" y="40"/>
                  </a:cubicBezTo>
                  <a:cubicBezTo>
                    <a:pt x="43" y="0"/>
                    <a:pt x="0" y="14"/>
                    <a:pt x="0" y="14"/>
                  </a:cubicBezTo>
                  <a:cubicBezTo>
                    <a:pt x="0" y="14"/>
                    <a:pt x="44" y="17"/>
                    <a:pt x="98" y="54"/>
                  </a:cubicBezTo>
                  <a:cubicBezTo>
                    <a:pt x="156" y="93"/>
                    <a:pt x="200" y="74"/>
                    <a:pt x="222" y="53"/>
                  </a:cubicBezTo>
                  <a:cubicBezTo>
                    <a:pt x="207" y="69"/>
                    <a:pt x="167" y="71"/>
                    <a:pt x="138" y="62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8" name="Freeform 10"/>
            <p:cNvSpPr>
              <a:spLocks/>
            </p:cNvSpPr>
            <p:nvPr/>
          </p:nvSpPr>
          <p:spPr bwMode="auto">
            <a:xfrm>
              <a:off x="3225801" y="1990725"/>
              <a:ext cx="584200" cy="136525"/>
            </a:xfrm>
            <a:custGeom>
              <a:avLst/>
              <a:gdLst>
                <a:gd name="T0" fmla="*/ 88 w 184"/>
                <a:gd name="T1" fmla="*/ 22 h 43"/>
                <a:gd name="T2" fmla="*/ 18 w 184"/>
                <a:gd name="T3" fmla="*/ 9 h 43"/>
                <a:gd name="T4" fmla="*/ 0 w 184"/>
                <a:gd name="T5" fmla="*/ 2 h 43"/>
                <a:gd name="T6" fmla="*/ 14 w 184"/>
                <a:gd name="T7" fmla="*/ 14 h 43"/>
                <a:gd name="T8" fmla="*/ 89 w 184"/>
                <a:gd name="T9" fmla="*/ 43 h 43"/>
                <a:gd name="T10" fmla="*/ 172 w 184"/>
                <a:gd name="T11" fmla="*/ 11 h 43"/>
                <a:gd name="T12" fmla="*/ 184 w 184"/>
                <a:gd name="T13" fmla="*/ 0 h 43"/>
                <a:gd name="T14" fmla="*/ 168 w 184"/>
                <a:gd name="T15" fmla="*/ 6 h 43"/>
                <a:gd name="T16" fmla="*/ 88 w 184"/>
                <a:gd name="T17" fmla="*/ 22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4" h="43">
                  <a:moveTo>
                    <a:pt x="88" y="22"/>
                  </a:moveTo>
                  <a:cubicBezTo>
                    <a:pt x="47" y="22"/>
                    <a:pt x="19" y="10"/>
                    <a:pt x="18" y="9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4" y="14"/>
                    <a:pt x="14" y="14"/>
                    <a:pt x="14" y="14"/>
                  </a:cubicBezTo>
                  <a:cubicBezTo>
                    <a:pt x="37" y="34"/>
                    <a:pt x="62" y="43"/>
                    <a:pt x="89" y="43"/>
                  </a:cubicBezTo>
                  <a:cubicBezTo>
                    <a:pt x="136" y="43"/>
                    <a:pt x="171" y="12"/>
                    <a:pt x="172" y="11"/>
                  </a:cubicBezTo>
                  <a:cubicBezTo>
                    <a:pt x="184" y="0"/>
                    <a:pt x="184" y="0"/>
                    <a:pt x="184" y="0"/>
                  </a:cubicBezTo>
                  <a:cubicBezTo>
                    <a:pt x="168" y="6"/>
                    <a:pt x="168" y="6"/>
                    <a:pt x="168" y="6"/>
                  </a:cubicBezTo>
                  <a:cubicBezTo>
                    <a:pt x="143" y="17"/>
                    <a:pt x="116" y="22"/>
                    <a:pt x="88" y="22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9" name="Freeform 11"/>
            <p:cNvSpPr>
              <a:spLocks/>
            </p:cNvSpPr>
            <p:nvPr/>
          </p:nvSpPr>
          <p:spPr bwMode="auto">
            <a:xfrm>
              <a:off x="1776413" y="1406525"/>
              <a:ext cx="1604963" cy="428625"/>
            </a:xfrm>
            <a:custGeom>
              <a:avLst/>
              <a:gdLst>
                <a:gd name="T0" fmla="*/ 362 w 506"/>
                <a:gd name="T1" fmla="*/ 99 h 135"/>
                <a:gd name="T2" fmla="*/ 239 w 506"/>
                <a:gd name="T3" fmla="*/ 41 h 135"/>
                <a:gd name="T4" fmla="*/ 78 w 506"/>
                <a:gd name="T5" fmla="*/ 4 h 135"/>
                <a:gd name="T6" fmla="*/ 0 w 506"/>
                <a:gd name="T7" fmla="*/ 38 h 135"/>
                <a:gd name="T8" fmla="*/ 84 w 506"/>
                <a:gd name="T9" fmla="*/ 21 h 135"/>
                <a:gd name="T10" fmla="*/ 160 w 506"/>
                <a:gd name="T11" fmla="*/ 31 h 135"/>
                <a:gd name="T12" fmla="*/ 230 w 506"/>
                <a:gd name="T13" fmla="*/ 56 h 135"/>
                <a:gd name="T14" fmla="*/ 353 w 506"/>
                <a:gd name="T15" fmla="*/ 113 h 135"/>
                <a:gd name="T16" fmla="*/ 425 w 506"/>
                <a:gd name="T17" fmla="*/ 131 h 135"/>
                <a:gd name="T18" fmla="*/ 506 w 506"/>
                <a:gd name="T19" fmla="*/ 111 h 135"/>
                <a:gd name="T20" fmla="*/ 362 w 506"/>
                <a:gd name="T21" fmla="*/ 99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06" h="135">
                  <a:moveTo>
                    <a:pt x="362" y="99"/>
                  </a:moveTo>
                  <a:cubicBezTo>
                    <a:pt x="319" y="83"/>
                    <a:pt x="281" y="59"/>
                    <a:pt x="239" y="41"/>
                  </a:cubicBezTo>
                  <a:cubicBezTo>
                    <a:pt x="194" y="22"/>
                    <a:pt x="129" y="0"/>
                    <a:pt x="78" y="4"/>
                  </a:cubicBezTo>
                  <a:cubicBezTo>
                    <a:pt x="33" y="7"/>
                    <a:pt x="7" y="28"/>
                    <a:pt x="0" y="38"/>
                  </a:cubicBezTo>
                  <a:cubicBezTo>
                    <a:pt x="24" y="23"/>
                    <a:pt x="68" y="20"/>
                    <a:pt x="84" y="21"/>
                  </a:cubicBezTo>
                  <a:cubicBezTo>
                    <a:pt x="110" y="21"/>
                    <a:pt x="134" y="24"/>
                    <a:pt x="160" y="31"/>
                  </a:cubicBezTo>
                  <a:cubicBezTo>
                    <a:pt x="184" y="37"/>
                    <a:pt x="208" y="46"/>
                    <a:pt x="230" y="56"/>
                  </a:cubicBezTo>
                  <a:cubicBezTo>
                    <a:pt x="273" y="73"/>
                    <a:pt x="310" y="97"/>
                    <a:pt x="353" y="113"/>
                  </a:cubicBezTo>
                  <a:cubicBezTo>
                    <a:pt x="376" y="122"/>
                    <a:pt x="400" y="128"/>
                    <a:pt x="425" y="131"/>
                  </a:cubicBezTo>
                  <a:cubicBezTo>
                    <a:pt x="472" y="135"/>
                    <a:pt x="499" y="114"/>
                    <a:pt x="506" y="111"/>
                  </a:cubicBezTo>
                  <a:cubicBezTo>
                    <a:pt x="454" y="132"/>
                    <a:pt x="384" y="108"/>
                    <a:pt x="362" y="99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0" name="Freeform 12"/>
            <p:cNvSpPr>
              <a:spLocks/>
            </p:cNvSpPr>
            <p:nvPr/>
          </p:nvSpPr>
          <p:spPr bwMode="auto">
            <a:xfrm>
              <a:off x="3381376" y="1755775"/>
              <a:ext cx="3175" cy="3175"/>
            </a:xfrm>
            <a:custGeom>
              <a:avLst/>
              <a:gdLst>
                <a:gd name="T0" fmla="*/ 0 w 1"/>
                <a:gd name="T1" fmla="*/ 1 h 1"/>
                <a:gd name="T2" fmla="*/ 1 w 1"/>
                <a:gd name="T3" fmla="*/ 0 h 1"/>
                <a:gd name="T4" fmla="*/ 0 w 1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0" y="1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0" y="1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1" name="Freeform 13"/>
            <p:cNvSpPr>
              <a:spLocks/>
            </p:cNvSpPr>
            <p:nvPr/>
          </p:nvSpPr>
          <p:spPr bwMode="auto">
            <a:xfrm>
              <a:off x="255588" y="1847850"/>
              <a:ext cx="6350" cy="3175"/>
            </a:xfrm>
            <a:custGeom>
              <a:avLst/>
              <a:gdLst>
                <a:gd name="T0" fmla="*/ 2 w 2"/>
                <a:gd name="T1" fmla="*/ 1 h 1"/>
                <a:gd name="T2" fmla="*/ 0 w 2"/>
                <a:gd name="T3" fmla="*/ 0 h 1"/>
                <a:gd name="T4" fmla="*/ 2 w 2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1" y="1"/>
                    <a:pt x="2" y="1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2" name="Freeform 14"/>
            <p:cNvSpPr>
              <a:spLocks/>
            </p:cNvSpPr>
            <p:nvPr/>
          </p:nvSpPr>
          <p:spPr bwMode="auto">
            <a:xfrm>
              <a:off x="261938" y="1558925"/>
              <a:ext cx="879475" cy="428625"/>
            </a:xfrm>
            <a:custGeom>
              <a:avLst/>
              <a:gdLst>
                <a:gd name="T0" fmla="*/ 176 w 277"/>
                <a:gd name="T1" fmla="*/ 49 h 135"/>
                <a:gd name="T2" fmla="*/ 0 w 277"/>
                <a:gd name="T3" fmla="*/ 92 h 135"/>
                <a:gd name="T4" fmla="*/ 46 w 277"/>
                <a:gd name="T5" fmla="*/ 106 h 135"/>
                <a:gd name="T6" fmla="*/ 277 w 277"/>
                <a:gd name="T7" fmla="*/ 27 h 135"/>
                <a:gd name="T8" fmla="*/ 176 w 277"/>
                <a:gd name="T9" fmla="*/ 49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7" h="135">
                  <a:moveTo>
                    <a:pt x="176" y="49"/>
                  </a:moveTo>
                  <a:cubicBezTo>
                    <a:pt x="94" y="115"/>
                    <a:pt x="15" y="96"/>
                    <a:pt x="0" y="92"/>
                  </a:cubicBezTo>
                  <a:cubicBezTo>
                    <a:pt x="46" y="106"/>
                    <a:pt x="46" y="106"/>
                    <a:pt x="46" y="106"/>
                  </a:cubicBezTo>
                  <a:cubicBezTo>
                    <a:pt x="154" y="135"/>
                    <a:pt x="197" y="21"/>
                    <a:pt x="277" y="27"/>
                  </a:cubicBezTo>
                  <a:cubicBezTo>
                    <a:pt x="277" y="27"/>
                    <a:pt x="236" y="0"/>
                    <a:pt x="176" y="49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3" name="Freeform 15"/>
            <p:cNvSpPr>
              <a:spLocks/>
            </p:cNvSpPr>
            <p:nvPr/>
          </p:nvSpPr>
          <p:spPr bwMode="auto">
            <a:xfrm>
              <a:off x="39688" y="1590675"/>
              <a:ext cx="781050" cy="317500"/>
            </a:xfrm>
            <a:custGeom>
              <a:avLst/>
              <a:gdLst>
                <a:gd name="T0" fmla="*/ 138 w 246"/>
                <a:gd name="T1" fmla="*/ 33 h 100"/>
                <a:gd name="T2" fmla="*/ 1 w 246"/>
                <a:gd name="T3" fmla="*/ 65 h 100"/>
                <a:gd name="T4" fmla="*/ 124 w 246"/>
                <a:gd name="T5" fmla="*/ 59 h 100"/>
                <a:gd name="T6" fmla="*/ 246 w 246"/>
                <a:gd name="T7" fmla="*/ 43 h 100"/>
                <a:gd name="T8" fmla="*/ 138 w 246"/>
                <a:gd name="T9" fmla="*/ 33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6" h="100">
                  <a:moveTo>
                    <a:pt x="138" y="33"/>
                  </a:moveTo>
                  <a:cubicBezTo>
                    <a:pt x="100" y="58"/>
                    <a:pt x="47" y="73"/>
                    <a:pt x="1" y="65"/>
                  </a:cubicBezTo>
                  <a:cubicBezTo>
                    <a:pt x="0" y="65"/>
                    <a:pt x="48" y="100"/>
                    <a:pt x="124" y="59"/>
                  </a:cubicBezTo>
                  <a:cubicBezTo>
                    <a:pt x="152" y="44"/>
                    <a:pt x="177" y="16"/>
                    <a:pt x="246" y="43"/>
                  </a:cubicBezTo>
                  <a:cubicBezTo>
                    <a:pt x="245" y="42"/>
                    <a:pt x="188" y="0"/>
                    <a:pt x="138" y="33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4" name="Freeform 16"/>
            <p:cNvSpPr>
              <a:spLocks/>
            </p:cNvSpPr>
            <p:nvPr/>
          </p:nvSpPr>
          <p:spPr bwMode="auto">
            <a:xfrm>
              <a:off x="1725613" y="1463675"/>
              <a:ext cx="966788" cy="330200"/>
            </a:xfrm>
            <a:custGeom>
              <a:avLst/>
              <a:gdLst>
                <a:gd name="T0" fmla="*/ 184 w 305"/>
                <a:gd name="T1" fmla="*/ 36 h 104"/>
                <a:gd name="T2" fmla="*/ 1 w 305"/>
                <a:gd name="T3" fmla="*/ 47 h 104"/>
                <a:gd name="T4" fmla="*/ 171 w 305"/>
                <a:gd name="T5" fmla="*/ 61 h 104"/>
                <a:gd name="T6" fmla="*/ 305 w 305"/>
                <a:gd name="T7" fmla="*/ 66 h 104"/>
                <a:gd name="T8" fmla="*/ 184 w 305"/>
                <a:gd name="T9" fmla="*/ 36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5" h="104">
                  <a:moveTo>
                    <a:pt x="184" y="36"/>
                  </a:moveTo>
                  <a:cubicBezTo>
                    <a:pt x="125" y="60"/>
                    <a:pt x="64" y="66"/>
                    <a:pt x="1" y="47"/>
                  </a:cubicBezTo>
                  <a:cubicBezTo>
                    <a:pt x="0" y="47"/>
                    <a:pt x="57" y="104"/>
                    <a:pt x="171" y="61"/>
                  </a:cubicBezTo>
                  <a:cubicBezTo>
                    <a:pt x="213" y="45"/>
                    <a:pt x="267" y="29"/>
                    <a:pt x="305" y="66"/>
                  </a:cubicBezTo>
                  <a:cubicBezTo>
                    <a:pt x="303" y="64"/>
                    <a:pt x="274" y="0"/>
                    <a:pt x="184" y="36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5" name="Freeform 17"/>
            <p:cNvSpPr>
              <a:spLocks/>
            </p:cNvSpPr>
            <p:nvPr/>
          </p:nvSpPr>
          <p:spPr bwMode="auto">
            <a:xfrm>
              <a:off x="1588" y="1679575"/>
              <a:ext cx="9140825" cy="5178425"/>
            </a:xfrm>
            <a:custGeom>
              <a:avLst/>
              <a:gdLst>
                <a:gd name="T0" fmla="*/ 2880 w 2880"/>
                <a:gd name="T1" fmla="*/ 1631 h 1631"/>
                <a:gd name="T2" fmla="*/ 2880 w 2880"/>
                <a:gd name="T3" fmla="*/ 224 h 1631"/>
                <a:gd name="T4" fmla="*/ 2300 w 2880"/>
                <a:gd name="T5" fmla="*/ 75 h 1631"/>
                <a:gd name="T6" fmla="*/ 1767 w 2880"/>
                <a:gd name="T7" fmla="*/ 131 h 1631"/>
                <a:gd name="T8" fmla="*/ 1275 w 2880"/>
                <a:gd name="T9" fmla="*/ 124 h 1631"/>
                <a:gd name="T10" fmla="*/ 977 w 2880"/>
                <a:gd name="T11" fmla="*/ 270 h 1631"/>
                <a:gd name="T12" fmla="*/ 715 w 2880"/>
                <a:gd name="T13" fmla="*/ 230 h 1631"/>
                <a:gd name="T14" fmla="*/ 528 w 2880"/>
                <a:gd name="T15" fmla="*/ 251 h 1631"/>
                <a:gd name="T16" fmla="*/ 178 w 2880"/>
                <a:gd name="T17" fmla="*/ 271 h 1631"/>
                <a:gd name="T18" fmla="*/ 0 w 2880"/>
                <a:gd name="T19" fmla="*/ 240 h 1631"/>
                <a:gd name="T20" fmla="*/ 0 w 2880"/>
                <a:gd name="T21" fmla="*/ 1631 h 1631"/>
                <a:gd name="T22" fmla="*/ 2880 w 2880"/>
                <a:gd name="T23" fmla="*/ 1631 h 16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880" h="1631">
                  <a:moveTo>
                    <a:pt x="2880" y="1631"/>
                  </a:moveTo>
                  <a:cubicBezTo>
                    <a:pt x="2880" y="224"/>
                    <a:pt x="2880" y="224"/>
                    <a:pt x="2880" y="224"/>
                  </a:cubicBezTo>
                  <a:cubicBezTo>
                    <a:pt x="2665" y="272"/>
                    <a:pt x="2569" y="95"/>
                    <a:pt x="2300" y="75"/>
                  </a:cubicBezTo>
                  <a:cubicBezTo>
                    <a:pt x="2075" y="58"/>
                    <a:pt x="1980" y="215"/>
                    <a:pt x="1767" y="131"/>
                  </a:cubicBezTo>
                  <a:cubicBezTo>
                    <a:pt x="1591" y="62"/>
                    <a:pt x="1439" y="0"/>
                    <a:pt x="1275" y="124"/>
                  </a:cubicBezTo>
                  <a:cubicBezTo>
                    <a:pt x="1168" y="205"/>
                    <a:pt x="1097" y="270"/>
                    <a:pt x="977" y="270"/>
                  </a:cubicBezTo>
                  <a:cubicBezTo>
                    <a:pt x="862" y="269"/>
                    <a:pt x="830" y="233"/>
                    <a:pt x="715" y="230"/>
                  </a:cubicBezTo>
                  <a:cubicBezTo>
                    <a:pt x="645" y="229"/>
                    <a:pt x="604" y="286"/>
                    <a:pt x="528" y="251"/>
                  </a:cubicBezTo>
                  <a:cubicBezTo>
                    <a:pt x="360" y="175"/>
                    <a:pt x="351" y="228"/>
                    <a:pt x="178" y="271"/>
                  </a:cubicBezTo>
                  <a:cubicBezTo>
                    <a:pt x="106" y="289"/>
                    <a:pt x="46" y="269"/>
                    <a:pt x="0" y="240"/>
                  </a:cubicBezTo>
                  <a:cubicBezTo>
                    <a:pt x="0" y="1631"/>
                    <a:pt x="0" y="1631"/>
                    <a:pt x="0" y="1631"/>
                  </a:cubicBezTo>
                  <a:lnTo>
                    <a:pt x="2880" y="1631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9AC7F4"/>
                </a:gs>
                <a:gs pos="100000">
                  <a:srgbClr val="5B92C9"/>
                </a:gs>
              </a:gsLst>
              <a:lin ang="66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6" name="Freeform 18"/>
            <p:cNvSpPr>
              <a:spLocks/>
            </p:cNvSpPr>
            <p:nvPr/>
          </p:nvSpPr>
          <p:spPr bwMode="auto">
            <a:xfrm>
              <a:off x="166688" y="2460625"/>
              <a:ext cx="2497138" cy="558800"/>
            </a:xfrm>
            <a:custGeom>
              <a:avLst/>
              <a:gdLst>
                <a:gd name="T0" fmla="*/ 379 w 787"/>
                <a:gd name="T1" fmla="*/ 16 h 176"/>
                <a:gd name="T2" fmla="*/ 0 w 787"/>
                <a:gd name="T3" fmla="*/ 82 h 176"/>
                <a:gd name="T4" fmla="*/ 368 w 787"/>
                <a:gd name="T5" fmla="*/ 48 h 176"/>
                <a:gd name="T6" fmla="*/ 563 w 787"/>
                <a:gd name="T7" fmla="*/ 112 h 176"/>
                <a:gd name="T8" fmla="*/ 787 w 787"/>
                <a:gd name="T9" fmla="*/ 53 h 176"/>
                <a:gd name="T10" fmla="*/ 379 w 787"/>
                <a:gd name="T11" fmla="*/ 16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7" h="176">
                  <a:moveTo>
                    <a:pt x="379" y="16"/>
                  </a:moveTo>
                  <a:cubicBezTo>
                    <a:pt x="256" y="0"/>
                    <a:pt x="86" y="148"/>
                    <a:pt x="0" y="82"/>
                  </a:cubicBezTo>
                  <a:cubicBezTo>
                    <a:pt x="123" y="176"/>
                    <a:pt x="270" y="34"/>
                    <a:pt x="368" y="48"/>
                  </a:cubicBezTo>
                  <a:cubicBezTo>
                    <a:pt x="467" y="61"/>
                    <a:pt x="477" y="102"/>
                    <a:pt x="563" y="112"/>
                  </a:cubicBezTo>
                  <a:cubicBezTo>
                    <a:pt x="652" y="121"/>
                    <a:pt x="694" y="97"/>
                    <a:pt x="787" y="53"/>
                  </a:cubicBezTo>
                  <a:cubicBezTo>
                    <a:pt x="498" y="128"/>
                    <a:pt x="525" y="35"/>
                    <a:pt x="379" y="1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7" name="Freeform 19"/>
            <p:cNvSpPr>
              <a:spLocks/>
            </p:cNvSpPr>
            <p:nvPr/>
          </p:nvSpPr>
          <p:spPr bwMode="auto">
            <a:xfrm>
              <a:off x="207963" y="1387475"/>
              <a:ext cx="396875" cy="365125"/>
            </a:xfrm>
            <a:custGeom>
              <a:avLst/>
              <a:gdLst>
                <a:gd name="T0" fmla="*/ 100 w 125"/>
                <a:gd name="T1" fmla="*/ 0 h 115"/>
                <a:gd name="T2" fmla="*/ 64 w 125"/>
                <a:gd name="T3" fmla="*/ 57 h 115"/>
                <a:gd name="T4" fmla="*/ 14 w 125"/>
                <a:gd name="T5" fmla="*/ 19 h 115"/>
                <a:gd name="T6" fmla="*/ 13 w 125"/>
                <a:gd name="T7" fmla="*/ 68 h 115"/>
                <a:gd name="T8" fmla="*/ 62 w 125"/>
                <a:gd name="T9" fmla="*/ 82 h 115"/>
                <a:gd name="T10" fmla="*/ 81 w 125"/>
                <a:gd name="T11" fmla="*/ 115 h 115"/>
                <a:gd name="T12" fmla="*/ 105 w 125"/>
                <a:gd name="T13" fmla="*/ 94 h 115"/>
                <a:gd name="T14" fmla="*/ 88 w 125"/>
                <a:gd name="T15" fmla="*/ 73 h 115"/>
                <a:gd name="T16" fmla="*/ 100 w 125"/>
                <a:gd name="T17" fmla="*/ 0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5" h="115">
                  <a:moveTo>
                    <a:pt x="100" y="0"/>
                  </a:moveTo>
                  <a:cubicBezTo>
                    <a:pt x="110" y="30"/>
                    <a:pt x="66" y="27"/>
                    <a:pt x="64" y="57"/>
                  </a:cubicBezTo>
                  <a:cubicBezTo>
                    <a:pt x="56" y="29"/>
                    <a:pt x="15" y="54"/>
                    <a:pt x="14" y="19"/>
                  </a:cubicBezTo>
                  <a:cubicBezTo>
                    <a:pt x="5" y="24"/>
                    <a:pt x="0" y="49"/>
                    <a:pt x="13" y="68"/>
                  </a:cubicBezTo>
                  <a:cubicBezTo>
                    <a:pt x="25" y="86"/>
                    <a:pt x="50" y="76"/>
                    <a:pt x="62" y="82"/>
                  </a:cubicBezTo>
                  <a:cubicBezTo>
                    <a:pt x="64" y="97"/>
                    <a:pt x="81" y="115"/>
                    <a:pt x="81" y="115"/>
                  </a:cubicBezTo>
                  <a:cubicBezTo>
                    <a:pt x="105" y="94"/>
                    <a:pt x="105" y="94"/>
                    <a:pt x="105" y="94"/>
                  </a:cubicBezTo>
                  <a:cubicBezTo>
                    <a:pt x="105" y="94"/>
                    <a:pt x="92" y="94"/>
                    <a:pt x="88" y="73"/>
                  </a:cubicBezTo>
                  <a:cubicBezTo>
                    <a:pt x="125" y="52"/>
                    <a:pt x="118" y="0"/>
                    <a:pt x="100" y="0"/>
                  </a:cubicBezTo>
                  <a:close/>
                </a:path>
              </a:pathLst>
            </a:custGeom>
            <a:solidFill>
              <a:srgbClr val="5896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8" name="Freeform 20"/>
            <p:cNvSpPr>
              <a:spLocks/>
            </p:cNvSpPr>
            <p:nvPr/>
          </p:nvSpPr>
          <p:spPr bwMode="auto">
            <a:xfrm>
              <a:off x="614363" y="889000"/>
              <a:ext cx="1320800" cy="771525"/>
            </a:xfrm>
            <a:custGeom>
              <a:avLst/>
              <a:gdLst>
                <a:gd name="T0" fmla="*/ 357 w 416"/>
                <a:gd name="T1" fmla="*/ 19 h 243"/>
                <a:gd name="T2" fmla="*/ 205 w 416"/>
                <a:gd name="T3" fmla="*/ 7 h 243"/>
                <a:gd name="T4" fmla="*/ 42 w 416"/>
                <a:gd name="T5" fmla="*/ 47 h 243"/>
                <a:gd name="T6" fmla="*/ 26 w 416"/>
                <a:gd name="T7" fmla="*/ 170 h 243"/>
                <a:gd name="T8" fmla="*/ 36 w 416"/>
                <a:gd name="T9" fmla="*/ 243 h 243"/>
                <a:gd name="T10" fmla="*/ 58 w 416"/>
                <a:gd name="T11" fmla="*/ 236 h 243"/>
                <a:gd name="T12" fmla="*/ 132 w 416"/>
                <a:gd name="T13" fmla="*/ 243 h 243"/>
                <a:gd name="T14" fmla="*/ 213 w 416"/>
                <a:gd name="T15" fmla="*/ 230 h 243"/>
                <a:gd name="T16" fmla="*/ 284 w 416"/>
                <a:gd name="T17" fmla="*/ 234 h 243"/>
                <a:gd name="T18" fmla="*/ 406 w 416"/>
                <a:gd name="T19" fmla="*/ 220 h 243"/>
                <a:gd name="T20" fmla="*/ 357 w 416"/>
                <a:gd name="T21" fmla="*/ 19 h 2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16" h="243">
                  <a:moveTo>
                    <a:pt x="357" y="19"/>
                  </a:moveTo>
                  <a:cubicBezTo>
                    <a:pt x="330" y="9"/>
                    <a:pt x="267" y="0"/>
                    <a:pt x="205" y="7"/>
                  </a:cubicBezTo>
                  <a:cubicBezTo>
                    <a:pt x="135" y="14"/>
                    <a:pt x="64" y="30"/>
                    <a:pt x="42" y="47"/>
                  </a:cubicBezTo>
                  <a:cubicBezTo>
                    <a:pt x="0" y="80"/>
                    <a:pt x="26" y="170"/>
                    <a:pt x="26" y="170"/>
                  </a:cubicBezTo>
                  <a:cubicBezTo>
                    <a:pt x="36" y="243"/>
                    <a:pt x="36" y="243"/>
                    <a:pt x="36" y="243"/>
                  </a:cubicBezTo>
                  <a:cubicBezTo>
                    <a:pt x="58" y="236"/>
                    <a:pt x="58" y="236"/>
                    <a:pt x="58" y="236"/>
                  </a:cubicBezTo>
                  <a:cubicBezTo>
                    <a:pt x="132" y="243"/>
                    <a:pt x="132" y="243"/>
                    <a:pt x="132" y="243"/>
                  </a:cubicBezTo>
                  <a:cubicBezTo>
                    <a:pt x="213" y="230"/>
                    <a:pt x="213" y="230"/>
                    <a:pt x="213" y="230"/>
                  </a:cubicBezTo>
                  <a:cubicBezTo>
                    <a:pt x="284" y="234"/>
                    <a:pt x="284" y="234"/>
                    <a:pt x="284" y="234"/>
                  </a:cubicBezTo>
                  <a:cubicBezTo>
                    <a:pt x="406" y="220"/>
                    <a:pt x="406" y="220"/>
                    <a:pt x="406" y="220"/>
                  </a:cubicBezTo>
                  <a:cubicBezTo>
                    <a:pt x="406" y="220"/>
                    <a:pt x="416" y="41"/>
                    <a:pt x="357" y="19"/>
                  </a:cubicBezTo>
                  <a:close/>
                </a:path>
              </a:pathLst>
            </a:custGeom>
            <a:solidFill>
              <a:srgbClr val="5896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9" name="Freeform 21"/>
            <p:cNvSpPr>
              <a:spLocks/>
            </p:cNvSpPr>
            <p:nvPr/>
          </p:nvSpPr>
          <p:spPr bwMode="auto">
            <a:xfrm>
              <a:off x="992188" y="603250"/>
              <a:ext cx="479425" cy="317500"/>
            </a:xfrm>
            <a:custGeom>
              <a:avLst/>
              <a:gdLst>
                <a:gd name="T0" fmla="*/ 6 w 151"/>
                <a:gd name="T1" fmla="*/ 44 h 100"/>
                <a:gd name="T2" fmla="*/ 15 w 151"/>
                <a:gd name="T3" fmla="*/ 68 h 100"/>
                <a:gd name="T4" fmla="*/ 27 w 151"/>
                <a:gd name="T5" fmla="*/ 42 h 100"/>
                <a:gd name="T6" fmla="*/ 36 w 151"/>
                <a:gd name="T7" fmla="*/ 60 h 100"/>
                <a:gd name="T8" fmla="*/ 51 w 151"/>
                <a:gd name="T9" fmla="*/ 37 h 100"/>
                <a:gd name="T10" fmla="*/ 59 w 151"/>
                <a:gd name="T11" fmla="*/ 60 h 100"/>
                <a:gd name="T12" fmla="*/ 73 w 151"/>
                <a:gd name="T13" fmla="*/ 43 h 100"/>
                <a:gd name="T14" fmla="*/ 79 w 151"/>
                <a:gd name="T15" fmla="*/ 100 h 100"/>
                <a:gd name="T16" fmla="*/ 92 w 151"/>
                <a:gd name="T17" fmla="*/ 99 h 100"/>
                <a:gd name="T18" fmla="*/ 91 w 151"/>
                <a:gd name="T19" fmla="*/ 49 h 100"/>
                <a:gd name="T20" fmla="*/ 112 w 151"/>
                <a:gd name="T21" fmla="*/ 69 h 100"/>
                <a:gd name="T22" fmla="*/ 123 w 151"/>
                <a:gd name="T23" fmla="*/ 40 h 100"/>
                <a:gd name="T24" fmla="*/ 134 w 151"/>
                <a:gd name="T25" fmla="*/ 65 h 100"/>
                <a:gd name="T26" fmla="*/ 149 w 151"/>
                <a:gd name="T27" fmla="*/ 50 h 100"/>
                <a:gd name="T28" fmla="*/ 6 w 151"/>
                <a:gd name="T29" fmla="*/ 44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1" h="100">
                  <a:moveTo>
                    <a:pt x="6" y="44"/>
                  </a:moveTo>
                  <a:cubicBezTo>
                    <a:pt x="0" y="58"/>
                    <a:pt x="7" y="70"/>
                    <a:pt x="15" y="68"/>
                  </a:cubicBezTo>
                  <a:cubicBezTo>
                    <a:pt x="23" y="66"/>
                    <a:pt x="16" y="43"/>
                    <a:pt x="27" y="42"/>
                  </a:cubicBezTo>
                  <a:cubicBezTo>
                    <a:pt x="34" y="42"/>
                    <a:pt x="25" y="61"/>
                    <a:pt x="36" y="60"/>
                  </a:cubicBezTo>
                  <a:cubicBezTo>
                    <a:pt x="47" y="60"/>
                    <a:pt x="42" y="38"/>
                    <a:pt x="51" y="37"/>
                  </a:cubicBezTo>
                  <a:cubicBezTo>
                    <a:pt x="59" y="37"/>
                    <a:pt x="48" y="57"/>
                    <a:pt x="59" y="60"/>
                  </a:cubicBezTo>
                  <a:cubicBezTo>
                    <a:pt x="70" y="64"/>
                    <a:pt x="66" y="45"/>
                    <a:pt x="73" y="43"/>
                  </a:cubicBezTo>
                  <a:cubicBezTo>
                    <a:pt x="80" y="42"/>
                    <a:pt x="79" y="100"/>
                    <a:pt x="79" y="100"/>
                  </a:cubicBezTo>
                  <a:cubicBezTo>
                    <a:pt x="92" y="99"/>
                    <a:pt x="92" y="99"/>
                    <a:pt x="92" y="99"/>
                  </a:cubicBezTo>
                  <a:cubicBezTo>
                    <a:pt x="92" y="99"/>
                    <a:pt x="82" y="55"/>
                    <a:pt x="91" y="49"/>
                  </a:cubicBezTo>
                  <a:cubicBezTo>
                    <a:pt x="105" y="40"/>
                    <a:pt x="100" y="69"/>
                    <a:pt x="112" y="69"/>
                  </a:cubicBezTo>
                  <a:cubicBezTo>
                    <a:pt x="126" y="69"/>
                    <a:pt x="115" y="41"/>
                    <a:pt x="123" y="40"/>
                  </a:cubicBezTo>
                  <a:cubicBezTo>
                    <a:pt x="134" y="38"/>
                    <a:pt x="127" y="60"/>
                    <a:pt x="134" y="65"/>
                  </a:cubicBezTo>
                  <a:cubicBezTo>
                    <a:pt x="144" y="70"/>
                    <a:pt x="151" y="62"/>
                    <a:pt x="149" y="50"/>
                  </a:cubicBezTo>
                  <a:cubicBezTo>
                    <a:pt x="140" y="0"/>
                    <a:pt x="18" y="10"/>
                    <a:pt x="6" y="4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0" name="Freeform 22"/>
            <p:cNvSpPr>
              <a:spLocks/>
            </p:cNvSpPr>
            <p:nvPr/>
          </p:nvSpPr>
          <p:spPr bwMode="auto">
            <a:xfrm>
              <a:off x="1646238" y="1362075"/>
              <a:ext cx="149225" cy="104775"/>
            </a:xfrm>
            <a:custGeom>
              <a:avLst/>
              <a:gdLst>
                <a:gd name="T0" fmla="*/ 23 w 47"/>
                <a:gd name="T1" fmla="*/ 3 h 33"/>
                <a:gd name="T2" fmla="*/ 13 w 47"/>
                <a:gd name="T3" fmla="*/ 33 h 33"/>
                <a:gd name="T4" fmla="*/ 23 w 47"/>
                <a:gd name="T5" fmla="*/ 9 h 33"/>
                <a:gd name="T6" fmla="*/ 42 w 47"/>
                <a:gd name="T7" fmla="*/ 31 h 33"/>
                <a:gd name="T8" fmla="*/ 23 w 47"/>
                <a:gd name="T9" fmla="*/ 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33">
                  <a:moveTo>
                    <a:pt x="23" y="3"/>
                  </a:moveTo>
                  <a:cubicBezTo>
                    <a:pt x="0" y="6"/>
                    <a:pt x="7" y="28"/>
                    <a:pt x="13" y="33"/>
                  </a:cubicBezTo>
                  <a:cubicBezTo>
                    <a:pt x="12" y="19"/>
                    <a:pt x="12" y="11"/>
                    <a:pt x="23" y="9"/>
                  </a:cubicBezTo>
                  <a:cubicBezTo>
                    <a:pt x="36" y="7"/>
                    <a:pt x="41" y="18"/>
                    <a:pt x="42" y="31"/>
                  </a:cubicBezTo>
                  <a:cubicBezTo>
                    <a:pt x="45" y="22"/>
                    <a:pt x="47" y="0"/>
                    <a:pt x="23" y="3"/>
                  </a:cubicBezTo>
                  <a:close/>
                </a:path>
              </a:pathLst>
            </a:custGeom>
            <a:solidFill>
              <a:srgbClr val="3D7AB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1" name="Freeform 23"/>
            <p:cNvSpPr>
              <a:spLocks/>
            </p:cNvSpPr>
            <p:nvPr/>
          </p:nvSpPr>
          <p:spPr bwMode="auto">
            <a:xfrm>
              <a:off x="649288" y="882650"/>
              <a:ext cx="1295400" cy="777875"/>
            </a:xfrm>
            <a:custGeom>
              <a:avLst/>
              <a:gdLst>
                <a:gd name="T0" fmla="*/ 306 w 408"/>
                <a:gd name="T1" fmla="*/ 6 h 245"/>
                <a:gd name="T2" fmla="*/ 65 w 408"/>
                <a:gd name="T3" fmla="*/ 27 h 245"/>
                <a:gd name="T4" fmla="*/ 2 w 408"/>
                <a:gd name="T5" fmla="*/ 105 h 245"/>
                <a:gd name="T6" fmla="*/ 20 w 408"/>
                <a:gd name="T7" fmla="*/ 245 h 245"/>
                <a:gd name="T8" fmla="*/ 36 w 408"/>
                <a:gd name="T9" fmla="*/ 240 h 245"/>
                <a:gd name="T10" fmla="*/ 17 w 408"/>
                <a:gd name="T11" fmla="*/ 89 h 245"/>
                <a:gd name="T12" fmla="*/ 88 w 408"/>
                <a:gd name="T13" fmla="*/ 35 h 245"/>
                <a:gd name="T14" fmla="*/ 326 w 408"/>
                <a:gd name="T15" fmla="*/ 20 h 245"/>
                <a:gd name="T16" fmla="*/ 387 w 408"/>
                <a:gd name="T17" fmla="*/ 116 h 245"/>
                <a:gd name="T18" fmla="*/ 385 w 408"/>
                <a:gd name="T19" fmla="*/ 220 h 245"/>
                <a:gd name="T20" fmla="*/ 397 w 408"/>
                <a:gd name="T21" fmla="*/ 221 h 245"/>
                <a:gd name="T22" fmla="*/ 382 w 408"/>
                <a:gd name="T23" fmla="*/ 50 h 245"/>
                <a:gd name="T24" fmla="*/ 306 w 408"/>
                <a:gd name="T25" fmla="*/ 6 h 2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08" h="245">
                  <a:moveTo>
                    <a:pt x="306" y="6"/>
                  </a:moveTo>
                  <a:cubicBezTo>
                    <a:pt x="306" y="6"/>
                    <a:pt x="129" y="6"/>
                    <a:pt x="65" y="27"/>
                  </a:cubicBezTo>
                  <a:cubicBezTo>
                    <a:pt x="0" y="49"/>
                    <a:pt x="1" y="97"/>
                    <a:pt x="2" y="105"/>
                  </a:cubicBezTo>
                  <a:cubicBezTo>
                    <a:pt x="3" y="113"/>
                    <a:pt x="20" y="245"/>
                    <a:pt x="20" y="245"/>
                  </a:cubicBezTo>
                  <a:cubicBezTo>
                    <a:pt x="36" y="240"/>
                    <a:pt x="36" y="240"/>
                    <a:pt x="36" y="240"/>
                  </a:cubicBezTo>
                  <a:cubicBezTo>
                    <a:pt x="36" y="240"/>
                    <a:pt x="12" y="114"/>
                    <a:pt x="17" y="89"/>
                  </a:cubicBezTo>
                  <a:cubicBezTo>
                    <a:pt x="22" y="64"/>
                    <a:pt x="36" y="45"/>
                    <a:pt x="88" y="35"/>
                  </a:cubicBezTo>
                  <a:cubicBezTo>
                    <a:pt x="139" y="25"/>
                    <a:pt x="278" y="13"/>
                    <a:pt x="326" y="20"/>
                  </a:cubicBezTo>
                  <a:cubicBezTo>
                    <a:pt x="373" y="27"/>
                    <a:pt x="386" y="86"/>
                    <a:pt x="387" y="116"/>
                  </a:cubicBezTo>
                  <a:cubicBezTo>
                    <a:pt x="389" y="147"/>
                    <a:pt x="385" y="220"/>
                    <a:pt x="385" y="220"/>
                  </a:cubicBezTo>
                  <a:cubicBezTo>
                    <a:pt x="397" y="221"/>
                    <a:pt x="397" y="221"/>
                    <a:pt x="397" y="221"/>
                  </a:cubicBezTo>
                  <a:cubicBezTo>
                    <a:pt x="397" y="221"/>
                    <a:pt x="408" y="100"/>
                    <a:pt x="382" y="50"/>
                  </a:cubicBezTo>
                  <a:cubicBezTo>
                    <a:pt x="356" y="0"/>
                    <a:pt x="306" y="6"/>
                    <a:pt x="306" y="6"/>
                  </a:cubicBezTo>
                  <a:close/>
                </a:path>
              </a:pathLst>
            </a:custGeom>
            <a:solidFill>
              <a:srgbClr val="3D7AB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2" name="Freeform 24"/>
            <p:cNvSpPr>
              <a:spLocks/>
            </p:cNvSpPr>
            <p:nvPr/>
          </p:nvSpPr>
          <p:spPr bwMode="auto">
            <a:xfrm>
              <a:off x="1576388" y="1552575"/>
              <a:ext cx="101600" cy="63500"/>
            </a:xfrm>
            <a:custGeom>
              <a:avLst/>
              <a:gdLst>
                <a:gd name="T0" fmla="*/ 0 w 32"/>
                <a:gd name="T1" fmla="*/ 0 h 20"/>
                <a:gd name="T2" fmla="*/ 18 w 32"/>
                <a:gd name="T3" fmla="*/ 20 h 20"/>
                <a:gd name="T4" fmla="*/ 32 w 32"/>
                <a:gd name="T5" fmla="*/ 18 h 20"/>
                <a:gd name="T6" fmla="*/ 0 w 32"/>
                <a:gd name="T7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20">
                  <a:moveTo>
                    <a:pt x="0" y="0"/>
                  </a:moveTo>
                  <a:cubicBezTo>
                    <a:pt x="2" y="16"/>
                    <a:pt x="18" y="20"/>
                    <a:pt x="18" y="20"/>
                  </a:cubicBezTo>
                  <a:cubicBezTo>
                    <a:pt x="32" y="18"/>
                    <a:pt x="32" y="18"/>
                    <a:pt x="32" y="18"/>
                  </a:cubicBezTo>
                  <a:cubicBezTo>
                    <a:pt x="32" y="18"/>
                    <a:pt x="14" y="17"/>
                    <a:pt x="0" y="0"/>
                  </a:cubicBezTo>
                  <a:close/>
                </a:path>
              </a:pathLst>
            </a:custGeom>
            <a:solidFill>
              <a:srgbClr val="3D7AB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3" name="Freeform 25"/>
            <p:cNvSpPr>
              <a:spLocks/>
            </p:cNvSpPr>
            <p:nvPr/>
          </p:nvSpPr>
          <p:spPr bwMode="auto">
            <a:xfrm>
              <a:off x="639763" y="1457325"/>
              <a:ext cx="1470025" cy="301625"/>
            </a:xfrm>
            <a:custGeom>
              <a:avLst/>
              <a:gdLst>
                <a:gd name="T0" fmla="*/ 283 w 463"/>
                <a:gd name="T1" fmla="*/ 52 h 95"/>
                <a:gd name="T2" fmla="*/ 156 w 463"/>
                <a:gd name="T3" fmla="*/ 53 h 95"/>
                <a:gd name="T4" fmla="*/ 29 w 463"/>
                <a:gd name="T5" fmla="*/ 56 h 95"/>
                <a:gd name="T6" fmla="*/ 0 w 463"/>
                <a:gd name="T7" fmla="*/ 78 h 95"/>
                <a:gd name="T8" fmla="*/ 158 w 463"/>
                <a:gd name="T9" fmla="*/ 68 h 95"/>
                <a:gd name="T10" fmla="*/ 318 w 463"/>
                <a:gd name="T11" fmla="*/ 64 h 95"/>
                <a:gd name="T12" fmla="*/ 463 w 463"/>
                <a:gd name="T13" fmla="*/ 55 h 95"/>
                <a:gd name="T14" fmla="*/ 283 w 463"/>
                <a:gd name="T15" fmla="*/ 52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63" h="95">
                  <a:moveTo>
                    <a:pt x="283" y="52"/>
                  </a:moveTo>
                  <a:cubicBezTo>
                    <a:pt x="236" y="48"/>
                    <a:pt x="202" y="24"/>
                    <a:pt x="156" y="53"/>
                  </a:cubicBezTo>
                  <a:cubicBezTo>
                    <a:pt x="113" y="80"/>
                    <a:pt x="61" y="45"/>
                    <a:pt x="29" y="56"/>
                  </a:cubicBezTo>
                  <a:cubicBezTo>
                    <a:pt x="9" y="63"/>
                    <a:pt x="0" y="78"/>
                    <a:pt x="0" y="78"/>
                  </a:cubicBezTo>
                  <a:cubicBezTo>
                    <a:pt x="52" y="48"/>
                    <a:pt x="109" y="95"/>
                    <a:pt x="158" y="68"/>
                  </a:cubicBezTo>
                  <a:cubicBezTo>
                    <a:pt x="224" y="31"/>
                    <a:pt x="233" y="78"/>
                    <a:pt x="318" y="64"/>
                  </a:cubicBezTo>
                  <a:cubicBezTo>
                    <a:pt x="385" y="52"/>
                    <a:pt x="438" y="29"/>
                    <a:pt x="463" y="55"/>
                  </a:cubicBezTo>
                  <a:cubicBezTo>
                    <a:pt x="410" y="0"/>
                    <a:pt x="337" y="57"/>
                    <a:pt x="283" y="5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4" name="Freeform 26"/>
            <p:cNvSpPr>
              <a:spLocks/>
            </p:cNvSpPr>
            <p:nvPr/>
          </p:nvSpPr>
          <p:spPr bwMode="auto">
            <a:xfrm>
              <a:off x="1185863" y="1438275"/>
              <a:ext cx="187325" cy="282575"/>
            </a:xfrm>
            <a:custGeom>
              <a:avLst/>
              <a:gdLst>
                <a:gd name="T0" fmla="*/ 37 w 59"/>
                <a:gd name="T1" fmla="*/ 34 h 89"/>
                <a:gd name="T2" fmla="*/ 25 w 59"/>
                <a:gd name="T3" fmla="*/ 34 h 89"/>
                <a:gd name="T4" fmla="*/ 11 w 59"/>
                <a:gd name="T5" fmla="*/ 52 h 89"/>
                <a:gd name="T6" fmla="*/ 14 w 59"/>
                <a:gd name="T7" fmla="*/ 69 h 89"/>
                <a:gd name="T8" fmla="*/ 10 w 59"/>
                <a:gd name="T9" fmla="*/ 82 h 89"/>
                <a:gd name="T10" fmla="*/ 0 w 59"/>
                <a:gd name="T11" fmla="*/ 89 h 89"/>
                <a:gd name="T12" fmla="*/ 34 w 59"/>
                <a:gd name="T13" fmla="*/ 79 h 89"/>
                <a:gd name="T14" fmla="*/ 56 w 59"/>
                <a:gd name="T15" fmla="*/ 30 h 89"/>
                <a:gd name="T16" fmla="*/ 37 w 59"/>
                <a:gd name="T17" fmla="*/ 34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9" h="89">
                  <a:moveTo>
                    <a:pt x="37" y="34"/>
                  </a:moveTo>
                  <a:cubicBezTo>
                    <a:pt x="37" y="34"/>
                    <a:pt x="30" y="32"/>
                    <a:pt x="25" y="34"/>
                  </a:cubicBezTo>
                  <a:cubicBezTo>
                    <a:pt x="20" y="36"/>
                    <a:pt x="10" y="46"/>
                    <a:pt x="11" y="52"/>
                  </a:cubicBezTo>
                  <a:cubicBezTo>
                    <a:pt x="12" y="58"/>
                    <a:pt x="14" y="69"/>
                    <a:pt x="14" y="69"/>
                  </a:cubicBezTo>
                  <a:cubicBezTo>
                    <a:pt x="14" y="69"/>
                    <a:pt x="13" y="79"/>
                    <a:pt x="10" y="82"/>
                  </a:cubicBezTo>
                  <a:cubicBezTo>
                    <a:pt x="7" y="85"/>
                    <a:pt x="0" y="89"/>
                    <a:pt x="0" y="89"/>
                  </a:cubicBezTo>
                  <a:cubicBezTo>
                    <a:pt x="0" y="89"/>
                    <a:pt x="20" y="87"/>
                    <a:pt x="34" y="79"/>
                  </a:cubicBezTo>
                  <a:cubicBezTo>
                    <a:pt x="47" y="71"/>
                    <a:pt x="59" y="60"/>
                    <a:pt x="56" y="30"/>
                  </a:cubicBezTo>
                  <a:cubicBezTo>
                    <a:pt x="52" y="0"/>
                    <a:pt x="37" y="34"/>
                    <a:pt x="37" y="34"/>
                  </a:cubicBezTo>
                  <a:close/>
                </a:path>
              </a:pathLst>
            </a:custGeom>
            <a:solidFill>
              <a:srgbClr val="5896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5" name="Freeform 27"/>
            <p:cNvSpPr>
              <a:spLocks/>
            </p:cNvSpPr>
            <p:nvPr/>
          </p:nvSpPr>
          <p:spPr bwMode="auto">
            <a:xfrm>
              <a:off x="1147763" y="1543050"/>
              <a:ext cx="247650" cy="196850"/>
            </a:xfrm>
            <a:custGeom>
              <a:avLst/>
              <a:gdLst>
                <a:gd name="T0" fmla="*/ 19 w 78"/>
                <a:gd name="T1" fmla="*/ 52 h 62"/>
                <a:gd name="T2" fmla="*/ 29 w 78"/>
                <a:gd name="T3" fmla="*/ 25 h 62"/>
                <a:gd name="T4" fmla="*/ 42 w 78"/>
                <a:gd name="T5" fmla="*/ 0 h 62"/>
                <a:gd name="T6" fmla="*/ 20 w 78"/>
                <a:gd name="T7" fmla="*/ 22 h 62"/>
                <a:gd name="T8" fmla="*/ 0 w 78"/>
                <a:gd name="T9" fmla="*/ 60 h 62"/>
                <a:gd name="T10" fmla="*/ 68 w 78"/>
                <a:gd name="T11" fmla="*/ 10 h 62"/>
                <a:gd name="T12" fmla="*/ 19 w 78"/>
                <a:gd name="T13" fmla="*/ 52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8" h="62">
                  <a:moveTo>
                    <a:pt x="19" y="52"/>
                  </a:moveTo>
                  <a:cubicBezTo>
                    <a:pt x="22" y="49"/>
                    <a:pt x="33" y="40"/>
                    <a:pt x="29" y="25"/>
                  </a:cubicBezTo>
                  <a:cubicBezTo>
                    <a:pt x="25" y="9"/>
                    <a:pt x="42" y="0"/>
                    <a:pt x="42" y="0"/>
                  </a:cubicBezTo>
                  <a:cubicBezTo>
                    <a:pt x="42" y="0"/>
                    <a:pt x="17" y="8"/>
                    <a:pt x="20" y="22"/>
                  </a:cubicBezTo>
                  <a:cubicBezTo>
                    <a:pt x="26" y="44"/>
                    <a:pt x="5" y="56"/>
                    <a:pt x="0" y="60"/>
                  </a:cubicBezTo>
                  <a:cubicBezTo>
                    <a:pt x="44" y="62"/>
                    <a:pt x="78" y="45"/>
                    <a:pt x="68" y="10"/>
                  </a:cubicBezTo>
                  <a:cubicBezTo>
                    <a:pt x="66" y="35"/>
                    <a:pt x="49" y="46"/>
                    <a:pt x="19" y="52"/>
                  </a:cubicBezTo>
                  <a:close/>
                </a:path>
              </a:pathLst>
            </a:custGeom>
            <a:solidFill>
              <a:srgbClr val="3D7AB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6" name="Freeform 28"/>
            <p:cNvSpPr>
              <a:spLocks/>
            </p:cNvSpPr>
            <p:nvPr/>
          </p:nvSpPr>
          <p:spPr bwMode="auto">
            <a:xfrm>
              <a:off x="179388" y="1371600"/>
              <a:ext cx="428625" cy="387350"/>
            </a:xfrm>
            <a:custGeom>
              <a:avLst/>
              <a:gdLst>
                <a:gd name="T0" fmla="*/ 106 w 135"/>
                <a:gd name="T1" fmla="*/ 0 h 122"/>
                <a:gd name="T2" fmla="*/ 73 w 135"/>
                <a:gd name="T3" fmla="*/ 47 h 122"/>
                <a:gd name="T4" fmla="*/ 71 w 135"/>
                <a:gd name="T5" fmla="*/ 53 h 122"/>
                <a:gd name="T6" fmla="*/ 31 w 135"/>
                <a:gd name="T7" fmla="*/ 37 h 122"/>
                <a:gd name="T8" fmla="*/ 25 w 135"/>
                <a:gd name="T9" fmla="*/ 18 h 122"/>
                <a:gd name="T10" fmla="*/ 23 w 135"/>
                <a:gd name="T11" fmla="*/ 78 h 122"/>
                <a:gd name="T12" fmla="*/ 67 w 135"/>
                <a:gd name="T13" fmla="*/ 88 h 122"/>
                <a:gd name="T14" fmla="*/ 90 w 135"/>
                <a:gd name="T15" fmla="*/ 122 h 122"/>
                <a:gd name="T16" fmla="*/ 94 w 135"/>
                <a:gd name="T17" fmla="*/ 116 h 122"/>
                <a:gd name="T18" fmla="*/ 71 w 135"/>
                <a:gd name="T19" fmla="*/ 87 h 122"/>
                <a:gd name="T20" fmla="*/ 78 w 135"/>
                <a:gd name="T21" fmla="*/ 84 h 122"/>
                <a:gd name="T22" fmla="*/ 28 w 135"/>
                <a:gd name="T23" fmla="*/ 70 h 122"/>
                <a:gd name="T24" fmla="*/ 22 w 135"/>
                <a:gd name="T25" fmla="*/ 28 h 122"/>
                <a:gd name="T26" fmla="*/ 52 w 135"/>
                <a:gd name="T27" fmla="*/ 50 h 122"/>
                <a:gd name="T28" fmla="*/ 73 w 135"/>
                <a:gd name="T29" fmla="*/ 62 h 122"/>
                <a:gd name="T30" fmla="*/ 84 w 135"/>
                <a:gd name="T31" fmla="*/ 42 h 122"/>
                <a:gd name="T32" fmla="*/ 113 w 135"/>
                <a:gd name="T33" fmla="*/ 8 h 122"/>
                <a:gd name="T34" fmla="*/ 92 w 135"/>
                <a:gd name="T35" fmla="*/ 81 h 122"/>
                <a:gd name="T36" fmla="*/ 97 w 135"/>
                <a:gd name="T37" fmla="*/ 79 h 122"/>
                <a:gd name="T38" fmla="*/ 112 w 135"/>
                <a:gd name="T39" fmla="*/ 104 h 122"/>
                <a:gd name="T40" fmla="*/ 117 w 135"/>
                <a:gd name="T41" fmla="*/ 101 h 122"/>
                <a:gd name="T42" fmla="*/ 101 w 135"/>
                <a:gd name="T43" fmla="*/ 79 h 122"/>
                <a:gd name="T44" fmla="*/ 125 w 135"/>
                <a:gd name="T45" fmla="*/ 54 h 122"/>
                <a:gd name="T46" fmla="*/ 106 w 135"/>
                <a:gd name="T47" fmla="*/ 0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35" h="122">
                  <a:moveTo>
                    <a:pt x="106" y="0"/>
                  </a:moveTo>
                  <a:cubicBezTo>
                    <a:pt x="111" y="37"/>
                    <a:pt x="77" y="30"/>
                    <a:pt x="73" y="47"/>
                  </a:cubicBezTo>
                  <a:cubicBezTo>
                    <a:pt x="72" y="50"/>
                    <a:pt x="71" y="53"/>
                    <a:pt x="71" y="53"/>
                  </a:cubicBezTo>
                  <a:cubicBezTo>
                    <a:pt x="64" y="39"/>
                    <a:pt x="43" y="45"/>
                    <a:pt x="31" y="37"/>
                  </a:cubicBezTo>
                  <a:cubicBezTo>
                    <a:pt x="23" y="32"/>
                    <a:pt x="25" y="18"/>
                    <a:pt x="25" y="18"/>
                  </a:cubicBezTo>
                  <a:cubicBezTo>
                    <a:pt x="17" y="24"/>
                    <a:pt x="0" y="54"/>
                    <a:pt x="23" y="78"/>
                  </a:cubicBezTo>
                  <a:cubicBezTo>
                    <a:pt x="35" y="90"/>
                    <a:pt x="67" y="88"/>
                    <a:pt x="67" y="88"/>
                  </a:cubicBezTo>
                  <a:cubicBezTo>
                    <a:pt x="70" y="113"/>
                    <a:pt x="90" y="122"/>
                    <a:pt x="90" y="122"/>
                  </a:cubicBezTo>
                  <a:cubicBezTo>
                    <a:pt x="94" y="116"/>
                    <a:pt x="94" y="116"/>
                    <a:pt x="94" y="116"/>
                  </a:cubicBezTo>
                  <a:cubicBezTo>
                    <a:pt x="94" y="116"/>
                    <a:pt x="78" y="109"/>
                    <a:pt x="71" y="87"/>
                  </a:cubicBezTo>
                  <a:cubicBezTo>
                    <a:pt x="78" y="84"/>
                    <a:pt x="78" y="84"/>
                    <a:pt x="78" y="84"/>
                  </a:cubicBezTo>
                  <a:cubicBezTo>
                    <a:pt x="78" y="84"/>
                    <a:pt x="42" y="88"/>
                    <a:pt x="28" y="70"/>
                  </a:cubicBezTo>
                  <a:cubicBezTo>
                    <a:pt x="12" y="50"/>
                    <a:pt x="22" y="28"/>
                    <a:pt x="22" y="28"/>
                  </a:cubicBezTo>
                  <a:cubicBezTo>
                    <a:pt x="24" y="48"/>
                    <a:pt x="45" y="50"/>
                    <a:pt x="52" y="50"/>
                  </a:cubicBezTo>
                  <a:cubicBezTo>
                    <a:pt x="60" y="51"/>
                    <a:pt x="70" y="56"/>
                    <a:pt x="73" y="62"/>
                  </a:cubicBezTo>
                  <a:cubicBezTo>
                    <a:pt x="73" y="62"/>
                    <a:pt x="76" y="47"/>
                    <a:pt x="84" y="42"/>
                  </a:cubicBezTo>
                  <a:cubicBezTo>
                    <a:pt x="92" y="37"/>
                    <a:pt x="116" y="36"/>
                    <a:pt x="113" y="8"/>
                  </a:cubicBezTo>
                  <a:cubicBezTo>
                    <a:pt x="126" y="27"/>
                    <a:pt x="126" y="63"/>
                    <a:pt x="92" y="81"/>
                  </a:cubicBezTo>
                  <a:cubicBezTo>
                    <a:pt x="92" y="81"/>
                    <a:pt x="94" y="80"/>
                    <a:pt x="97" y="79"/>
                  </a:cubicBezTo>
                  <a:cubicBezTo>
                    <a:pt x="97" y="97"/>
                    <a:pt x="112" y="104"/>
                    <a:pt x="112" y="104"/>
                  </a:cubicBezTo>
                  <a:cubicBezTo>
                    <a:pt x="117" y="101"/>
                    <a:pt x="117" y="101"/>
                    <a:pt x="117" y="101"/>
                  </a:cubicBezTo>
                  <a:cubicBezTo>
                    <a:pt x="117" y="101"/>
                    <a:pt x="103" y="94"/>
                    <a:pt x="101" y="79"/>
                  </a:cubicBezTo>
                  <a:cubicBezTo>
                    <a:pt x="107" y="76"/>
                    <a:pt x="121" y="67"/>
                    <a:pt x="125" y="54"/>
                  </a:cubicBezTo>
                  <a:cubicBezTo>
                    <a:pt x="135" y="21"/>
                    <a:pt x="121" y="8"/>
                    <a:pt x="106" y="0"/>
                  </a:cubicBezTo>
                  <a:close/>
                </a:path>
              </a:pathLst>
            </a:custGeom>
            <a:solidFill>
              <a:srgbClr val="3D7AB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7" name="Freeform 29"/>
            <p:cNvSpPr>
              <a:spLocks/>
            </p:cNvSpPr>
            <p:nvPr/>
          </p:nvSpPr>
          <p:spPr bwMode="auto">
            <a:xfrm>
              <a:off x="188913" y="1692275"/>
              <a:ext cx="314325" cy="142875"/>
            </a:xfrm>
            <a:custGeom>
              <a:avLst/>
              <a:gdLst>
                <a:gd name="T0" fmla="*/ 22 w 99"/>
                <a:gd name="T1" fmla="*/ 25 h 45"/>
                <a:gd name="T2" fmla="*/ 0 w 99"/>
                <a:gd name="T3" fmla="*/ 33 h 45"/>
                <a:gd name="T4" fmla="*/ 31 w 99"/>
                <a:gd name="T5" fmla="*/ 34 h 45"/>
                <a:gd name="T6" fmla="*/ 59 w 99"/>
                <a:gd name="T7" fmla="*/ 14 h 45"/>
                <a:gd name="T8" fmla="*/ 99 w 99"/>
                <a:gd name="T9" fmla="*/ 17 h 45"/>
                <a:gd name="T10" fmla="*/ 66 w 99"/>
                <a:gd name="T11" fmla="*/ 4 h 45"/>
                <a:gd name="T12" fmla="*/ 22 w 99"/>
                <a:gd name="T13" fmla="*/ 25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9" h="45">
                  <a:moveTo>
                    <a:pt x="22" y="25"/>
                  </a:moveTo>
                  <a:cubicBezTo>
                    <a:pt x="6" y="37"/>
                    <a:pt x="0" y="33"/>
                    <a:pt x="0" y="33"/>
                  </a:cubicBezTo>
                  <a:cubicBezTo>
                    <a:pt x="0" y="33"/>
                    <a:pt x="11" y="45"/>
                    <a:pt x="31" y="34"/>
                  </a:cubicBezTo>
                  <a:cubicBezTo>
                    <a:pt x="39" y="30"/>
                    <a:pt x="46" y="17"/>
                    <a:pt x="59" y="14"/>
                  </a:cubicBezTo>
                  <a:cubicBezTo>
                    <a:pt x="68" y="12"/>
                    <a:pt x="99" y="17"/>
                    <a:pt x="99" y="17"/>
                  </a:cubicBezTo>
                  <a:cubicBezTo>
                    <a:pt x="99" y="17"/>
                    <a:pt x="84" y="9"/>
                    <a:pt x="66" y="4"/>
                  </a:cubicBezTo>
                  <a:cubicBezTo>
                    <a:pt x="47" y="0"/>
                    <a:pt x="37" y="14"/>
                    <a:pt x="22" y="25"/>
                  </a:cubicBezTo>
                  <a:close/>
                </a:path>
              </a:pathLst>
            </a:custGeom>
            <a:solidFill>
              <a:srgbClr val="F5F5F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8" name="Freeform 30"/>
            <p:cNvSpPr>
              <a:spLocks/>
            </p:cNvSpPr>
            <p:nvPr/>
          </p:nvSpPr>
          <p:spPr bwMode="auto">
            <a:xfrm>
              <a:off x="1588" y="1603375"/>
              <a:ext cx="9140825" cy="1152525"/>
            </a:xfrm>
            <a:custGeom>
              <a:avLst/>
              <a:gdLst>
                <a:gd name="T0" fmla="*/ 2841 w 2880"/>
                <a:gd name="T1" fmla="*/ 230 h 363"/>
                <a:gd name="T2" fmla="*/ 2201 w 2880"/>
                <a:gd name="T3" fmla="*/ 83 h 363"/>
                <a:gd name="T4" fmla="*/ 1700 w 2880"/>
                <a:gd name="T5" fmla="*/ 120 h 363"/>
                <a:gd name="T6" fmla="*/ 1113 w 2880"/>
                <a:gd name="T7" fmla="*/ 216 h 363"/>
                <a:gd name="T8" fmla="*/ 645 w 2880"/>
                <a:gd name="T9" fmla="*/ 235 h 363"/>
                <a:gd name="T10" fmla="*/ 283 w 2880"/>
                <a:gd name="T11" fmla="*/ 223 h 363"/>
                <a:gd name="T12" fmla="*/ 0 w 2880"/>
                <a:gd name="T13" fmla="*/ 255 h 363"/>
                <a:gd name="T14" fmla="*/ 0 w 2880"/>
                <a:gd name="T15" fmla="*/ 307 h 363"/>
                <a:gd name="T16" fmla="*/ 246 w 2880"/>
                <a:gd name="T17" fmla="*/ 300 h 363"/>
                <a:gd name="T18" fmla="*/ 521 w 2880"/>
                <a:gd name="T19" fmla="*/ 278 h 363"/>
                <a:gd name="T20" fmla="*/ 804 w 2880"/>
                <a:gd name="T21" fmla="*/ 278 h 363"/>
                <a:gd name="T22" fmla="*/ 1097 w 2880"/>
                <a:gd name="T23" fmla="*/ 283 h 363"/>
                <a:gd name="T24" fmla="*/ 1740 w 2880"/>
                <a:gd name="T25" fmla="*/ 174 h 363"/>
                <a:gd name="T26" fmla="*/ 2481 w 2880"/>
                <a:gd name="T27" fmla="*/ 166 h 363"/>
                <a:gd name="T28" fmla="*/ 2880 w 2880"/>
                <a:gd name="T29" fmla="*/ 261 h 363"/>
                <a:gd name="T30" fmla="*/ 2880 w 2880"/>
                <a:gd name="T31" fmla="*/ 217 h 363"/>
                <a:gd name="T32" fmla="*/ 2841 w 2880"/>
                <a:gd name="T33" fmla="*/ 230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80" h="363">
                  <a:moveTo>
                    <a:pt x="2841" y="230"/>
                  </a:moveTo>
                  <a:cubicBezTo>
                    <a:pt x="2695" y="279"/>
                    <a:pt x="2497" y="46"/>
                    <a:pt x="2201" y="83"/>
                  </a:cubicBezTo>
                  <a:cubicBezTo>
                    <a:pt x="2074" y="99"/>
                    <a:pt x="1932" y="224"/>
                    <a:pt x="1700" y="120"/>
                  </a:cubicBezTo>
                  <a:cubicBezTo>
                    <a:pt x="1631" y="90"/>
                    <a:pt x="1415" y="8"/>
                    <a:pt x="1113" y="216"/>
                  </a:cubicBezTo>
                  <a:cubicBezTo>
                    <a:pt x="947" y="331"/>
                    <a:pt x="823" y="179"/>
                    <a:pt x="645" y="235"/>
                  </a:cubicBezTo>
                  <a:cubicBezTo>
                    <a:pt x="536" y="269"/>
                    <a:pt x="440" y="146"/>
                    <a:pt x="283" y="223"/>
                  </a:cubicBezTo>
                  <a:cubicBezTo>
                    <a:pt x="143" y="292"/>
                    <a:pt x="61" y="285"/>
                    <a:pt x="0" y="255"/>
                  </a:cubicBezTo>
                  <a:cubicBezTo>
                    <a:pt x="0" y="307"/>
                    <a:pt x="0" y="307"/>
                    <a:pt x="0" y="307"/>
                  </a:cubicBezTo>
                  <a:cubicBezTo>
                    <a:pt x="86" y="363"/>
                    <a:pt x="185" y="333"/>
                    <a:pt x="246" y="300"/>
                  </a:cubicBezTo>
                  <a:cubicBezTo>
                    <a:pt x="412" y="211"/>
                    <a:pt x="472" y="258"/>
                    <a:pt x="521" y="278"/>
                  </a:cubicBezTo>
                  <a:cubicBezTo>
                    <a:pt x="671" y="336"/>
                    <a:pt x="710" y="240"/>
                    <a:pt x="804" y="278"/>
                  </a:cubicBezTo>
                  <a:cubicBezTo>
                    <a:pt x="919" y="324"/>
                    <a:pt x="994" y="329"/>
                    <a:pt x="1097" y="283"/>
                  </a:cubicBezTo>
                  <a:cubicBezTo>
                    <a:pt x="1228" y="224"/>
                    <a:pt x="1385" y="0"/>
                    <a:pt x="1740" y="174"/>
                  </a:cubicBezTo>
                  <a:cubicBezTo>
                    <a:pt x="2022" y="311"/>
                    <a:pt x="2183" y="14"/>
                    <a:pt x="2481" y="166"/>
                  </a:cubicBezTo>
                  <a:cubicBezTo>
                    <a:pt x="2695" y="274"/>
                    <a:pt x="2809" y="276"/>
                    <a:pt x="2880" y="261"/>
                  </a:cubicBezTo>
                  <a:cubicBezTo>
                    <a:pt x="2880" y="217"/>
                    <a:pt x="2880" y="217"/>
                    <a:pt x="2880" y="217"/>
                  </a:cubicBezTo>
                  <a:cubicBezTo>
                    <a:pt x="2868" y="221"/>
                    <a:pt x="2855" y="225"/>
                    <a:pt x="2841" y="23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9" name="Freeform 31"/>
            <p:cNvSpPr>
              <a:spLocks/>
            </p:cNvSpPr>
            <p:nvPr/>
          </p:nvSpPr>
          <p:spPr bwMode="auto">
            <a:xfrm>
              <a:off x="2498726" y="2035175"/>
              <a:ext cx="193675" cy="231775"/>
            </a:xfrm>
            <a:custGeom>
              <a:avLst/>
              <a:gdLst>
                <a:gd name="T0" fmla="*/ 14 w 61"/>
                <a:gd name="T1" fmla="*/ 34 h 73"/>
                <a:gd name="T2" fmla="*/ 25 w 61"/>
                <a:gd name="T3" fmla="*/ 72 h 73"/>
                <a:gd name="T4" fmla="*/ 25 w 61"/>
                <a:gd name="T5" fmla="*/ 73 h 73"/>
                <a:gd name="T6" fmla="*/ 49 w 61"/>
                <a:gd name="T7" fmla="*/ 34 h 73"/>
                <a:gd name="T8" fmla="*/ 14 w 61"/>
                <a:gd name="T9" fmla="*/ 34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" h="73">
                  <a:moveTo>
                    <a:pt x="14" y="34"/>
                  </a:moveTo>
                  <a:cubicBezTo>
                    <a:pt x="37" y="52"/>
                    <a:pt x="25" y="72"/>
                    <a:pt x="25" y="72"/>
                  </a:cubicBezTo>
                  <a:cubicBezTo>
                    <a:pt x="25" y="73"/>
                    <a:pt x="25" y="73"/>
                    <a:pt x="25" y="73"/>
                  </a:cubicBezTo>
                  <a:cubicBezTo>
                    <a:pt x="25" y="73"/>
                    <a:pt x="61" y="53"/>
                    <a:pt x="49" y="34"/>
                  </a:cubicBezTo>
                  <a:cubicBezTo>
                    <a:pt x="29" y="0"/>
                    <a:pt x="0" y="23"/>
                    <a:pt x="14" y="3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30" name="Freeform 32"/>
            <p:cNvSpPr>
              <a:spLocks/>
            </p:cNvSpPr>
            <p:nvPr/>
          </p:nvSpPr>
          <p:spPr bwMode="auto">
            <a:xfrm>
              <a:off x="2673351" y="2101850"/>
              <a:ext cx="127000" cy="123825"/>
            </a:xfrm>
            <a:custGeom>
              <a:avLst/>
              <a:gdLst>
                <a:gd name="T0" fmla="*/ 27 w 40"/>
                <a:gd name="T1" fmla="*/ 6 h 39"/>
                <a:gd name="T2" fmla="*/ 11 w 40"/>
                <a:gd name="T3" fmla="*/ 39 h 39"/>
                <a:gd name="T4" fmla="*/ 21 w 40"/>
                <a:gd name="T5" fmla="*/ 24 h 39"/>
                <a:gd name="T6" fmla="*/ 27 w 40"/>
                <a:gd name="T7" fmla="*/ 6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0" h="39">
                  <a:moveTo>
                    <a:pt x="27" y="6"/>
                  </a:moveTo>
                  <a:cubicBezTo>
                    <a:pt x="0" y="0"/>
                    <a:pt x="13" y="35"/>
                    <a:pt x="11" y="39"/>
                  </a:cubicBezTo>
                  <a:cubicBezTo>
                    <a:pt x="11" y="39"/>
                    <a:pt x="16" y="27"/>
                    <a:pt x="21" y="24"/>
                  </a:cubicBezTo>
                  <a:cubicBezTo>
                    <a:pt x="33" y="18"/>
                    <a:pt x="40" y="9"/>
                    <a:pt x="27" y="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31" name="Freeform 33"/>
            <p:cNvSpPr>
              <a:spLocks/>
            </p:cNvSpPr>
            <p:nvPr/>
          </p:nvSpPr>
          <p:spPr bwMode="auto">
            <a:xfrm>
              <a:off x="620713" y="2076450"/>
              <a:ext cx="190500" cy="180975"/>
            </a:xfrm>
            <a:custGeom>
              <a:avLst/>
              <a:gdLst>
                <a:gd name="T0" fmla="*/ 29 w 60"/>
                <a:gd name="T1" fmla="*/ 15 h 57"/>
                <a:gd name="T2" fmla="*/ 13 w 60"/>
                <a:gd name="T3" fmla="*/ 35 h 57"/>
                <a:gd name="T4" fmla="*/ 60 w 60"/>
                <a:gd name="T5" fmla="*/ 46 h 57"/>
                <a:gd name="T6" fmla="*/ 29 w 60"/>
                <a:gd name="T7" fmla="*/ 15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0" h="57">
                  <a:moveTo>
                    <a:pt x="29" y="15"/>
                  </a:moveTo>
                  <a:cubicBezTo>
                    <a:pt x="25" y="0"/>
                    <a:pt x="0" y="18"/>
                    <a:pt x="13" y="35"/>
                  </a:cubicBezTo>
                  <a:cubicBezTo>
                    <a:pt x="31" y="57"/>
                    <a:pt x="60" y="46"/>
                    <a:pt x="60" y="46"/>
                  </a:cubicBezTo>
                  <a:cubicBezTo>
                    <a:pt x="60" y="46"/>
                    <a:pt x="35" y="32"/>
                    <a:pt x="29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32" name="Freeform 34"/>
            <p:cNvSpPr>
              <a:spLocks/>
            </p:cNvSpPr>
            <p:nvPr/>
          </p:nvSpPr>
          <p:spPr bwMode="auto">
            <a:xfrm>
              <a:off x="814388" y="2095500"/>
              <a:ext cx="120650" cy="127000"/>
            </a:xfrm>
            <a:custGeom>
              <a:avLst/>
              <a:gdLst>
                <a:gd name="T0" fmla="*/ 15 w 38"/>
                <a:gd name="T1" fmla="*/ 9 h 40"/>
                <a:gd name="T2" fmla="*/ 7 w 38"/>
                <a:gd name="T3" fmla="*/ 40 h 40"/>
                <a:gd name="T4" fmla="*/ 28 w 38"/>
                <a:gd name="T5" fmla="*/ 20 h 40"/>
                <a:gd name="T6" fmla="*/ 15 w 38"/>
                <a:gd name="T7" fmla="*/ 9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8" h="40">
                  <a:moveTo>
                    <a:pt x="15" y="9"/>
                  </a:moveTo>
                  <a:cubicBezTo>
                    <a:pt x="0" y="20"/>
                    <a:pt x="7" y="40"/>
                    <a:pt x="7" y="40"/>
                  </a:cubicBezTo>
                  <a:cubicBezTo>
                    <a:pt x="7" y="40"/>
                    <a:pt x="17" y="23"/>
                    <a:pt x="28" y="20"/>
                  </a:cubicBezTo>
                  <a:cubicBezTo>
                    <a:pt x="38" y="17"/>
                    <a:pt x="26" y="0"/>
                    <a:pt x="15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5" name="Freeform 35"/>
            <p:cNvSpPr>
              <a:spLocks/>
            </p:cNvSpPr>
            <p:nvPr/>
          </p:nvSpPr>
          <p:spPr bwMode="auto">
            <a:xfrm>
              <a:off x="3952876" y="1727200"/>
              <a:ext cx="206375" cy="177800"/>
            </a:xfrm>
            <a:custGeom>
              <a:avLst/>
              <a:gdLst>
                <a:gd name="T0" fmla="*/ 22 w 65"/>
                <a:gd name="T1" fmla="*/ 14 h 56"/>
                <a:gd name="T2" fmla="*/ 0 w 65"/>
                <a:gd name="T3" fmla="*/ 56 h 56"/>
                <a:gd name="T4" fmla="*/ 22 w 65"/>
                <a:gd name="T5" fmla="*/ 14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5" h="56">
                  <a:moveTo>
                    <a:pt x="22" y="14"/>
                  </a:moveTo>
                  <a:cubicBezTo>
                    <a:pt x="15" y="28"/>
                    <a:pt x="0" y="56"/>
                    <a:pt x="0" y="56"/>
                  </a:cubicBezTo>
                  <a:cubicBezTo>
                    <a:pt x="65" y="25"/>
                    <a:pt x="28" y="0"/>
                    <a:pt x="22" y="1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</p:grpSp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FFFFFF"/>
                </a:solidFill>
              </a:rPr>
              <a:t>June</a:t>
            </a: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B6DEFF"/>
                </a:solidFill>
              </a:rPr>
              <a:t>2021</a:t>
            </a:r>
            <a:endParaRPr lang="en-US" sz="7200" cap="all" spc="-300" baseline="0" noProof="0" dirty="0">
              <a:solidFill>
                <a:srgbClr val="B6DEFF"/>
              </a:solidFill>
            </a:endParaRPr>
          </a:p>
        </p:txBody>
      </p:sp>
      <p:sp>
        <p:nvSpPr>
          <p:cNvPr id="143" name="Rectangle 142">
            <a:extLst>
              <a:ext uri="{FF2B5EF4-FFF2-40B4-BE49-F238E27FC236}">
                <a16:creationId xmlns:a16="http://schemas.microsoft.com/office/drawing/2014/main" id="{ADC3D656-BD8B-43B7-B578-EC1C156D9E38}"/>
              </a:ext>
            </a:extLst>
          </p:cNvPr>
          <p:cNvSpPr/>
          <p:nvPr userDrawn="1"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144" name="D1">
            <a:extLst>
              <a:ext uri="{FF2B5EF4-FFF2-40B4-BE49-F238E27FC236}">
                <a16:creationId xmlns:a16="http://schemas.microsoft.com/office/drawing/2014/main" id="{DA4A3BA1-8185-404A-80EA-F1D73BE42B6B}"/>
              </a:ext>
            </a:extLst>
          </p:cNvPr>
          <p:cNvSpPr txBox="1"/>
          <p:nvPr userDrawn="1"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30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45" name="D2">
            <a:extLst>
              <a:ext uri="{FF2B5EF4-FFF2-40B4-BE49-F238E27FC236}">
                <a16:creationId xmlns:a16="http://schemas.microsoft.com/office/drawing/2014/main" id="{4CDD3568-1CD3-487C-AA17-FE63356653A9}"/>
              </a:ext>
            </a:extLst>
          </p:cNvPr>
          <p:cNvSpPr txBox="1"/>
          <p:nvPr userDrawn="1"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46" name="D3">
            <a:extLst>
              <a:ext uri="{FF2B5EF4-FFF2-40B4-BE49-F238E27FC236}">
                <a16:creationId xmlns:a16="http://schemas.microsoft.com/office/drawing/2014/main" id="{6577A6C4-F510-4180-82C5-6524B2FA7D73}"/>
              </a:ext>
            </a:extLst>
          </p:cNvPr>
          <p:cNvSpPr txBox="1"/>
          <p:nvPr userDrawn="1"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47" name="D4">
            <a:extLst>
              <a:ext uri="{FF2B5EF4-FFF2-40B4-BE49-F238E27FC236}">
                <a16:creationId xmlns:a16="http://schemas.microsoft.com/office/drawing/2014/main" id="{96CF917F-0A50-45D0-9BB4-9A800825861F}"/>
              </a:ext>
            </a:extLst>
          </p:cNvPr>
          <p:cNvSpPr txBox="1"/>
          <p:nvPr userDrawn="1"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48" name="D5">
            <a:extLst>
              <a:ext uri="{FF2B5EF4-FFF2-40B4-BE49-F238E27FC236}">
                <a16:creationId xmlns:a16="http://schemas.microsoft.com/office/drawing/2014/main" id="{35DDE720-1B21-4899-983D-6050846D042C}"/>
              </a:ext>
            </a:extLst>
          </p:cNvPr>
          <p:cNvSpPr txBox="1"/>
          <p:nvPr userDrawn="1"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49" name="D6">
            <a:extLst>
              <a:ext uri="{FF2B5EF4-FFF2-40B4-BE49-F238E27FC236}">
                <a16:creationId xmlns:a16="http://schemas.microsoft.com/office/drawing/2014/main" id="{B647D9E0-BA48-4592-8462-E079E58EDCDF}"/>
              </a:ext>
            </a:extLst>
          </p:cNvPr>
          <p:cNvSpPr txBox="1"/>
          <p:nvPr userDrawn="1"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50" name="D7">
            <a:extLst>
              <a:ext uri="{FF2B5EF4-FFF2-40B4-BE49-F238E27FC236}">
                <a16:creationId xmlns:a16="http://schemas.microsoft.com/office/drawing/2014/main" id="{43A65955-BB8D-463B-BF1F-5B14DEDF4464}"/>
              </a:ext>
            </a:extLst>
          </p:cNvPr>
          <p:cNvSpPr txBox="1"/>
          <p:nvPr userDrawn="1"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51" name="Text Placeholder 2">
            <a:extLst>
              <a:ext uri="{FF2B5EF4-FFF2-40B4-BE49-F238E27FC236}">
                <a16:creationId xmlns:a16="http://schemas.microsoft.com/office/drawing/2014/main" id="{685F9968-0D6B-42DB-B1E0-A6ABDA50C181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152" name="D8">
            <a:extLst>
              <a:ext uri="{FF2B5EF4-FFF2-40B4-BE49-F238E27FC236}">
                <a16:creationId xmlns:a16="http://schemas.microsoft.com/office/drawing/2014/main" id="{54BF79B9-B2E0-474B-B3E9-874DCF193557}"/>
              </a:ext>
            </a:extLst>
          </p:cNvPr>
          <p:cNvSpPr txBox="1"/>
          <p:nvPr userDrawn="1"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53" name="D9">
            <a:extLst>
              <a:ext uri="{FF2B5EF4-FFF2-40B4-BE49-F238E27FC236}">
                <a16:creationId xmlns:a16="http://schemas.microsoft.com/office/drawing/2014/main" id="{25D9EB9B-1A22-4F15-82B5-CC346C093010}"/>
              </a:ext>
            </a:extLst>
          </p:cNvPr>
          <p:cNvSpPr txBox="1"/>
          <p:nvPr userDrawn="1"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54" name="D10">
            <a:extLst>
              <a:ext uri="{FF2B5EF4-FFF2-40B4-BE49-F238E27FC236}">
                <a16:creationId xmlns:a16="http://schemas.microsoft.com/office/drawing/2014/main" id="{43C0D7E7-59C6-4082-B25C-E32544D84A1E}"/>
              </a:ext>
            </a:extLst>
          </p:cNvPr>
          <p:cNvSpPr txBox="1"/>
          <p:nvPr userDrawn="1"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55" name="D11">
            <a:extLst>
              <a:ext uri="{FF2B5EF4-FFF2-40B4-BE49-F238E27FC236}">
                <a16:creationId xmlns:a16="http://schemas.microsoft.com/office/drawing/2014/main" id="{3591D761-7E1E-4EAA-BA3B-79D3BE243E31}"/>
              </a:ext>
            </a:extLst>
          </p:cNvPr>
          <p:cNvSpPr txBox="1"/>
          <p:nvPr userDrawn="1"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56" name="D12">
            <a:extLst>
              <a:ext uri="{FF2B5EF4-FFF2-40B4-BE49-F238E27FC236}">
                <a16:creationId xmlns:a16="http://schemas.microsoft.com/office/drawing/2014/main" id="{EE55D338-A892-4AB0-808D-61F5341484B8}"/>
              </a:ext>
            </a:extLst>
          </p:cNvPr>
          <p:cNvSpPr txBox="1"/>
          <p:nvPr userDrawn="1"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57" name="D13">
            <a:extLst>
              <a:ext uri="{FF2B5EF4-FFF2-40B4-BE49-F238E27FC236}">
                <a16:creationId xmlns:a16="http://schemas.microsoft.com/office/drawing/2014/main" id="{E5C7B322-E529-4DAF-B4ED-C7F9EA3CF197}"/>
              </a:ext>
            </a:extLst>
          </p:cNvPr>
          <p:cNvSpPr txBox="1"/>
          <p:nvPr userDrawn="1"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58" name="D14">
            <a:extLst>
              <a:ext uri="{FF2B5EF4-FFF2-40B4-BE49-F238E27FC236}">
                <a16:creationId xmlns:a16="http://schemas.microsoft.com/office/drawing/2014/main" id="{E30412D3-D1BC-4303-9249-9FC57DE3B3E7}"/>
              </a:ext>
            </a:extLst>
          </p:cNvPr>
          <p:cNvSpPr txBox="1"/>
          <p:nvPr userDrawn="1"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59" name="D15">
            <a:extLst>
              <a:ext uri="{FF2B5EF4-FFF2-40B4-BE49-F238E27FC236}">
                <a16:creationId xmlns:a16="http://schemas.microsoft.com/office/drawing/2014/main" id="{7B286687-3B14-4848-8311-DB17BF2102C5}"/>
              </a:ext>
            </a:extLst>
          </p:cNvPr>
          <p:cNvSpPr txBox="1"/>
          <p:nvPr userDrawn="1"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0" name="D16">
            <a:extLst>
              <a:ext uri="{FF2B5EF4-FFF2-40B4-BE49-F238E27FC236}">
                <a16:creationId xmlns:a16="http://schemas.microsoft.com/office/drawing/2014/main" id="{7835D962-B3E2-4F93-9DC1-1A88787C9A35}"/>
              </a:ext>
            </a:extLst>
          </p:cNvPr>
          <p:cNvSpPr txBox="1"/>
          <p:nvPr userDrawn="1"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1" name="D17">
            <a:extLst>
              <a:ext uri="{FF2B5EF4-FFF2-40B4-BE49-F238E27FC236}">
                <a16:creationId xmlns:a16="http://schemas.microsoft.com/office/drawing/2014/main" id="{89E603FB-9044-4A39-942C-EA522DD2EBAC}"/>
              </a:ext>
            </a:extLst>
          </p:cNvPr>
          <p:cNvSpPr txBox="1"/>
          <p:nvPr userDrawn="1"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2" name="D18">
            <a:extLst>
              <a:ext uri="{FF2B5EF4-FFF2-40B4-BE49-F238E27FC236}">
                <a16:creationId xmlns:a16="http://schemas.microsoft.com/office/drawing/2014/main" id="{B4E806AD-29D4-4DEC-9C3C-E1031EA31B57}"/>
              </a:ext>
            </a:extLst>
          </p:cNvPr>
          <p:cNvSpPr txBox="1"/>
          <p:nvPr userDrawn="1"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3" name="D19">
            <a:extLst>
              <a:ext uri="{FF2B5EF4-FFF2-40B4-BE49-F238E27FC236}">
                <a16:creationId xmlns:a16="http://schemas.microsoft.com/office/drawing/2014/main" id="{C341A62D-3282-42A2-97A2-62ADE9AE2FF5}"/>
              </a:ext>
            </a:extLst>
          </p:cNvPr>
          <p:cNvSpPr txBox="1"/>
          <p:nvPr userDrawn="1"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4" name="D20">
            <a:extLst>
              <a:ext uri="{FF2B5EF4-FFF2-40B4-BE49-F238E27FC236}">
                <a16:creationId xmlns:a16="http://schemas.microsoft.com/office/drawing/2014/main" id="{9EF89AF4-DBA5-4C2B-88FD-9C696813D37E}"/>
              </a:ext>
            </a:extLst>
          </p:cNvPr>
          <p:cNvSpPr txBox="1"/>
          <p:nvPr userDrawn="1"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5" name="D21">
            <a:extLst>
              <a:ext uri="{FF2B5EF4-FFF2-40B4-BE49-F238E27FC236}">
                <a16:creationId xmlns:a16="http://schemas.microsoft.com/office/drawing/2014/main" id="{72D760CD-0E2D-42D6-9BA4-639D24207048}"/>
              </a:ext>
            </a:extLst>
          </p:cNvPr>
          <p:cNvSpPr txBox="1"/>
          <p:nvPr userDrawn="1"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6" name="D22">
            <a:extLst>
              <a:ext uri="{FF2B5EF4-FFF2-40B4-BE49-F238E27FC236}">
                <a16:creationId xmlns:a16="http://schemas.microsoft.com/office/drawing/2014/main" id="{A1F4CB28-0AF3-4AFE-A55E-A9BF5336C312}"/>
              </a:ext>
            </a:extLst>
          </p:cNvPr>
          <p:cNvSpPr txBox="1"/>
          <p:nvPr userDrawn="1"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7" name="D23">
            <a:extLst>
              <a:ext uri="{FF2B5EF4-FFF2-40B4-BE49-F238E27FC236}">
                <a16:creationId xmlns:a16="http://schemas.microsoft.com/office/drawing/2014/main" id="{77FCFE80-88DB-4B78-9042-2DAC0C0572B0}"/>
              </a:ext>
            </a:extLst>
          </p:cNvPr>
          <p:cNvSpPr txBox="1"/>
          <p:nvPr userDrawn="1"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8" name="D24">
            <a:extLst>
              <a:ext uri="{FF2B5EF4-FFF2-40B4-BE49-F238E27FC236}">
                <a16:creationId xmlns:a16="http://schemas.microsoft.com/office/drawing/2014/main" id="{21096689-AF5C-4D1B-8A63-4872DF937354}"/>
              </a:ext>
            </a:extLst>
          </p:cNvPr>
          <p:cNvSpPr txBox="1"/>
          <p:nvPr userDrawn="1"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69" name="D25">
            <a:extLst>
              <a:ext uri="{FF2B5EF4-FFF2-40B4-BE49-F238E27FC236}">
                <a16:creationId xmlns:a16="http://schemas.microsoft.com/office/drawing/2014/main" id="{46F12E77-85BC-4461-8985-7BEC0A7D5D5B}"/>
              </a:ext>
            </a:extLst>
          </p:cNvPr>
          <p:cNvSpPr txBox="1"/>
          <p:nvPr userDrawn="1"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70" name="D26">
            <a:extLst>
              <a:ext uri="{FF2B5EF4-FFF2-40B4-BE49-F238E27FC236}">
                <a16:creationId xmlns:a16="http://schemas.microsoft.com/office/drawing/2014/main" id="{F8211802-09FF-4C04-B456-B6B62111570A}"/>
              </a:ext>
            </a:extLst>
          </p:cNvPr>
          <p:cNvSpPr txBox="1"/>
          <p:nvPr userDrawn="1"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71" name="D27">
            <a:extLst>
              <a:ext uri="{FF2B5EF4-FFF2-40B4-BE49-F238E27FC236}">
                <a16:creationId xmlns:a16="http://schemas.microsoft.com/office/drawing/2014/main" id="{3A25439A-7989-42F0-8016-1180F9182DEA}"/>
              </a:ext>
            </a:extLst>
          </p:cNvPr>
          <p:cNvSpPr txBox="1"/>
          <p:nvPr userDrawn="1"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88" name="D28">
            <a:extLst>
              <a:ext uri="{FF2B5EF4-FFF2-40B4-BE49-F238E27FC236}">
                <a16:creationId xmlns:a16="http://schemas.microsoft.com/office/drawing/2014/main" id="{4B94D9A3-EF9C-4190-A548-54E72740445F}"/>
              </a:ext>
            </a:extLst>
          </p:cNvPr>
          <p:cNvSpPr txBox="1"/>
          <p:nvPr userDrawn="1"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89" name="D29">
            <a:extLst>
              <a:ext uri="{FF2B5EF4-FFF2-40B4-BE49-F238E27FC236}">
                <a16:creationId xmlns:a16="http://schemas.microsoft.com/office/drawing/2014/main" id="{1C13B632-DC9C-4169-B1D0-1F99A53AE7FA}"/>
              </a:ext>
            </a:extLst>
          </p:cNvPr>
          <p:cNvSpPr txBox="1"/>
          <p:nvPr userDrawn="1"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0" name="D30">
            <a:extLst>
              <a:ext uri="{FF2B5EF4-FFF2-40B4-BE49-F238E27FC236}">
                <a16:creationId xmlns:a16="http://schemas.microsoft.com/office/drawing/2014/main" id="{D8FBAAD5-6FFC-4709-B4A5-C8966A849E8D}"/>
              </a:ext>
            </a:extLst>
          </p:cNvPr>
          <p:cNvSpPr txBox="1"/>
          <p:nvPr userDrawn="1"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1" name="D31">
            <a:extLst>
              <a:ext uri="{FF2B5EF4-FFF2-40B4-BE49-F238E27FC236}">
                <a16:creationId xmlns:a16="http://schemas.microsoft.com/office/drawing/2014/main" id="{CDB7B1E0-F045-493A-802E-F4835855851E}"/>
              </a:ext>
            </a:extLst>
          </p:cNvPr>
          <p:cNvSpPr txBox="1"/>
          <p:nvPr userDrawn="1"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192" name="D32">
            <a:extLst>
              <a:ext uri="{FF2B5EF4-FFF2-40B4-BE49-F238E27FC236}">
                <a16:creationId xmlns:a16="http://schemas.microsoft.com/office/drawing/2014/main" id="{5B005F5D-A547-43A9-9E36-2296B404D257}"/>
              </a:ext>
            </a:extLst>
          </p:cNvPr>
          <p:cNvSpPr txBox="1"/>
          <p:nvPr userDrawn="1"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30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193" name="D33">
            <a:extLst>
              <a:ext uri="{FF2B5EF4-FFF2-40B4-BE49-F238E27FC236}">
                <a16:creationId xmlns:a16="http://schemas.microsoft.com/office/drawing/2014/main" id="{E95BEA92-E0A0-4A65-B981-D1F0F2853F2D}"/>
              </a:ext>
            </a:extLst>
          </p:cNvPr>
          <p:cNvSpPr txBox="1"/>
          <p:nvPr userDrawn="1"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94" name="D34">
            <a:extLst>
              <a:ext uri="{FF2B5EF4-FFF2-40B4-BE49-F238E27FC236}">
                <a16:creationId xmlns:a16="http://schemas.microsoft.com/office/drawing/2014/main" id="{8ECA750C-C9C3-4AAB-870E-6053C402001E}"/>
              </a:ext>
            </a:extLst>
          </p:cNvPr>
          <p:cNvSpPr txBox="1"/>
          <p:nvPr userDrawn="1"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95" name="D35">
            <a:extLst>
              <a:ext uri="{FF2B5EF4-FFF2-40B4-BE49-F238E27FC236}">
                <a16:creationId xmlns:a16="http://schemas.microsoft.com/office/drawing/2014/main" id="{EA16E106-22AE-4B2D-813B-69E1B3F12208}"/>
              </a:ext>
            </a:extLst>
          </p:cNvPr>
          <p:cNvSpPr txBox="1"/>
          <p:nvPr userDrawn="1"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96" name="D36">
            <a:extLst>
              <a:ext uri="{FF2B5EF4-FFF2-40B4-BE49-F238E27FC236}">
                <a16:creationId xmlns:a16="http://schemas.microsoft.com/office/drawing/2014/main" id="{C5571198-1BEC-43B3-B690-9E32238856D9}"/>
              </a:ext>
            </a:extLst>
          </p:cNvPr>
          <p:cNvSpPr txBox="1"/>
          <p:nvPr userDrawn="1"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4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197" name="D37">
            <a:extLst>
              <a:ext uri="{FF2B5EF4-FFF2-40B4-BE49-F238E27FC236}">
                <a16:creationId xmlns:a16="http://schemas.microsoft.com/office/drawing/2014/main" id="{AA79B8E2-9C42-46C5-8CEC-41AC83E05794}"/>
              </a:ext>
            </a:extLst>
          </p:cNvPr>
          <p:cNvSpPr txBox="1"/>
          <p:nvPr userDrawn="1"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5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198" name="D38">
            <a:extLst>
              <a:ext uri="{FF2B5EF4-FFF2-40B4-BE49-F238E27FC236}">
                <a16:creationId xmlns:a16="http://schemas.microsoft.com/office/drawing/2014/main" id="{63DBA075-9DCF-48F8-A822-D1D229322A36}"/>
              </a:ext>
            </a:extLst>
          </p:cNvPr>
          <p:cNvSpPr txBox="1"/>
          <p:nvPr userDrawn="1"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6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199" name="D39">
            <a:extLst>
              <a:ext uri="{FF2B5EF4-FFF2-40B4-BE49-F238E27FC236}">
                <a16:creationId xmlns:a16="http://schemas.microsoft.com/office/drawing/2014/main" id="{D24F9573-05BE-49C7-B067-4B190F547154}"/>
              </a:ext>
            </a:extLst>
          </p:cNvPr>
          <p:cNvSpPr txBox="1"/>
          <p:nvPr userDrawn="1"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7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00" name="D40">
            <a:extLst>
              <a:ext uri="{FF2B5EF4-FFF2-40B4-BE49-F238E27FC236}">
                <a16:creationId xmlns:a16="http://schemas.microsoft.com/office/drawing/2014/main" id="{4935A4A6-AE87-4081-9732-E21255BE3CEB}"/>
              </a:ext>
            </a:extLst>
          </p:cNvPr>
          <p:cNvSpPr txBox="1"/>
          <p:nvPr userDrawn="1"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8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01" name="D41">
            <a:extLst>
              <a:ext uri="{FF2B5EF4-FFF2-40B4-BE49-F238E27FC236}">
                <a16:creationId xmlns:a16="http://schemas.microsoft.com/office/drawing/2014/main" id="{633E0DB5-B1FF-46F7-B4D4-C28E1D8DAD7F}"/>
              </a:ext>
            </a:extLst>
          </p:cNvPr>
          <p:cNvSpPr txBox="1"/>
          <p:nvPr userDrawn="1"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9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02" name="D42">
            <a:extLst>
              <a:ext uri="{FF2B5EF4-FFF2-40B4-BE49-F238E27FC236}">
                <a16:creationId xmlns:a16="http://schemas.microsoft.com/office/drawing/2014/main" id="{A7FB7B08-6DB7-489A-926D-DAF5E0C95D8D}"/>
              </a:ext>
            </a:extLst>
          </p:cNvPr>
          <p:cNvSpPr txBox="1"/>
          <p:nvPr userDrawn="1"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10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203" name="Text Placeholder 2">
            <a:extLst>
              <a:ext uri="{FF2B5EF4-FFF2-40B4-BE49-F238E27FC236}">
                <a16:creationId xmlns:a16="http://schemas.microsoft.com/office/drawing/2014/main" id="{10E2DEA9-822F-4D11-975E-8DF67CAB978A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04" name="Text Placeholder 2">
            <a:extLst>
              <a:ext uri="{FF2B5EF4-FFF2-40B4-BE49-F238E27FC236}">
                <a16:creationId xmlns:a16="http://schemas.microsoft.com/office/drawing/2014/main" id="{693A0BE1-7CFD-4116-AC08-6D3521EF94F3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05" name="Text Placeholder 2">
            <a:extLst>
              <a:ext uri="{FF2B5EF4-FFF2-40B4-BE49-F238E27FC236}">
                <a16:creationId xmlns:a16="http://schemas.microsoft.com/office/drawing/2014/main" id="{759BE3D7-0631-4D9E-A270-B93420DF2A61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06" name="Text Placeholder 2">
            <a:extLst>
              <a:ext uri="{FF2B5EF4-FFF2-40B4-BE49-F238E27FC236}">
                <a16:creationId xmlns:a16="http://schemas.microsoft.com/office/drawing/2014/main" id="{FE022D0B-240A-4E99-BAEA-E460BF32E78E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07" name="Text Placeholder 2">
            <a:extLst>
              <a:ext uri="{FF2B5EF4-FFF2-40B4-BE49-F238E27FC236}">
                <a16:creationId xmlns:a16="http://schemas.microsoft.com/office/drawing/2014/main" id="{8205D894-5A90-4C57-92E4-8B649BAF1E41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08" name="Text Placeholder 2">
            <a:extLst>
              <a:ext uri="{FF2B5EF4-FFF2-40B4-BE49-F238E27FC236}">
                <a16:creationId xmlns:a16="http://schemas.microsoft.com/office/drawing/2014/main" id="{B2D25409-31AF-4C0B-9C5D-690495A27500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09" name="Text Placeholder 2">
            <a:extLst>
              <a:ext uri="{FF2B5EF4-FFF2-40B4-BE49-F238E27FC236}">
                <a16:creationId xmlns:a16="http://schemas.microsoft.com/office/drawing/2014/main" id="{C89242D9-29F3-427E-9E77-A0BEBD5B5879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10" name="Text Placeholder 2">
            <a:extLst>
              <a:ext uri="{FF2B5EF4-FFF2-40B4-BE49-F238E27FC236}">
                <a16:creationId xmlns:a16="http://schemas.microsoft.com/office/drawing/2014/main" id="{CA2FC59D-FD76-444C-9F94-C1EB0672D764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11" name="Text Placeholder 2">
            <a:extLst>
              <a:ext uri="{FF2B5EF4-FFF2-40B4-BE49-F238E27FC236}">
                <a16:creationId xmlns:a16="http://schemas.microsoft.com/office/drawing/2014/main" id="{AF8657AD-C0A7-4245-900B-528521AC51E6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12" name="Text Placeholder 2">
            <a:extLst>
              <a:ext uri="{FF2B5EF4-FFF2-40B4-BE49-F238E27FC236}">
                <a16:creationId xmlns:a16="http://schemas.microsoft.com/office/drawing/2014/main" id="{C5BF17CD-7C96-420C-9E9B-0DB7EF717BC6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13" name="Text Placeholder 2">
            <a:extLst>
              <a:ext uri="{FF2B5EF4-FFF2-40B4-BE49-F238E27FC236}">
                <a16:creationId xmlns:a16="http://schemas.microsoft.com/office/drawing/2014/main" id="{7D3D2D42-567A-45E7-88CB-E90A4AEBCB2C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14" name="Text Placeholder 2">
            <a:extLst>
              <a:ext uri="{FF2B5EF4-FFF2-40B4-BE49-F238E27FC236}">
                <a16:creationId xmlns:a16="http://schemas.microsoft.com/office/drawing/2014/main" id="{39735295-800D-4CCC-8F06-3A861C014380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15" name="Text Placeholder 2">
            <a:extLst>
              <a:ext uri="{FF2B5EF4-FFF2-40B4-BE49-F238E27FC236}">
                <a16:creationId xmlns:a16="http://schemas.microsoft.com/office/drawing/2014/main" id="{0917DB9F-C310-48B6-A5F9-3F38C8FCCACC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16" name="Text Placeholder 2">
            <a:extLst>
              <a:ext uri="{FF2B5EF4-FFF2-40B4-BE49-F238E27FC236}">
                <a16:creationId xmlns:a16="http://schemas.microsoft.com/office/drawing/2014/main" id="{930149F2-9D40-48F5-91CE-D7229610DD9B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17" name="Text Placeholder 2">
            <a:extLst>
              <a:ext uri="{FF2B5EF4-FFF2-40B4-BE49-F238E27FC236}">
                <a16:creationId xmlns:a16="http://schemas.microsoft.com/office/drawing/2014/main" id="{C322B1B7-0238-437E-9A57-81AD5B85F8EF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18" name="Text Placeholder 2">
            <a:extLst>
              <a:ext uri="{FF2B5EF4-FFF2-40B4-BE49-F238E27FC236}">
                <a16:creationId xmlns:a16="http://schemas.microsoft.com/office/drawing/2014/main" id="{D6571258-E901-4E17-860E-18B73F06D03E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19" name="Text Placeholder 2">
            <a:extLst>
              <a:ext uri="{FF2B5EF4-FFF2-40B4-BE49-F238E27FC236}">
                <a16:creationId xmlns:a16="http://schemas.microsoft.com/office/drawing/2014/main" id="{7F1D3ED2-1734-4FCF-958B-C9A4253EBE40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20" name="Text Placeholder 2">
            <a:extLst>
              <a:ext uri="{FF2B5EF4-FFF2-40B4-BE49-F238E27FC236}">
                <a16:creationId xmlns:a16="http://schemas.microsoft.com/office/drawing/2014/main" id="{59C9DE85-4253-4765-84D0-7BAFFCEF9D4B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21" name="Text Placeholder 2">
            <a:extLst>
              <a:ext uri="{FF2B5EF4-FFF2-40B4-BE49-F238E27FC236}">
                <a16:creationId xmlns:a16="http://schemas.microsoft.com/office/drawing/2014/main" id="{3140A725-E064-4627-9A74-944BA84BE7AC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36" name="Text Placeholder 2">
            <a:extLst>
              <a:ext uri="{FF2B5EF4-FFF2-40B4-BE49-F238E27FC236}">
                <a16:creationId xmlns:a16="http://schemas.microsoft.com/office/drawing/2014/main" id="{E51F13CA-24D7-446A-A816-07CA3345CFE2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44" name="Text Placeholder 2">
            <a:extLst>
              <a:ext uri="{FF2B5EF4-FFF2-40B4-BE49-F238E27FC236}">
                <a16:creationId xmlns:a16="http://schemas.microsoft.com/office/drawing/2014/main" id="{9D787709-F0DA-4476-A88E-0CCC8B4671E9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52" name="Text Placeholder 2">
            <a:extLst>
              <a:ext uri="{FF2B5EF4-FFF2-40B4-BE49-F238E27FC236}">
                <a16:creationId xmlns:a16="http://schemas.microsoft.com/office/drawing/2014/main" id="{1B09117D-9989-460E-80D1-5EB79DAF65AB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53" name="Text Placeholder 2">
            <a:extLst>
              <a:ext uri="{FF2B5EF4-FFF2-40B4-BE49-F238E27FC236}">
                <a16:creationId xmlns:a16="http://schemas.microsoft.com/office/drawing/2014/main" id="{95411727-D52F-4150-8834-FEDEE73D573C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54" name="Text Placeholder 2">
            <a:extLst>
              <a:ext uri="{FF2B5EF4-FFF2-40B4-BE49-F238E27FC236}">
                <a16:creationId xmlns:a16="http://schemas.microsoft.com/office/drawing/2014/main" id="{1FCE27F3-F056-4C14-8504-E064728F8ECB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96" name="Text Placeholder 2">
            <a:extLst>
              <a:ext uri="{FF2B5EF4-FFF2-40B4-BE49-F238E27FC236}">
                <a16:creationId xmlns:a16="http://schemas.microsoft.com/office/drawing/2014/main" id="{FD921C99-6964-4079-8E85-71EC456EE50E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97" name="Text Placeholder 2">
            <a:extLst>
              <a:ext uri="{FF2B5EF4-FFF2-40B4-BE49-F238E27FC236}">
                <a16:creationId xmlns:a16="http://schemas.microsoft.com/office/drawing/2014/main" id="{64F9DE88-EB47-4EB6-818E-07123EEE80C9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98" name="Text Placeholder 2">
            <a:extLst>
              <a:ext uri="{FF2B5EF4-FFF2-40B4-BE49-F238E27FC236}">
                <a16:creationId xmlns:a16="http://schemas.microsoft.com/office/drawing/2014/main" id="{4D914E62-82B4-44A7-BB1E-3AE63FD06E05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299" name="Text Placeholder 2">
            <a:extLst>
              <a:ext uri="{FF2B5EF4-FFF2-40B4-BE49-F238E27FC236}">
                <a16:creationId xmlns:a16="http://schemas.microsoft.com/office/drawing/2014/main" id="{27BE93F3-3F3D-4B87-9920-567B740F958E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0" name="Text Placeholder 2">
            <a:extLst>
              <a:ext uri="{FF2B5EF4-FFF2-40B4-BE49-F238E27FC236}">
                <a16:creationId xmlns:a16="http://schemas.microsoft.com/office/drawing/2014/main" id="{E477112E-D69C-46A0-B727-E777918BD074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01" name="Text Placeholder 2">
            <a:extLst>
              <a:ext uri="{FF2B5EF4-FFF2-40B4-BE49-F238E27FC236}">
                <a16:creationId xmlns:a16="http://schemas.microsoft.com/office/drawing/2014/main" id="{4F669D69-2C91-41DF-9F65-791996225393}"/>
              </a:ext>
            </a:extLst>
          </p:cNvPr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6" name="Text Placeholder 2">
            <a:extLst>
              <a:ext uri="{FF2B5EF4-FFF2-40B4-BE49-F238E27FC236}">
                <a16:creationId xmlns:a16="http://schemas.microsoft.com/office/drawing/2014/main" id="{33475A3C-545F-4D5F-954C-3D7A58A544F2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7" name="Text Placeholder 2">
            <a:extLst>
              <a:ext uri="{FF2B5EF4-FFF2-40B4-BE49-F238E27FC236}">
                <a16:creationId xmlns:a16="http://schemas.microsoft.com/office/drawing/2014/main" id="{5D687D91-EA82-4F6C-9A7A-167AE22A7A6E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8" name="Text Placeholder 2">
            <a:extLst>
              <a:ext uri="{FF2B5EF4-FFF2-40B4-BE49-F238E27FC236}">
                <a16:creationId xmlns:a16="http://schemas.microsoft.com/office/drawing/2014/main" id="{9B933C25-22EE-4B29-A683-ABC62E2F12CC}"/>
              </a:ext>
            </a:extLst>
          </p:cNvPr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49" name="Text Placeholder 2">
            <a:extLst>
              <a:ext uri="{FF2B5EF4-FFF2-40B4-BE49-F238E27FC236}">
                <a16:creationId xmlns:a16="http://schemas.microsoft.com/office/drawing/2014/main" id="{E55ACDEA-F5CB-4B65-8825-8F7EEE43C22E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0" name="Text Placeholder 2">
            <a:extLst>
              <a:ext uri="{FF2B5EF4-FFF2-40B4-BE49-F238E27FC236}">
                <a16:creationId xmlns:a16="http://schemas.microsoft.com/office/drawing/2014/main" id="{53114D38-7996-4E9F-9601-42B5B56C687C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1" name="Text Placeholder 2">
            <a:extLst>
              <a:ext uri="{FF2B5EF4-FFF2-40B4-BE49-F238E27FC236}">
                <a16:creationId xmlns:a16="http://schemas.microsoft.com/office/drawing/2014/main" id="{7188B266-A6A3-45B9-A589-B441CDDDD693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2" name="Text Placeholder 2">
            <a:extLst>
              <a:ext uri="{FF2B5EF4-FFF2-40B4-BE49-F238E27FC236}">
                <a16:creationId xmlns:a16="http://schemas.microsoft.com/office/drawing/2014/main" id="{894A09DF-4667-4CE5-9F7B-9F21320ABA60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3" name="Text Placeholder 2">
            <a:extLst>
              <a:ext uri="{FF2B5EF4-FFF2-40B4-BE49-F238E27FC236}">
                <a16:creationId xmlns:a16="http://schemas.microsoft.com/office/drawing/2014/main" id="{E3057C7C-EBEA-4ED7-A883-0A34A7A3A234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4" name="Text Placeholder 2">
            <a:extLst>
              <a:ext uri="{FF2B5EF4-FFF2-40B4-BE49-F238E27FC236}">
                <a16:creationId xmlns:a16="http://schemas.microsoft.com/office/drawing/2014/main" id="{546F096B-7E2A-4885-99AB-13CD100756B5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5" name="Text Placeholder 2">
            <a:extLst>
              <a:ext uri="{FF2B5EF4-FFF2-40B4-BE49-F238E27FC236}">
                <a16:creationId xmlns:a16="http://schemas.microsoft.com/office/drawing/2014/main" id="{0B62D9BB-2CF2-433E-B4AB-8BF27DAA948C}"/>
              </a:ext>
            </a:extLst>
          </p:cNvPr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6" name="Text Placeholder 2">
            <a:extLst>
              <a:ext uri="{FF2B5EF4-FFF2-40B4-BE49-F238E27FC236}">
                <a16:creationId xmlns:a16="http://schemas.microsoft.com/office/drawing/2014/main" id="{B46E058B-E757-4AFC-A6F5-E37AFBCF3834}"/>
              </a:ext>
            </a:extLst>
          </p:cNvPr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57" name="TextBox 356">
            <a:extLst>
              <a:ext uri="{FF2B5EF4-FFF2-40B4-BE49-F238E27FC236}">
                <a16:creationId xmlns:a16="http://schemas.microsoft.com/office/drawing/2014/main" id="{773D3F69-5139-4CCE-88DD-A8F1946A26FC}"/>
              </a:ext>
            </a:extLst>
          </p:cNvPr>
          <p:cNvSpPr txBox="1"/>
          <p:nvPr userDrawn="1"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358" name="TextBox 357">
            <a:extLst>
              <a:ext uri="{FF2B5EF4-FFF2-40B4-BE49-F238E27FC236}">
                <a16:creationId xmlns:a16="http://schemas.microsoft.com/office/drawing/2014/main" id="{D95158C3-7C4A-415B-BE63-D4C81C1B7912}"/>
              </a:ext>
            </a:extLst>
          </p:cNvPr>
          <p:cNvSpPr txBox="1"/>
          <p:nvPr userDrawn="1"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359" name="TextBox 358">
            <a:extLst>
              <a:ext uri="{FF2B5EF4-FFF2-40B4-BE49-F238E27FC236}">
                <a16:creationId xmlns:a16="http://schemas.microsoft.com/office/drawing/2014/main" id="{F539B138-6FCB-407D-8BD3-F27BB8B53FF1}"/>
              </a:ext>
            </a:extLst>
          </p:cNvPr>
          <p:cNvSpPr txBox="1"/>
          <p:nvPr userDrawn="1"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360" name="TextBox 359">
            <a:extLst>
              <a:ext uri="{FF2B5EF4-FFF2-40B4-BE49-F238E27FC236}">
                <a16:creationId xmlns:a16="http://schemas.microsoft.com/office/drawing/2014/main" id="{AD578464-2406-4214-B236-C1A46515015F}"/>
              </a:ext>
            </a:extLst>
          </p:cNvPr>
          <p:cNvSpPr txBox="1"/>
          <p:nvPr userDrawn="1"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361" name="TextBox 360">
            <a:extLst>
              <a:ext uri="{FF2B5EF4-FFF2-40B4-BE49-F238E27FC236}">
                <a16:creationId xmlns:a16="http://schemas.microsoft.com/office/drawing/2014/main" id="{97154768-152D-4E20-B6BD-0F26FE03841F}"/>
              </a:ext>
            </a:extLst>
          </p:cNvPr>
          <p:cNvSpPr txBox="1"/>
          <p:nvPr userDrawn="1"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362" name="TextBox 361">
            <a:extLst>
              <a:ext uri="{FF2B5EF4-FFF2-40B4-BE49-F238E27FC236}">
                <a16:creationId xmlns:a16="http://schemas.microsoft.com/office/drawing/2014/main" id="{F4E946D2-4509-4F74-BEE9-C173E45834BC}"/>
              </a:ext>
            </a:extLst>
          </p:cNvPr>
          <p:cNvSpPr txBox="1"/>
          <p:nvPr userDrawn="1"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363" name="TextBox 362">
            <a:extLst>
              <a:ext uri="{FF2B5EF4-FFF2-40B4-BE49-F238E27FC236}">
                <a16:creationId xmlns:a16="http://schemas.microsoft.com/office/drawing/2014/main" id="{6F6FBED2-B558-49DC-AB69-6D74A0DDFADE}"/>
              </a:ext>
            </a:extLst>
          </p:cNvPr>
          <p:cNvSpPr txBox="1"/>
          <p:nvPr userDrawn="1"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364" name="Straight Connector 363">
            <a:extLst>
              <a:ext uri="{FF2B5EF4-FFF2-40B4-BE49-F238E27FC236}">
                <a16:creationId xmlns:a16="http://schemas.microsoft.com/office/drawing/2014/main" id="{8A49D063-DD33-41CA-81F1-38E7C5B71BC8}"/>
              </a:ext>
            </a:extLst>
          </p:cNvPr>
          <p:cNvCxnSpPr/>
          <p:nvPr userDrawn="1"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5" name="Straight Connector 364">
            <a:extLst>
              <a:ext uri="{FF2B5EF4-FFF2-40B4-BE49-F238E27FC236}">
                <a16:creationId xmlns:a16="http://schemas.microsoft.com/office/drawing/2014/main" id="{F953A4B7-7B78-4307-95D7-540EEA98E86C}"/>
              </a:ext>
            </a:extLst>
          </p:cNvPr>
          <p:cNvCxnSpPr/>
          <p:nvPr userDrawn="1"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6" name="Straight Connector 365">
            <a:extLst>
              <a:ext uri="{FF2B5EF4-FFF2-40B4-BE49-F238E27FC236}">
                <a16:creationId xmlns:a16="http://schemas.microsoft.com/office/drawing/2014/main" id="{470A2C79-5DC6-4CB8-93F5-C84C1FBAE83F}"/>
              </a:ext>
            </a:extLst>
          </p:cNvPr>
          <p:cNvCxnSpPr/>
          <p:nvPr userDrawn="1"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7" name="Straight Connector 366">
            <a:extLst>
              <a:ext uri="{FF2B5EF4-FFF2-40B4-BE49-F238E27FC236}">
                <a16:creationId xmlns:a16="http://schemas.microsoft.com/office/drawing/2014/main" id="{22CB93BF-6C16-4A30-80D0-541F857E1D3F}"/>
              </a:ext>
            </a:extLst>
          </p:cNvPr>
          <p:cNvCxnSpPr/>
          <p:nvPr userDrawn="1"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8" name="Straight Connector 367">
            <a:extLst>
              <a:ext uri="{FF2B5EF4-FFF2-40B4-BE49-F238E27FC236}">
                <a16:creationId xmlns:a16="http://schemas.microsoft.com/office/drawing/2014/main" id="{BD938177-E5AF-4EA7-882C-4AA9DEBB7FE0}"/>
              </a:ext>
            </a:extLst>
          </p:cNvPr>
          <p:cNvCxnSpPr/>
          <p:nvPr userDrawn="1"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9" name="Straight Connector 368">
            <a:extLst>
              <a:ext uri="{FF2B5EF4-FFF2-40B4-BE49-F238E27FC236}">
                <a16:creationId xmlns:a16="http://schemas.microsoft.com/office/drawing/2014/main" id="{AB382ADF-C65F-4925-BC41-0D341ABD84AA}"/>
              </a:ext>
            </a:extLst>
          </p:cNvPr>
          <p:cNvCxnSpPr/>
          <p:nvPr userDrawn="1"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Straight Connector 369">
            <a:extLst>
              <a:ext uri="{FF2B5EF4-FFF2-40B4-BE49-F238E27FC236}">
                <a16:creationId xmlns:a16="http://schemas.microsoft.com/office/drawing/2014/main" id="{97D6BA0F-7B89-440A-A38D-45570D516D52}"/>
              </a:ext>
            </a:extLst>
          </p:cNvPr>
          <p:cNvCxnSpPr/>
          <p:nvPr userDrawn="1"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1" name="Straight Connector 370">
            <a:extLst>
              <a:ext uri="{FF2B5EF4-FFF2-40B4-BE49-F238E27FC236}">
                <a16:creationId xmlns:a16="http://schemas.microsoft.com/office/drawing/2014/main" id="{CF3CD1A4-CDBC-4385-AE9D-025299EE8AF2}"/>
              </a:ext>
            </a:extLst>
          </p:cNvPr>
          <p:cNvCxnSpPr/>
          <p:nvPr userDrawn="1"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2" name="Straight Connector 371">
            <a:extLst>
              <a:ext uri="{FF2B5EF4-FFF2-40B4-BE49-F238E27FC236}">
                <a16:creationId xmlns:a16="http://schemas.microsoft.com/office/drawing/2014/main" id="{DDED6FC4-A4F8-4B7C-8760-A2011B372DA2}"/>
              </a:ext>
            </a:extLst>
          </p:cNvPr>
          <p:cNvCxnSpPr/>
          <p:nvPr userDrawn="1"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Straight Connector 372">
            <a:extLst>
              <a:ext uri="{FF2B5EF4-FFF2-40B4-BE49-F238E27FC236}">
                <a16:creationId xmlns:a16="http://schemas.microsoft.com/office/drawing/2014/main" id="{3E1404D4-4F1D-4A3B-A86D-D319CA925A14}"/>
              </a:ext>
            </a:extLst>
          </p:cNvPr>
          <p:cNvCxnSpPr/>
          <p:nvPr userDrawn="1"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4" name="Straight Connector 373">
            <a:extLst>
              <a:ext uri="{FF2B5EF4-FFF2-40B4-BE49-F238E27FC236}">
                <a16:creationId xmlns:a16="http://schemas.microsoft.com/office/drawing/2014/main" id="{AF78D2E0-7CF4-4EF4-80BD-A4D40D3C6F1B}"/>
              </a:ext>
            </a:extLst>
          </p:cNvPr>
          <p:cNvCxnSpPr/>
          <p:nvPr userDrawn="1"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5" name="Straight Connector 374">
            <a:extLst>
              <a:ext uri="{FF2B5EF4-FFF2-40B4-BE49-F238E27FC236}">
                <a16:creationId xmlns:a16="http://schemas.microsoft.com/office/drawing/2014/main" id="{214885AE-8935-4986-B239-803BBFDFD1CC}"/>
              </a:ext>
            </a:extLst>
          </p:cNvPr>
          <p:cNvCxnSpPr/>
          <p:nvPr userDrawn="1"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6" name="Straight Connector 375">
            <a:extLst>
              <a:ext uri="{FF2B5EF4-FFF2-40B4-BE49-F238E27FC236}">
                <a16:creationId xmlns:a16="http://schemas.microsoft.com/office/drawing/2014/main" id="{DAF47765-A82A-440B-8988-A079503C9884}"/>
              </a:ext>
            </a:extLst>
          </p:cNvPr>
          <p:cNvCxnSpPr/>
          <p:nvPr userDrawn="1"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075819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Ju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7049E556-A5B3-4394-BE94-CB4888423671}"/>
              </a:ext>
            </a:extLst>
          </p:cNvPr>
          <p:cNvGrpSpPr/>
          <p:nvPr userDrawn="1"/>
        </p:nvGrpSpPr>
        <p:grpSpPr>
          <a:xfrm>
            <a:off x="1588" y="0"/>
            <a:ext cx="9140825" cy="6858000"/>
            <a:chOff x="1588" y="0"/>
            <a:chExt cx="9140825" cy="6858000"/>
          </a:xfrm>
        </p:grpSpPr>
        <p:sp>
          <p:nvSpPr>
            <p:cNvPr id="143" name="AutoShape 3"/>
            <p:cNvSpPr>
              <a:spLocks noChangeAspect="1" noChangeArrowheads="1" noTextEdit="1"/>
            </p:cNvSpPr>
            <p:nvPr/>
          </p:nvSpPr>
          <p:spPr bwMode="auto">
            <a:xfrm>
              <a:off x="1588" y="0"/>
              <a:ext cx="9140825" cy="6858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44" name="Freeform 5"/>
            <p:cNvSpPr>
              <a:spLocks/>
            </p:cNvSpPr>
            <p:nvPr/>
          </p:nvSpPr>
          <p:spPr bwMode="auto">
            <a:xfrm>
              <a:off x="3930651" y="2689225"/>
              <a:ext cx="3175" cy="0"/>
            </a:xfrm>
            <a:custGeom>
              <a:avLst/>
              <a:gdLst>
                <a:gd name="T0" fmla="*/ 0 w 1"/>
                <a:gd name="T1" fmla="*/ 1 w 1"/>
                <a:gd name="T2" fmla="*/ 0 w 1"/>
              </a:gdLst>
              <a:ahLst/>
              <a:cxnLst>
                <a:cxn ang="0">
                  <a:pos x="T0" y="0"/>
                </a:cxn>
                <a:cxn ang="0">
                  <a:pos x="T1" y="0"/>
                </a:cxn>
                <a:cxn ang="0">
                  <a:pos x="T2" y="0"/>
                </a:cxn>
              </a:cxnLst>
              <a:rect l="0" t="0" r="r" b="b"/>
              <a:pathLst>
                <a:path w="1">
                  <a:moveTo>
                    <a:pt x="0" y="0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D8C58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45" name="Freeform 6"/>
            <p:cNvSpPr>
              <a:spLocks/>
            </p:cNvSpPr>
            <p:nvPr/>
          </p:nvSpPr>
          <p:spPr bwMode="auto">
            <a:xfrm>
              <a:off x="1588" y="1905000"/>
              <a:ext cx="3929063" cy="1352550"/>
            </a:xfrm>
            <a:custGeom>
              <a:avLst/>
              <a:gdLst>
                <a:gd name="T0" fmla="*/ 1238 w 1238"/>
                <a:gd name="T1" fmla="*/ 247 h 426"/>
                <a:gd name="T2" fmla="*/ 739 w 1238"/>
                <a:gd name="T3" fmla="*/ 80 h 426"/>
                <a:gd name="T4" fmla="*/ 0 w 1238"/>
                <a:gd name="T5" fmla="*/ 84 h 426"/>
                <a:gd name="T6" fmla="*/ 0 w 1238"/>
                <a:gd name="T7" fmla="*/ 426 h 426"/>
                <a:gd name="T8" fmla="*/ 857 w 1238"/>
                <a:gd name="T9" fmla="*/ 343 h 426"/>
                <a:gd name="T10" fmla="*/ 1238 w 1238"/>
                <a:gd name="T11" fmla="*/ 247 h 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38" h="426">
                  <a:moveTo>
                    <a:pt x="1238" y="247"/>
                  </a:moveTo>
                  <a:cubicBezTo>
                    <a:pt x="1224" y="242"/>
                    <a:pt x="874" y="126"/>
                    <a:pt x="739" y="80"/>
                  </a:cubicBezTo>
                  <a:cubicBezTo>
                    <a:pt x="503" y="0"/>
                    <a:pt x="164" y="35"/>
                    <a:pt x="0" y="84"/>
                  </a:cubicBezTo>
                  <a:cubicBezTo>
                    <a:pt x="0" y="426"/>
                    <a:pt x="0" y="426"/>
                    <a:pt x="0" y="426"/>
                  </a:cubicBezTo>
                  <a:cubicBezTo>
                    <a:pt x="857" y="343"/>
                    <a:pt x="857" y="343"/>
                    <a:pt x="857" y="343"/>
                  </a:cubicBezTo>
                  <a:cubicBezTo>
                    <a:pt x="904" y="139"/>
                    <a:pt x="1225" y="242"/>
                    <a:pt x="1238" y="247"/>
                  </a:cubicBezTo>
                  <a:close/>
                </a:path>
              </a:pathLst>
            </a:custGeom>
            <a:solidFill>
              <a:srgbClr val="D8C58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46" name="Freeform 7"/>
            <p:cNvSpPr>
              <a:spLocks/>
            </p:cNvSpPr>
            <p:nvPr/>
          </p:nvSpPr>
          <p:spPr bwMode="auto">
            <a:xfrm>
              <a:off x="1588" y="1600200"/>
              <a:ext cx="9140825" cy="5257800"/>
            </a:xfrm>
            <a:custGeom>
              <a:avLst/>
              <a:gdLst>
                <a:gd name="T0" fmla="*/ 2880 w 2880"/>
                <a:gd name="T1" fmla="*/ 155 h 1656"/>
                <a:gd name="T2" fmla="*/ 2668 w 2880"/>
                <a:gd name="T3" fmla="*/ 160 h 1656"/>
                <a:gd name="T4" fmla="*/ 2012 w 2880"/>
                <a:gd name="T5" fmla="*/ 68 h 1656"/>
                <a:gd name="T6" fmla="*/ 1544 w 2880"/>
                <a:gd name="T7" fmla="*/ 32 h 1656"/>
                <a:gd name="T8" fmla="*/ 1052 w 2880"/>
                <a:gd name="T9" fmla="*/ 164 h 1656"/>
                <a:gd name="T10" fmla="*/ 604 w 2880"/>
                <a:gd name="T11" fmla="*/ 142 h 1656"/>
                <a:gd name="T12" fmla="*/ 636 w 2880"/>
                <a:gd name="T13" fmla="*/ 170 h 1656"/>
                <a:gd name="T14" fmla="*/ 569 w 2880"/>
                <a:gd name="T15" fmla="*/ 235 h 1656"/>
                <a:gd name="T16" fmla="*/ 452 w 2880"/>
                <a:gd name="T17" fmla="*/ 322 h 1656"/>
                <a:gd name="T18" fmla="*/ 299 w 2880"/>
                <a:gd name="T19" fmla="*/ 458 h 1656"/>
                <a:gd name="T20" fmla="*/ 0 w 2880"/>
                <a:gd name="T21" fmla="*/ 453 h 1656"/>
                <a:gd name="T22" fmla="*/ 0 w 2880"/>
                <a:gd name="T23" fmla="*/ 1656 h 1656"/>
                <a:gd name="T24" fmla="*/ 2880 w 2880"/>
                <a:gd name="T25" fmla="*/ 1656 h 1656"/>
                <a:gd name="T26" fmla="*/ 2880 w 2880"/>
                <a:gd name="T27" fmla="*/ 474 h 1656"/>
                <a:gd name="T28" fmla="*/ 2880 w 2880"/>
                <a:gd name="T29" fmla="*/ 474 h 1656"/>
                <a:gd name="T30" fmla="*/ 2880 w 2880"/>
                <a:gd name="T31" fmla="*/ 155 h 16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880" h="1656">
                  <a:moveTo>
                    <a:pt x="2880" y="155"/>
                  </a:moveTo>
                  <a:cubicBezTo>
                    <a:pt x="2824" y="181"/>
                    <a:pt x="2752" y="194"/>
                    <a:pt x="2668" y="160"/>
                  </a:cubicBezTo>
                  <a:cubicBezTo>
                    <a:pt x="2305" y="12"/>
                    <a:pt x="2272" y="0"/>
                    <a:pt x="2012" y="68"/>
                  </a:cubicBezTo>
                  <a:cubicBezTo>
                    <a:pt x="1872" y="105"/>
                    <a:pt x="1682" y="31"/>
                    <a:pt x="1544" y="32"/>
                  </a:cubicBezTo>
                  <a:cubicBezTo>
                    <a:pt x="1319" y="33"/>
                    <a:pt x="1255" y="125"/>
                    <a:pt x="1052" y="164"/>
                  </a:cubicBezTo>
                  <a:cubicBezTo>
                    <a:pt x="908" y="192"/>
                    <a:pt x="852" y="40"/>
                    <a:pt x="604" y="142"/>
                  </a:cubicBezTo>
                  <a:cubicBezTo>
                    <a:pt x="604" y="142"/>
                    <a:pt x="644" y="152"/>
                    <a:pt x="636" y="170"/>
                  </a:cubicBezTo>
                  <a:cubicBezTo>
                    <a:pt x="630" y="182"/>
                    <a:pt x="573" y="179"/>
                    <a:pt x="569" y="235"/>
                  </a:cubicBezTo>
                  <a:cubicBezTo>
                    <a:pt x="567" y="284"/>
                    <a:pt x="530" y="304"/>
                    <a:pt x="452" y="322"/>
                  </a:cubicBezTo>
                  <a:cubicBezTo>
                    <a:pt x="405" y="334"/>
                    <a:pt x="394" y="438"/>
                    <a:pt x="299" y="458"/>
                  </a:cubicBezTo>
                  <a:cubicBezTo>
                    <a:pt x="208" y="476"/>
                    <a:pt x="86" y="465"/>
                    <a:pt x="0" y="453"/>
                  </a:cubicBezTo>
                  <a:cubicBezTo>
                    <a:pt x="0" y="1656"/>
                    <a:pt x="0" y="1656"/>
                    <a:pt x="0" y="1656"/>
                  </a:cubicBezTo>
                  <a:cubicBezTo>
                    <a:pt x="2880" y="1656"/>
                    <a:pt x="2880" y="1656"/>
                    <a:pt x="2880" y="1656"/>
                  </a:cubicBezTo>
                  <a:cubicBezTo>
                    <a:pt x="2880" y="474"/>
                    <a:pt x="2880" y="474"/>
                    <a:pt x="2880" y="474"/>
                  </a:cubicBezTo>
                  <a:cubicBezTo>
                    <a:pt x="2880" y="474"/>
                    <a:pt x="2880" y="474"/>
                    <a:pt x="2880" y="474"/>
                  </a:cubicBezTo>
                  <a:lnTo>
                    <a:pt x="2880" y="15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9AC7F4"/>
                </a:gs>
                <a:gs pos="100000">
                  <a:srgbClr val="5B92C9"/>
                </a:gs>
              </a:gsLst>
              <a:lin ang="66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47" name="Freeform 8"/>
            <p:cNvSpPr>
              <a:spLocks/>
            </p:cNvSpPr>
            <p:nvPr/>
          </p:nvSpPr>
          <p:spPr bwMode="auto">
            <a:xfrm>
              <a:off x="334963" y="2143125"/>
              <a:ext cx="292100" cy="171450"/>
            </a:xfrm>
            <a:custGeom>
              <a:avLst/>
              <a:gdLst>
                <a:gd name="T0" fmla="*/ 58 w 92"/>
                <a:gd name="T1" fmla="*/ 24 h 54"/>
                <a:gd name="T2" fmla="*/ 10 w 92"/>
                <a:gd name="T3" fmla="*/ 6 h 54"/>
                <a:gd name="T4" fmla="*/ 11 w 92"/>
                <a:gd name="T5" fmla="*/ 21 h 54"/>
                <a:gd name="T6" fmla="*/ 51 w 92"/>
                <a:gd name="T7" fmla="*/ 48 h 54"/>
                <a:gd name="T8" fmla="*/ 91 w 92"/>
                <a:gd name="T9" fmla="*/ 47 h 54"/>
                <a:gd name="T10" fmla="*/ 58 w 92"/>
                <a:gd name="T11" fmla="*/ 24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2" h="54">
                  <a:moveTo>
                    <a:pt x="58" y="24"/>
                  </a:moveTo>
                  <a:cubicBezTo>
                    <a:pt x="49" y="20"/>
                    <a:pt x="17" y="0"/>
                    <a:pt x="10" y="6"/>
                  </a:cubicBezTo>
                  <a:cubicBezTo>
                    <a:pt x="3" y="12"/>
                    <a:pt x="0" y="12"/>
                    <a:pt x="11" y="21"/>
                  </a:cubicBezTo>
                  <a:cubicBezTo>
                    <a:pt x="11" y="21"/>
                    <a:pt x="42" y="42"/>
                    <a:pt x="51" y="48"/>
                  </a:cubicBezTo>
                  <a:cubicBezTo>
                    <a:pt x="60" y="54"/>
                    <a:pt x="89" y="50"/>
                    <a:pt x="91" y="47"/>
                  </a:cubicBezTo>
                  <a:cubicBezTo>
                    <a:pt x="92" y="43"/>
                    <a:pt x="67" y="29"/>
                    <a:pt x="58" y="24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48" name="Freeform 9"/>
            <p:cNvSpPr>
              <a:spLocks/>
            </p:cNvSpPr>
            <p:nvPr/>
          </p:nvSpPr>
          <p:spPr bwMode="auto">
            <a:xfrm>
              <a:off x="376238" y="787400"/>
              <a:ext cx="584200" cy="1676400"/>
            </a:xfrm>
            <a:custGeom>
              <a:avLst/>
              <a:gdLst>
                <a:gd name="T0" fmla="*/ 184 w 184"/>
                <a:gd name="T1" fmla="*/ 18 h 528"/>
                <a:gd name="T2" fmla="*/ 156 w 184"/>
                <a:gd name="T3" fmla="*/ 0 h 528"/>
                <a:gd name="T4" fmla="*/ 20 w 184"/>
                <a:gd name="T5" fmla="*/ 239 h 528"/>
                <a:gd name="T6" fmla="*/ 52 w 184"/>
                <a:gd name="T7" fmla="*/ 498 h 528"/>
                <a:gd name="T8" fmla="*/ 138 w 184"/>
                <a:gd name="T9" fmla="*/ 500 h 528"/>
                <a:gd name="T10" fmla="*/ 61 w 184"/>
                <a:gd name="T11" fmla="*/ 268 h 528"/>
                <a:gd name="T12" fmla="*/ 184 w 184"/>
                <a:gd name="T13" fmla="*/ 18 h 5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4" h="528">
                  <a:moveTo>
                    <a:pt x="184" y="18"/>
                  </a:moveTo>
                  <a:cubicBezTo>
                    <a:pt x="156" y="0"/>
                    <a:pt x="156" y="0"/>
                    <a:pt x="156" y="0"/>
                  </a:cubicBezTo>
                  <a:cubicBezTo>
                    <a:pt x="156" y="0"/>
                    <a:pt x="39" y="110"/>
                    <a:pt x="20" y="239"/>
                  </a:cubicBezTo>
                  <a:cubicBezTo>
                    <a:pt x="0" y="368"/>
                    <a:pt x="52" y="498"/>
                    <a:pt x="52" y="498"/>
                  </a:cubicBezTo>
                  <a:cubicBezTo>
                    <a:pt x="52" y="498"/>
                    <a:pt x="103" y="528"/>
                    <a:pt x="138" y="500"/>
                  </a:cubicBezTo>
                  <a:cubicBezTo>
                    <a:pt x="138" y="500"/>
                    <a:pt x="56" y="420"/>
                    <a:pt x="61" y="268"/>
                  </a:cubicBezTo>
                  <a:cubicBezTo>
                    <a:pt x="65" y="143"/>
                    <a:pt x="184" y="18"/>
                    <a:pt x="184" y="18"/>
                  </a:cubicBezTo>
                  <a:close/>
                </a:path>
              </a:pathLst>
            </a:custGeom>
            <a:solidFill>
              <a:srgbClr val="B7886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49" name="Freeform 10"/>
            <p:cNvSpPr>
              <a:spLocks/>
            </p:cNvSpPr>
            <p:nvPr/>
          </p:nvSpPr>
          <p:spPr bwMode="auto">
            <a:xfrm>
              <a:off x="827088" y="787400"/>
              <a:ext cx="123825" cy="127000"/>
            </a:xfrm>
            <a:custGeom>
              <a:avLst/>
              <a:gdLst>
                <a:gd name="T0" fmla="*/ 0 w 39"/>
                <a:gd name="T1" fmla="*/ 15 h 40"/>
                <a:gd name="T2" fmla="*/ 22 w 39"/>
                <a:gd name="T3" fmla="*/ 40 h 40"/>
                <a:gd name="T4" fmla="*/ 39 w 39"/>
                <a:gd name="T5" fmla="*/ 24 h 40"/>
                <a:gd name="T6" fmla="*/ 14 w 39"/>
                <a:gd name="T7" fmla="*/ 0 h 40"/>
                <a:gd name="T8" fmla="*/ 0 w 39"/>
                <a:gd name="T9" fmla="*/ 15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" h="40">
                  <a:moveTo>
                    <a:pt x="0" y="15"/>
                  </a:moveTo>
                  <a:cubicBezTo>
                    <a:pt x="6" y="32"/>
                    <a:pt x="22" y="40"/>
                    <a:pt x="22" y="40"/>
                  </a:cubicBezTo>
                  <a:cubicBezTo>
                    <a:pt x="22" y="40"/>
                    <a:pt x="22" y="40"/>
                    <a:pt x="39" y="24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8" y="5"/>
                    <a:pt x="0" y="15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50" name="Freeform 11"/>
            <p:cNvSpPr>
              <a:spLocks/>
            </p:cNvSpPr>
            <p:nvPr/>
          </p:nvSpPr>
          <p:spPr bwMode="auto">
            <a:xfrm>
              <a:off x="157163" y="225425"/>
              <a:ext cx="1606550" cy="1187450"/>
            </a:xfrm>
            <a:custGeom>
              <a:avLst/>
              <a:gdLst>
                <a:gd name="T0" fmla="*/ 344 w 506"/>
                <a:gd name="T1" fmla="*/ 174 h 374"/>
                <a:gd name="T2" fmla="*/ 506 w 506"/>
                <a:gd name="T3" fmla="*/ 181 h 374"/>
                <a:gd name="T4" fmla="*/ 406 w 506"/>
                <a:gd name="T5" fmla="*/ 121 h 374"/>
                <a:gd name="T6" fmla="*/ 384 w 506"/>
                <a:gd name="T7" fmla="*/ 128 h 374"/>
                <a:gd name="T8" fmla="*/ 387 w 506"/>
                <a:gd name="T9" fmla="*/ 117 h 374"/>
                <a:gd name="T10" fmla="*/ 284 w 506"/>
                <a:gd name="T11" fmla="*/ 125 h 374"/>
                <a:gd name="T12" fmla="*/ 280 w 506"/>
                <a:gd name="T13" fmla="*/ 144 h 374"/>
                <a:gd name="T14" fmla="*/ 278 w 506"/>
                <a:gd name="T15" fmla="*/ 126 h 374"/>
                <a:gd name="T16" fmla="*/ 92 w 506"/>
                <a:gd name="T17" fmla="*/ 1 h 374"/>
                <a:gd name="T18" fmla="*/ 157 w 506"/>
                <a:gd name="T19" fmla="*/ 48 h 374"/>
                <a:gd name="T20" fmla="*/ 177 w 506"/>
                <a:gd name="T21" fmla="*/ 52 h 374"/>
                <a:gd name="T22" fmla="*/ 166 w 506"/>
                <a:gd name="T23" fmla="*/ 57 h 374"/>
                <a:gd name="T24" fmla="*/ 207 w 506"/>
                <a:gd name="T25" fmla="*/ 112 h 374"/>
                <a:gd name="T26" fmla="*/ 256 w 506"/>
                <a:gd name="T27" fmla="*/ 156 h 374"/>
                <a:gd name="T28" fmla="*/ 201 w 506"/>
                <a:gd name="T29" fmla="*/ 115 h 374"/>
                <a:gd name="T30" fmla="*/ 0 w 506"/>
                <a:gd name="T31" fmla="*/ 143 h 374"/>
                <a:gd name="T32" fmla="*/ 123 w 506"/>
                <a:gd name="T33" fmla="*/ 152 h 374"/>
                <a:gd name="T34" fmla="*/ 152 w 506"/>
                <a:gd name="T35" fmla="*/ 140 h 374"/>
                <a:gd name="T36" fmla="*/ 139 w 506"/>
                <a:gd name="T37" fmla="*/ 156 h 374"/>
                <a:gd name="T38" fmla="*/ 237 w 506"/>
                <a:gd name="T39" fmla="*/ 189 h 374"/>
                <a:gd name="T40" fmla="*/ 262 w 506"/>
                <a:gd name="T41" fmla="*/ 248 h 374"/>
                <a:gd name="T42" fmla="*/ 277 w 506"/>
                <a:gd name="T43" fmla="*/ 250 h 374"/>
                <a:gd name="T44" fmla="*/ 268 w 506"/>
                <a:gd name="T45" fmla="*/ 264 h 374"/>
                <a:gd name="T46" fmla="*/ 288 w 506"/>
                <a:gd name="T47" fmla="*/ 361 h 374"/>
                <a:gd name="T48" fmla="*/ 300 w 506"/>
                <a:gd name="T49" fmla="*/ 223 h 374"/>
                <a:gd name="T50" fmla="*/ 281 w 506"/>
                <a:gd name="T51" fmla="*/ 201 h 374"/>
                <a:gd name="T52" fmla="*/ 307 w 506"/>
                <a:gd name="T53" fmla="*/ 225 h 374"/>
                <a:gd name="T54" fmla="*/ 359 w 506"/>
                <a:gd name="T55" fmla="*/ 263 h 374"/>
                <a:gd name="T56" fmla="*/ 373 w 506"/>
                <a:gd name="T57" fmla="*/ 250 h 374"/>
                <a:gd name="T58" fmla="*/ 372 w 506"/>
                <a:gd name="T59" fmla="*/ 274 h 374"/>
                <a:gd name="T60" fmla="*/ 465 w 506"/>
                <a:gd name="T61" fmla="*/ 374 h 374"/>
                <a:gd name="T62" fmla="*/ 341 w 506"/>
                <a:gd name="T63" fmla="*/ 179 h 374"/>
                <a:gd name="T64" fmla="*/ 297 w 506"/>
                <a:gd name="T65" fmla="*/ 172 h 374"/>
                <a:gd name="T66" fmla="*/ 344 w 506"/>
                <a:gd name="T67" fmla="*/ 174 h 3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06" h="374">
                  <a:moveTo>
                    <a:pt x="344" y="174"/>
                  </a:moveTo>
                  <a:cubicBezTo>
                    <a:pt x="382" y="169"/>
                    <a:pt x="431" y="162"/>
                    <a:pt x="506" y="181"/>
                  </a:cubicBezTo>
                  <a:cubicBezTo>
                    <a:pt x="472" y="148"/>
                    <a:pt x="438" y="130"/>
                    <a:pt x="406" y="121"/>
                  </a:cubicBezTo>
                  <a:cubicBezTo>
                    <a:pt x="397" y="123"/>
                    <a:pt x="391" y="125"/>
                    <a:pt x="384" y="128"/>
                  </a:cubicBezTo>
                  <a:cubicBezTo>
                    <a:pt x="385" y="124"/>
                    <a:pt x="390" y="117"/>
                    <a:pt x="387" y="117"/>
                  </a:cubicBezTo>
                  <a:cubicBezTo>
                    <a:pt x="347" y="110"/>
                    <a:pt x="310" y="117"/>
                    <a:pt x="284" y="125"/>
                  </a:cubicBezTo>
                  <a:cubicBezTo>
                    <a:pt x="284" y="134"/>
                    <a:pt x="284" y="140"/>
                    <a:pt x="280" y="144"/>
                  </a:cubicBezTo>
                  <a:cubicBezTo>
                    <a:pt x="280" y="138"/>
                    <a:pt x="279" y="132"/>
                    <a:pt x="278" y="126"/>
                  </a:cubicBezTo>
                  <a:cubicBezTo>
                    <a:pt x="255" y="74"/>
                    <a:pt x="205" y="0"/>
                    <a:pt x="92" y="1"/>
                  </a:cubicBezTo>
                  <a:cubicBezTo>
                    <a:pt x="119" y="17"/>
                    <a:pt x="140" y="33"/>
                    <a:pt x="157" y="48"/>
                  </a:cubicBezTo>
                  <a:cubicBezTo>
                    <a:pt x="158" y="49"/>
                    <a:pt x="172" y="50"/>
                    <a:pt x="177" y="52"/>
                  </a:cubicBezTo>
                  <a:cubicBezTo>
                    <a:pt x="175" y="54"/>
                    <a:pt x="168" y="55"/>
                    <a:pt x="166" y="57"/>
                  </a:cubicBezTo>
                  <a:cubicBezTo>
                    <a:pt x="188" y="77"/>
                    <a:pt x="200" y="96"/>
                    <a:pt x="207" y="112"/>
                  </a:cubicBezTo>
                  <a:cubicBezTo>
                    <a:pt x="228" y="123"/>
                    <a:pt x="242" y="134"/>
                    <a:pt x="256" y="156"/>
                  </a:cubicBezTo>
                  <a:cubicBezTo>
                    <a:pt x="234" y="133"/>
                    <a:pt x="208" y="119"/>
                    <a:pt x="201" y="115"/>
                  </a:cubicBezTo>
                  <a:cubicBezTo>
                    <a:pt x="147" y="90"/>
                    <a:pt x="69" y="75"/>
                    <a:pt x="0" y="143"/>
                  </a:cubicBezTo>
                  <a:cubicBezTo>
                    <a:pt x="47" y="140"/>
                    <a:pt x="89" y="144"/>
                    <a:pt x="123" y="152"/>
                  </a:cubicBezTo>
                  <a:cubicBezTo>
                    <a:pt x="125" y="152"/>
                    <a:pt x="142" y="142"/>
                    <a:pt x="152" y="140"/>
                  </a:cubicBezTo>
                  <a:cubicBezTo>
                    <a:pt x="149" y="145"/>
                    <a:pt x="142" y="152"/>
                    <a:pt x="139" y="156"/>
                  </a:cubicBezTo>
                  <a:cubicBezTo>
                    <a:pt x="182" y="167"/>
                    <a:pt x="217" y="176"/>
                    <a:pt x="237" y="189"/>
                  </a:cubicBezTo>
                  <a:cubicBezTo>
                    <a:pt x="243" y="201"/>
                    <a:pt x="256" y="221"/>
                    <a:pt x="262" y="248"/>
                  </a:cubicBezTo>
                  <a:cubicBezTo>
                    <a:pt x="263" y="250"/>
                    <a:pt x="276" y="247"/>
                    <a:pt x="277" y="250"/>
                  </a:cubicBezTo>
                  <a:cubicBezTo>
                    <a:pt x="274" y="256"/>
                    <a:pt x="271" y="257"/>
                    <a:pt x="268" y="264"/>
                  </a:cubicBezTo>
                  <a:cubicBezTo>
                    <a:pt x="276" y="289"/>
                    <a:pt x="284" y="321"/>
                    <a:pt x="288" y="361"/>
                  </a:cubicBezTo>
                  <a:cubicBezTo>
                    <a:pt x="330" y="309"/>
                    <a:pt x="319" y="259"/>
                    <a:pt x="300" y="223"/>
                  </a:cubicBezTo>
                  <a:cubicBezTo>
                    <a:pt x="296" y="217"/>
                    <a:pt x="289" y="208"/>
                    <a:pt x="281" y="201"/>
                  </a:cubicBezTo>
                  <a:cubicBezTo>
                    <a:pt x="290" y="204"/>
                    <a:pt x="300" y="213"/>
                    <a:pt x="307" y="225"/>
                  </a:cubicBezTo>
                  <a:cubicBezTo>
                    <a:pt x="322" y="234"/>
                    <a:pt x="339" y="246"/>
                    <a:pt x="359" y="263"/>
                  </a:cubicBezTo>
                  <a:cubicBezTo>
                    <a:pt x="362" y="265"/>
                    <a:pt x="367" y="252"/>
                    <a:pt x="373" y="250"/>
                  </a:cubicBezTo>
                  <a:cubicBezTo>
                    <a:pt x="372" y="258"/>
                    <a:pt x="370" y="272"/>
                    <a:pt x="372" y="274"/>
                  </a:cubicBezTo>
                  <a:cubicBezTo>
                    <a:pt x="399" y="298"/>
                    <a:pt x="431" y="331"/>
                    <a:pt x="465" y="374"/>
                  </a:cubicBezTo>
                  <a:cubicBezTo>
                    <a:pt x="470" y="266"/>
                    <a:pt x="390" y="206"/>
                    <a:pt x="341" y="179"/>
                  </a:cubicBezTo>
                  <a:cubicBezTo>
                    <a:pt x="331" y="176"/>
                    <a:pt x="314" y="171"/>
                    <a:pt x="297" y="172"/>
                  </a:cubicBezTo>
                  <a:cubicBezTo>
                    <a:pt x="304" y="168"/>
                    <a:pt x="323" y="167"/>
                    <a:pt x="344" y="174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51" name="Freeform 12"/>
            <p:cNvSpPr>
              <a:spLocks/>
            </p:cNvSpPr>
            <p:nvPr/>
          </p:nvSpPr>
          <p:spPr bwMode="auto">
            <a:xfrm>
              <a:off x="265113" y="555625"/>
              <a:ext cx="727075" cy="225425"/>
            </a:xfrm>
            <a:custGeom>
              <a:avLst/>
              <a:gdLst>
                <a:gd name="T0" fmla="*/ 87 w 229"/>
                <a:gd name="T1" fmla="*/ 5 h 71"/>
                <a:gd name="T2" fmla="*/ 0 w 229"/>
                <a:gd name="T3" fmla="*/ 24 h 71"/>
                <a:gd name="T4" fmla="*/ 104 w 229"/>
                <a:gd name="T5" fmla="*/ 11 h 71"/>
                <a:gd name="T6" fmla="*/ 217 w 229"/>
                <a:gd name="T7" fmla="*/ 60 h 71"/>
                <a:gd name="T8" fmla="*/ 229 w 229"/>
                <a:gd name="T9" fmla="*/ 71 h 71"/>
                <a:gd name="T10" fmla="*/ 227 w 229"/>
                <a:gd name="T11" fmla="*/ 64 h 71"/>
                <a:gd name="T12" fmla="*/ 87 w 229"/>
                <a:gd name="T13" fmla="*/ 5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9" h="71">
                  <a:moveTo>
                    <a:pt x="87" y="5"/>
                  </a:moveTo>
                  <a:cubicBezTo>
                    <a:pt x="26" y="0"/>
                    <a:pt x="0" y="24"/>
                    <a:pt x="0" y="24"/>
                  </a:cubicBezTo>
                  <a:cubicBezTo>
                    <a:pt x="0" y="24"/>
                    <a:pt x="59" y="0"/>
                    <a:pt x="104" y="11"/>
                  </a:cubicBezTo>
                  <a:cubicBezTo>
                    <a:pt x="161" y="24"/>
                    <a:pt x="196" y="45"/>
                    <a:pt x="217" y="60"/>
                  </a:cubicBezTo>
                  <a:cubicBezTo>
                    <a:pt x="219" y="61"/>
                    <a:pt x="229" y="71"/>
                    <a:pt x="229" y="71"/>
                  </a:cubicBezTo>
                  <a:cubicBezTo>
                    <a:pt x="227" y="64"/>
                    <a:pt x="227" y="64"/>
                    <a:pt x="227" y="64"/>
                  </a:cubicBezTo>
                  <a:cubicBezTo>
                    <a:pt x="227" y="64"/>
                    <a:pt x="162" y="11"/>
                    <a:pt x="87" y="5"/>
                  </a:cubicBezTo>
                  <a:close/>
                </a:path>
              </a:pathLst>
            </a:custGeom>
            <a:solidFill>
              <a:srgbClr val="6E93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52" name="Freeform 13"/>
            <p:cNvSpPr>
              <a:spLocks/>
            </p:cNvSpPr>
            <p:nvPr/>
          </p:nvSpPr>
          <p:spPr bwMode="auto">
            <a:xfrm>
              <a:off x="1030288" y="787400"/>
              <a:ext cx="546100" cy="492125"/>
            </a:xfrm>
            <a:custGeom>
              <a:avLst/>
              <a:gdLst>
                <a:gd name="T0" fmla="*/ 1 w 172"/>
                <a:gd name="T1" fmla="*/ 0 h 155"/>
                <a:gd name="T2" fmla="*/ 0 w 172"/>
                <a:gd name="T3" fmla="*/ 3 h 155"/>
                <a:gd name="T4" fmla="*/ 114 w 172"/>
                <a:gd name="T5" fmla="*/ 65 h 155"/>
                <a:gd name="T6" fmla="*/ 172 w 172"/>
                <a:gd name="T7" fmla="*/ 155 h 155"/>
                <a:gd name="T8" fmla="*/ 125 w 172"/>
                <a:gd name="T9" fmla="*/ 70 h 155"/>
                <a:gd name="T10" fmla="*/ 1 w 172"/>
                <a:gd name="T11" fmla="*/ 0 h 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2" h="155">
                  <a:moveTo>
                    <a:pt x="1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60" y="17"/>
                    <a:pt x="114" y="65"/>
                  </a:cubicBezTo>
                  <a:cubicBezTo>
                    <a:pt x="154" y="101"/>
                    <a:pt x="172" y="155"/>
                    <a:pt x="172" y="155"/>
                  </a:cubicBezTo>
                  <a:cubicBezTo>
                    <a:pt x="172" y="155"/>
                    <a:pt x="169" y="114"/>
                    <a:pt x="125" y="70"/>
                  </a:cubicBezTo>
                  <a:cubicBezTo>
                    <a:pt x="64" y="9"/>
                    <a:pt x="1" y="0"/>
                    <a:pt x="1" y="0"/>
                  </a:cubicBezTo>
                  <a:close/>
                </a:path>
              </a:pathLst>
            </a:custGeom>
            <a:solidFill>
              <a:srgbClr val="6E93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53" name="Freeform 14"/>
            <p:cNvSpPr>
              <a:spLocks/>
            </p:cNvSpPr>
            <p:nvPr/>
          </p:nvSpPr>
          <p:spPr bwMode="auto">
            <a:xfrm>
              <a:off x="569913" y="257175"/>
              <a:ext cx="454025" cy="485775"/>
            </a:xfrm>
            <a:custGeom>
              <a:avLst/>
              <a:gdLst>
                <a:gd name="T0" fmla="*/ 67 w 143"/>
                <a:gd name="T1" fmla="*/ 37 h 153"/>
                <a:gd name="T2" fmla="*/ 0 w 143"/>
                <a:gd name="T3" fmla="*/ 2 h 153"/>
                <a:gd name="T4" fmla="*/ 56 w 143"/>
                <a:gd name="T5" fmla="*/ 33 h 153"/>
                <a:gd name="T6" fmla="*/ 140 w 143"/>
                <a:gd name="T7" fmla="*/ 152 h 153"/>
                <a:gd name="T8" fmla="*/ 143 w 143"/>
                <a:gd name="T9" fmla="*/ 152 h 153"/>
                <a:gd name="T10" fmla="*/ 67 w 143"/>
                <a:gd name="T11" fmla="*/ 37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3" h="153">
                  <a:moveTo>
                    <a:pt x="67" y="37"/>
                  </a:moveTo>
                  <a:cubicBezTo>
                    <a:pt x="20" y="0"/>
                    <a:pt x="0" y="2"/>
                    <a:pt x="0" y="2"/>
                  </a:cubicBezTo>
                  <a:cubicBezTo>
                    <a:pt x="0" y="2"/>
                    <a:pt x="34" y="16"/>
                    <a:pt x="56" y="33"/>
                  </a:cubicBezTo>
                  <a:cubicBezTo>
                    <a:pt x="117" y="76"/>
                    <a:pt x="140" y="152"/>
                    <a:pt x="140" y="152"/>
                  </a:cubicBezTo>
                  <a:cubicBezTo>
                    <a:pt x="140" y="152"/>
                    <a:pt x="142" y="153"/>
                    <a:pt x="143" y="152"/>
                  </a:cubicBezTo>
                  <a:cubicBezTo>
                    <a:pt x="141" y="138"/>
                    <a:pt x="114" y="72"/>
                    <a:pt x="67" y="37"/>
                  </a:cubicBezTo>
                  <a:close/>
                </a:path>
              </a:pathLst>
            </a:custGeom>
            <a:solidFill>
              <a:srgbClr val="6E93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54" name="Freeform 15"/>
            <p:cNvSpPr>
              <a:spLocks/>
            </p:cNvSpPr>
            <p:nvPr/>
          </p:nvSpPr>
          <p:spPr bwMode="auto">
            <a:xfrm>
              <a:off x="1011238" y="650875"/>
              <a:ext cx="647700" cy="95250"/>
            </a:xfrm>
            <a:custGeom>
              <a:avLst/>
              <a:gdLst>
                <a:gd name="T0" fmla="*/ 0 w 204"/>
                <a:gd name="T1" fmla="*/ 26 h 30"/>
                <a:gd name="T2" fmla="*/ 3 w 204"/>
                <a:gd name="T3" fmla="*/ 30 h 30"/>
                <a:gd name="T4" fmla="*/ 115 w 204"/>
                <a:gd name="T5" fmla="*/ 6 h 30"/>
                <a:gd name="T6" fmla="*/ 204 w 204"/>
                <a:gd name="T7" fmla="*/ 30 h 30"/>
                <a:gd name="T8" fmla="*/ 100 w 204"/>
                <a:gd name="T9" fmla="*/ 1 h 30"/>
                <a:gd name="T10" fmla="*/ 0 w 204"/>
                <a:gd name="T11" fmla="*/ 26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4" h="30">
                  <a:moveTo>
                    <a:pt x="0" y="26"/>
                  </a:moveTo>
                  <a:cubicBezTo>
                    <a:pt x="3" y="30"/>
                    <a:pt x="3" y="30"/>
                    <a:pt x="3" y="30"/>
                  </a:cubicBezTo>
                  <a:cubicBezTo>
                    <a:pt x="3" y="30"/>
                    <a:pt x="49" y="3"/>
                    <a:pt x="115" y="6"/>
                  </a:cubicBezTo>
                  <a:cubicBezTo>
                    <a:pt x="162" y="8"/>
                    <a:pt x="204" y="30"/>
                    <a:pt x="204" y="30"/>
                  </a:cubicBezTo>
                  <a:cubicBezTo>
                    <a:pt x="204" y="30"/>
                    <a:pt x="163" y="2"/>
                    <a:pt x="100" y="1"/>
                  </a:cubicBezTo>
                  <a:cubicBezTo>
                    <a:pt x="39" y="0"/>
                    <a:pt x="0" y="26"/>
                    <a:pt x="0" y="26"/>
                  </a:cubicBezTo>
                  <a:close/>
                </a:path>
              </a:pathLst>
            </a:custGeom>
            <a:solidFill>
              <a:srgbClr val="6E93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55" name="Freeform 16"/>
            <p:cNvSpPr>
              <a:spLocks/>
            </p:cNvSpPr>
            <p:nvPr/>
          </p:nvSpPr>
          <p:spPr bwMode="auto">
            <a:xfrm>
              <a:off x="982663" y="790575"/>
              <a:ext cx="161925" cy="501650"/>
            </a:xfrm>
            <a:custGeom>
              <a:avLst/>
              <a:gdLst>
                <a:gd name="T0" fmla="*/ 4 w 51"/>
                <a:gd name="T1" fmla="*/ 0 h 158"/>
                <a:gd name="T2" fmla="*/ 0 w 51"/>
                <a:gd name="T3" fmla="*/ 1 h 158"/>
                <a:gd name="T4" fmla="*/ 36 w 51"/>
                <a:gd name="T5" fmla="*/ 158 h 158"/>
                <a:gd name="T6" fmla="*/ 39 w 51"/>
                <a:gd name="T7" fmla="*/ 81 h 158"/>
                <a:gd name="T8" fmla="*/ 4 w 51"/>
                <a:gd name="T9" fmla="*/ 0 h 1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" h="158">
                  <a:moveTo>
                    <a:pt x="4" y="0"/>
                  </a:moveTo>
                  <a:cubicBezTo>
                    <a:pt x="4" y="0"/>
                    <a:pt x="2" y="1"/>
                    <a:pt x="0" y="1"/>
                  </a:cubicBezTo>
                  <a:cubicBezTo>
                    <a:pt x="51" y="65"/>
                    <a:pt x="36" y="158"/>
                    <a:pt x="36" y="158"/>
                  </a:cubicBezTo>
                  <a:cubicBezTo>
                    <a:pt x="36" y="158"/>
                    <a:pt x="48" y="139"/>
                    <a:pt x="39" y="81"/>
                  </a:cubicBezTo>
                  <a:cubicBezTo>
                    <a:pt x="28" y="29"/>
                    <a:pt x="4" y="0"/>
                    <a:pt x="4" y="0"/>
                  </a:cubicBezTo>
                  <a:close/>
                </a:path>
              </a:pathLst>
            </a:custGeom>
            <a:solidFill>
              <a:srgbClr val="6E93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56" name="Freeform 17"/>
            <p:cNvSpPr>
              <a:spLocks/>
            </p:cNvSpPr>
            <p:nvPr/>
          </p:nvSpPr>
          <p:spPr bwMode="auto">
            <a:xfrm>
              <a:off x="582613" y="1514475"/>
              <a:ext cx="0" cy="3175"/>
            </a:xfrm>
            <a:custGeom>
              <a:avLst/>
              <a:gdLst>
                <a:gd name="T0" fmla="*/ 1 h 1"/>
                <a:gd name="T1" fmla="*/ 0 h 1"/>
                <a:gd name="T2" fmla="*/ 1 h 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">
                  <a:moveTo>
                    <a:pt x="0" y="1"/>
                  </a:moveTo>
                  <a:cubicBezTo>
                    <a:pt x="0" y="1"/>
                    <a:pt x="0" y="0"/>
                    <a:pt x="0" y="0"/>
                  </a:cubicBezTo>
                  <a:cubicBezTo>
                    <a:pt x="0" y="1"/>
                    <a:pt x="0" y="1"/>
                    <a:pt x="0" y="1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57" name="Freeform 18"/>
            <p:cNvSpPr>
              <a:spLocks/>
            </p:cNvSpPr>
            <p:nvPr/>
          </p:nvSpPr>
          <p:spPr bwMode="auto">
            <a:xfrm>
              <a:off x="461963" y="1428750"/>
              <a:ext cx="127000" cy="85725"/>
            </a:xfrm>
            <a:custGeom>
              <a:avLst/>
              <a:gdLst>
                <a:gd name="T0" fmla="*/ 1 w 40"/>
                <a:gd name="T1" fmla="*/ 0 h 27"/>
                <a:gd name="T2" fmla="*/ 0 w 40"/>
                <a:gd name="T3" fmla="*/ 6 h 27"/>
                <a:gd name="T4" fmla="*/ 38 w 40"/>
                <a:gd name="T5" fmla="*/ 27 h 27"/>
                <a:gd name="T6" fmla="*/ 40 w 40"/>
                <a:gd name="T7" fmla="*/ 23 h 27"/>
                <a:gd name="T8" fmla="*/ 1 w 40"/>
                <a:gd name="T9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" h="27">
                  <a:moveTo>
                    <a:pt x="1" y="0"/>
                  </a:moveTo>
                  <a:cubicBezTo>
                    <a:pt x="2" y="0"/>
                    <a:pt x="0" y="6"/>
                    <a:pt x="0" y="6"/>
                  </a:cubicBezTo>
                  <a:cubicBezTo>
                    <a:pt x="0" y="6"/>
                    <a:pt x="17" y="23"/>
                    <a:pt x="38" y="27"/>
                  </a:cubicBezTo>
                  <a:cubicBezTo>
                    <a:pt x="38" y="27"/>
                    <a:pt x="40" y="23"/>
                    <a:pt x="40" y="23"/>
                  </a:cubicBezTo>
                  <a:cubicBezTo>
                    <a:pt x="40" y="23"/>
                    <a:pt x="20" y="20"/>
                    <a:pt x="1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58" name="Freeform 19"/>
            <p:cNvSpPr>
              <a:spLocks/>
            </p:cNvSpPr>
            <p:nvPr/>
          </p:nvSpPr>
          <p:spPr bwMode="auto">
            <a:xfrm>
              <a:off x="439738" y="1546225"/>
              <a:ext cx="136525" cy="57150"/>
            </a:xfrm>
            <a:custGeom>
              <a:avLst/>
              <a:gdLst>
                <a:gd name="T0" fmla="*/ 43 w 43"/>
                <a:gd name="T1" fmla="*/ 12 h 18"/>
                <a:gd name="T2" fmla="*/ 0 w 43"/>
                <a:gd name="T3" fmla="*/ 0 h 18"/>
                <a:gd name="T4" fmla="*/ 0 w 43"/>
                <a:gd name="T5" fmla="*/ 6 h 18"/>
                <a:gd name="T6" fmla="*/ 42 w 43"/>
                <a:gd name="T7" fmla="*/ 17 h 18"/>
                <a:gd name="T8" fmla="*/ 43 w 43"/>
                <a:gd name="T9" fmla="*/ 12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" h="18">
                  <a:moveTo>
                    <a:pt x="43" y="12"/>
                  </a:moveTo>
                  <a:cubicBezTo>
                    <a:pt x="43" y="12"/>
                    <a:pt x="23" y="15"/>
                    <a:pt x="0" y="0"/>
                  </a:cubicBezTo>
                  <a:cubicBezTo>
                    <a:pt x="0" y="0"/>
                    <a:pt x="0" y="6"/>
                    <a:pt x="0" y="6"/>
                  </a:cubicBezTo>
                  <a:cubicBezTo>
                    <a:pt x="0" y="6"/>
                    <a:pt x="20" y="18"/>
                    <a:pt x="42" y="17"/>
                  </a:cubicBezTo>
                  <a:cubicBezTo>
                    <a:pt x="42" y="16"/>
                    <a:pt x="43" y="12"/>
                    <a:pt x="43" y="12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59" name="Freeform 20"/>
            <p:cNvSpPr>
              <a:spLocks/>
            </p:cNvSpPr>
            <p:nvPr/>
          </p:nvSpPr>
          <p:spPr bwMode="auto">
            <a:xfrm>
              <a:off x="573088" y="1600200"/>
              <a:ext cx="3175" cy="0"/>
            </a:xfrm>
            <a:custGeom>
              <a:avLst/>
              <a:gdLst>
                <a:gd name="T0" fmla="*/ 1 w 1"/>
                <a:gd name="T1" fmla="*/ 0 w 1"/>
                <a:gd name="T2" fmla="*/ 1 w 1"/>
              </a:gdLst>
              <a:ahLst/>
              <a:cxnLst>
                <a:cxn ang="0">
                  <a:pos x="T0" y="0"/>
                </a:cxn>
                <a:cxn ang="0">
                  <a:pos x="T1" y="0"/>
                </a:cxn>
                <a:cxn ang="0">
                  <a:pos x="T2" y="0"/>
                </a:cxn>
              </a:cxnLst>
              <a:rect l="0" t="0" r="r" b="b"/>
              <a:pathLst>
                <a:path w="1">
                  <a:moveTo>
                    <a:pt x="1" y="0"/>
                  </a:moveTo>
                  <a:cubicBezTo>
                    <a:pt x="1" y="0"/>
                    <a:pt x="0" y="0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60" name="Freeform 21"/>
            <p:cNvSpPr>
              <a:spLocks/>
            </p:cNvSpPr>
            <p:nvPr/>
          </p:nvSpPr>
          <p:spPr bwMode="auto">
            <a:xfrm>
              <a:off x="427038" y="1641475"/>
              <a:ext cx="142875" cy="53975"/>
            </a:xfrm>
            <a:custGeom>
              <a:avLst/>
              <a:gdLst>
                <a:gd name="T0" fmla="*/ 0 w 45"/>
                <a:gd name="T1" fmla="*/ 0 h 17"/>
                <a:gd name="T2" fmla="*/ 1 w 45"/>
                <a:gd name="T3" fmla="*/ 6 h 17"/>
                <a:gd name="T4" fmla="*/ 45 w 45"/>
                <a:gd name="T5" fmla="*/ 14 h 17"/>
                <a:gd name="T6" fmla="*/ 45 w 45"/>
                <a:gd name="T7" fmla="*/ 9 h 17"/>
                <a:gd name="T8" fmla="*/ 0 w 45"/>
                <a:gd name="T9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" h="17">
                  <a:moveTo>
                    <a:pt x="0" y="0"/>
                  </a:moveTo>
                  <a:cubicBezTo>
                    <a:pt x="1" y="1"/>
                    <a:pt x="1" y="6"/>
                    <a:pt x="1" y="6"/>
                  </a:cubicBezTo>
                  <a:cubicBezTo>
                    <a:pt x="1" y="6"/>
                    <a:pt x="23" y="17"/>
                    <a:pt x="45" y="14"/>
                  </a:cubicBezTo>
                  <a:cubicBezTo>
                    <a:pt x="45" y="13"/>
                    <a:pt x="45" y="9"/>
                    <a:pt x="45" y="9"/>
                  </a:cubicBezTo>
                  <a:cubicBezTo>
                    <a:pt x="45" y="9"/>
                    <a:pt x="25" y="13"/>
                    <a:pt x="0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61" name="Freeform 22"/>
            <p:cNvSpPr>
              <a:spLocks/>
            </p:cNvSpPr>
            <p:nvPr/>
          </p:nvSpPr>
          <p:spPr bwMode="auto">
            <a:xfrm>
              <a:off x="576263" y="1762125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62" name="Freeform 23"/>
            <p:cNvSpPr>
              <a:spLocks/>
            </p:cNvSpPr>
            <p:nvPr/>
          </p:nvSpPr>
          <p:spPr bwMode="auto">
            <a:xfrm>
              <a:off x="420688" y="1746250"/>
              <a:ext cx="155575" cy="38100"/>
            </a:xfrm>
            <a:custGeom>
              <a:avLst/>
              <a:gdLst>
                <a:gd name="T0" fmla="*/ 0 w 49"/>
                <a:gd name="T1" fmla="*/ 0 h 12"/>
                <a:gd name="T2" fmla="*/ 2 w 49"/>
                <a:gd name="T3" fmla="*/ 5 h 12"/>
                <a:gd name="T4" fmla="*/ 49 w 49"/>
                <a:gd name="T5" fmla="*/ 5 h 12"/>
                <a:gd name="T6" fmla="*/ 48 w 49"/>
                <a:gd name="T7" fmla="*/ 1 h 12"/>
                <a:gd name="T8" fmla="*/ 0 w 49"/>
                <a:gd name="T9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" h="12">
                  <a:moveTo>
                    <a:pt x="0" y="0"/>
                  </a:moveTo>
                  <a:cubicBezTo>
                    <a:pt x="1" y="0"/>
                    <a:pt x="2" y="5"/>
                    <a:pt x="2" y="5"/>
                  </a:cubicBezTo>
                  <a:cubicBezTo>
                    <a:pt x="2" y="5"/>
                    <a:pt x="28" y="12"/>
                    <a:pt x="49" y="5"/>
                  </a:cubicBezTo>
                  <a:cubicBezTo>
                    <a:pt x="49" y="5"/>
                    <a:pt x="48" y="1"/>
                    <a:pt x="48" y="1"/>
                  </a:cubicBezTo>
                  <a:cubicBezTo>
                    <a:pt x="48" y="1"/>
                    <a:pt x="26" y="8"/>
                    <a:pt x="0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63" name="Freeform 24"/>
            <p:cNvSpPr>
              <a:spLocks/>
            </p:cNvSpPr>
            <p:nvPr/>
          </p:nvSpPr>
          <p:spPr bwMode="auto">
            <a:xfrm>
              <a:off x="582613" y="1851025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64" name="Freeform 25"/>
            <p:cNvSpPr>
              <a:spLocks/>
            </p:cNvSpPr>
            <p:nvPr/>
          </p:nvSpPr>
          <p:spPr bwMode="auto">
            <a:xfrm>
              <a:off x="427038" y="1831975"/>
              <a:ext cx="155575" cy="41275"/>
            </a:xfrm>
            <a:custGeom>
              <a:avLst/>
              <a:gdLst>
                <a:gd name="T0" fmla="*/ 0 w 49"/>
                <a:gd name="T1" fmla="*/ 0 h 13"/>
                <a:gd name="T2" fmla="*/ 2 w 49"/>
                <a:gd name="T3" fmla="*/ 6 h 13"/>
                <a:gd name="T4" fmla="*/ 49 w 49"/>
                <a:gd name="T5" fmla="*/ 6 h 13"/>
                <a:gd name="T6" fmla="*/ 48 w 49"/>
                <a:gd name="T7" fmla="*/ 1 h 13"/>
                <a:gd name="T8" fmla="*/ 0 w 49"/>
                <a:gd name="T9" fmla="*/ 0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" h="13">
                  <a:moveTo>
                    <a:pt x="0" y="0"/>
                  </a:moveTo>
                  <a:cubicBezTo>
                    <a:pt x="1" y="0"/>
                    <a:pt x="2" y="6"/>
                    <a:pt x="2" y="6"/>
                  </a:cubicBezTo>
                  <a:cubicBezTo>
                    <a:pt x="2" y="6"/>
                    <a:pt x="28" y="13"/>
                    <a:pt x="49" y="6"/>
                  </a:cubicBezTo>
                  <a:cubicBezTo>
                    <a:pt x="49" y="6"/>
                    <a:pt x="48" y="1"/>
                    <a:pt x="48" y="1"/>
                  </a:cubicBezTo>
                  <a:cubicBezTo>
                    <a:pt x="48" y="1"/>
                    <a:pt x="26" y="9"/>
                    <a:pt x="0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65" name="Freeform 26"/>
            <p:cNvSpPr>
              <a:spLocks/>
            </p:cNvSpPr>
            <p:nvPr/>
          </p:nvSpPr>
          <p:spPr bwMode="auto">
            <a:xfrm>
              <a:off x="604838" y="1946275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66" name="Freeform 27"/>
            <p:cNvSpPr>
              <a:spLocks/>
            </p:cNvSpPr>
            <p:nvPr/>
          </p:nvSpPr>
          <p:spPr bwMode="auto">
            <a:xfrm>
              <a:off x="430213" y="1933575"/>
              <a:ext cx="174625" cy="34925"/>
            </a:xfrm>
            <a:custGeom>
              <a:avLst/>
              <a:gdLst>
                <a:gd name="T0" fmla="*/ 0 w 55"/>
                <a:gd name="T1" fmla="*/ 1 h 11"/>
                <a:gd name="T2" fmla="*/ 1 w 55"/>
                <a:gd name="T3" fmla="*/ 6 h 11"/>
                <a:gd name="T4" fmla="*/ 55 w 55"/>
                <a:gd name="T5" fmla="*/ 4 h 11"/>
                <a:gd name="T6" fmla="*/ 54 w 55"/>
                <a:gd name="T7" fmla="*/ 0 h 11"/>
                <a:gd name="T8" fmla="*/ 0 w 55"/>
                <a:gd name="T9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" h="11">
                  <a:moveTo>
                    <a:pt x="0" y="1"/>
                  </a:moveTo>
                  <a:cubicBezTo>
                    <a:pt x="1" y="1"/>
                    <a:pt x="1" y="6"/>
                    <a:pt x="1" y="6"/>
                  </a:cubicBezTo>
                  <a:cubicBezTo>
                    <a:pt x="1" y="6"/>
                    <a:pt x="34" y="11"/>
                    <a:pt x="55" y="4"/>
                  </a:cubicBezTo>
                  <a:cubicBezTo>
                    <a:pt x="55" y="4"/>
                    <a:pt x="54" y="0"/>
                    <a:pt x="54" y="0"/>
                  </a:cubicBezTo>
                  <a:cubicBezTo>
                    <a:pt x="54" y="0"/>
                    <a:pt x="26" y="9"/>
                    <a:pt x="0" y="1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67" name="Freeform 28"/>
            <p:cNvSpPr>
              <a:spLocks/>
            </p:cNvSpPr>
            <p:nvPr/>
          </p:nvSpPr>
          <p:spPr bwMode="auto">
            <a:xfrm>
              <a:off x="446088" y="2009775"/>
              <a:ext cx="184150" cy="82550"/>
            </a:xfrm>
            <a:custGeom>
              <a:avLst/>
              <a:gdLst>
                <a:gd name="T0" fmla="*/ 57 w 58"/>
                <a:gd name="T1" fmla="*/ 0 h 26"/>
                <a:gd name="T2" fmla="*/ 1 w 58"/>
                <a:gd name="T3" fmla="*/ 9 h 26"/>
                <a:gd name="T4" fmla="*/ 0 w 58"/>
                <a:gd name="T5" fmla="*/ 15 h 26"/>
                <a:gd name="T6" fmla="*/ 58 w 58"/>
                <a:gd name="T7" fmla="*/ 4 h 26"/>
                <a:gd name="T8" fmla="*/ 57 w 58"/>
                <a:gd name="T9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" h="26">
                  <a:moveTo>
                    <a:pt x="57" y="0"/>
                  </a:moveTo>
                  <a:cubicBezTo>
                    <a:pt x="57" y="0"/>
                    <a:pt x="33" y="21"/>
                    <a:pt x="1" y="9"/>
                  </a:cubicBezTo>
                  <a:cubicBezTo>
                    <a:pt x="2" y="9"/>
                    <a:pt x="0" y="15"/>
                    <a:pt x="0" y="15"/>
                  </a:cubicBezTo>
                  <a:cubicBezTo>
                    <a:pt x="0" y="15"/>
                    <a:pt x="29" y="26"/>
                    <a:pt x="58" y="4"/>
                  </a:cubicBezTo>
                  <a:cubicBezTo>
                    <a:pt x="58" y="5"/>
                    <a:pt x="57" y="0"/>
                    <a:pt x="57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68" name="Freeform 29"/>
            <p:cNvSpPr>
              <a:spLocks/>
            </p:cNvSpPr>
            <p:nvPr/>
          </p:nvSpPr>
          <p:spPr bwMode="auto">
            <a:xfrm>
              <a:off x="465138" y="2095500"/>
              <a:ext cx="190500" cy="85725"/>
            </a:xfrm>
            <a:custGeom>
              <a:avLst/>
              <a:gdLst>
                <a:gd name="T0" fmla="*/ 58 w 60"/>
                <a:gd name="T1" fmla="*/ 0 h 27"/>
                <a:gd name="T2" fmla="*/ 0 w 60"/>
                <a:gd name="T3" fmla="*/ 11 h 27"/>
                <a:gd name="T4" fmla="*/ 2 w 60"/>
                <a:gd name="T5" fmla="*/ 18 h 27"/>
                <a:gd name="T6" fmla="*/ 60 w 60"/>
                <a:gd name="T7" fmla="*/ 5 h 27"/>
                <a:gd name="T8" fmla="*/ 58 w 60"/>
                <a:gd name="T9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" h="27">
                  <a:moveTo>
                    <a:pt x="58" y="0"/>
                  </a:moveTo>
                  <a:cubicBezTo>
                    <a:pt x="58" y="0"/>
                    <a:pt x="32" y="23"/>
                    <a:pt x="0" y="11"/>
                  </a:cubicBezTo>
                  <a:cubicBezTo>
                    <a:pt x="1" y="11"/>
                    <a:pt x="2" y="18"/>
                    <a:pt x="2" y="18"/>
                  </a:cubicBezTo>
                  <a:cubicBezTo>
                    <a:pt x="2" y="18"/>
                    <a:pt x="30" y="27"/>
                    <a:pt x="60" y="5"/>
                  </a:cubicBezTo>
                  <a:cubicBezTo>
                    <a:pt x="60" y="6"/>
                    <a:pt x="58" y="0"/>
                    <a:pt x="58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69" name="Freeform 30"/>
            <p:cNvSpPr>
              <a:spLocks/>
            </p:cNvSpPr>
            <p:nvPr/>
          </p:nvSpPr>
          <p:spPr bwMode="auto">
            <a:xfrm>
              <a:off x="496888" y="2187575"/>
              <a:ext cx="203200" cy="95250"/>
            </a:xfrm>
            <a:custGeom>
              <a:avLst/>
              <a:gdLst>
                <a:gd name="T0" fmla="*/ 62 w 64"/>
                <a:gd name="T1" fmla="*/ 0 h 30"/>
                <a:gd name="T2" fmla="*/ 0 w 64"/>
                <a:gd name="T3" fmla="*/ 16 h 30"/>
                <a:gd name="T4" fmla="*/ 1 w 64"/>
                <a:gd name="T5" fmla="*/ 23 h 30"/>
                <a:gd name="T6" fmla="*/ 64 w 64"/>
                <a:gd name="T7" fmla="*/ 5 h 30"/>
                <a:gd name="T8" fmla="*/ 62 w 64"/>
                <a:gd name="T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30">
                  <a:moveTo>
                    <a:pt x="62" y="0"/>
                  </a:moveTo>
                  <a:cubicBezTo>
                    <a:pt x="62" y="0"/>
                    <a:pt x="31" y="27"/>
                    <a:pt x="0" y="16"/>
                  </a:cubicBezTo>
                  <a:cubicBezTo>
                    <a:pt x="0" y="16"/>
                    <a:pt x="1" y="23"/>
                    <a:pt x="1" y="23"/>
                  </a:cubicBezTo>
                  <a:cubicBezTo>
                    <a:pt x="1" y="23"/>
                    <a:pt x="33" y="30"/>
                    <a:pt x="64" y="5"/>
                  </a:cubicBezTo>
                  <a:cubicBezTo>
                    <a:pt x="64" y="6"/>
                    <a:pt x="62" y="0"/>
                    <a:pt x="62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70" name="Freeform 31"/>
            <p:cNvSpPr>
              <a:spLocks/>
            </p:cNvSpPr>
            <p:nvPr/>
          </p:nvSpPr>
          <p:spPr bwMode="auto">
            <a:xfrm>
              <a:off x="522288" y="2260600"/>
              <a:ext cx="222250" cy="95250"/>
            </a:xfrm>
            <a:custGeom>
              <a:avLst/>
              <a:gdLst>
                <a:gd name="T0" fmla="*/ 67 w 70"/>
                <a:gd name="T1" fmla="*/ 0 h 30"/>
                <a:gd name="T2" fmla="*/ 0 w 70"/>
                <a:gd name="T3" fmla="*/ 18 h 30"/>
                <a:gd name="T4" fmla="*/ 1 w 70"/>
                <a:gd name="T5" fmla="*/ 25 h 30"/>
                <a:gd name="T6" fmla="*/ 70 w 70"/>
                <a:gd name="T7" fmla="*/ 6 h 30"/>
                <a:gd name="T8" fmla="*/ 67 w 70"/>
                <a:gd name="T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0" h="30">
                  <a:moveTo>
                    <a:pt x="67" y="0"/>
                  </a:moveTo>
                  <a:cubicBezTo>
                    <a:pt x="67" y="0"/>
                    <a:pt x="31" y="30"/>
                    <a:pt x="0" y="18"/>
                  </a:cubicBezTo>
                  <a:cubicBezTo>
                    <a:pt x="1" y="18"/>
                    <a:pt x="1" y="25"/>
                    <a:pt x="1" y="25"/>
                  </a:cubicBezTo>
                  <a:cubicBezTo>
                    <a:pt x="1" y="25"/>
                    <a:pt x="39" y="30"/>
                    <a:pt x="70" y="6"/>
                  </a:cubicBezTo>
                  <a:cubicBezTo>
                    <a:pt x="70" y="6"/>
                    <a:pt x="67" y="0"/>
                    <a:pt x="67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71" name="Freeform 32"/>
            <p:cNvSpPr>
              <a:spLocks/>
            </p:cNvSpPr>
            <p:nvPr/>
          </p:nvSpPr>
          <p:spPr bwMode="auto">
            <a:xfrm>
              <a:off x="579438" y="2317750"/>
              <a:ext cx="196850" cy="107950"/>
            </a:xfrm>
            <a:custGeom>
              <a:avLst/>
              <a:gdLst>
                <a:gd name="T0" fmla="*/ 59 w 62"/>
                <a:gd name="T1" fmla="*/ 0 h 34"/>
                <a:gd name="T2" fmla="*/ 0 w 62"/>
                <a:gd name="T3" fmla="*/ 22 h 34"/>
                <a:gd name="T4" fmla="*/ 12 w 62"/>
                <a:gd name="T5" fmla="*/ 26 h 34"/>
                <a:gd name="T6" fmla="*/ 62 w 62"/>
                <a:gd name="T7" fmla="*/ 5 h 34"/>
                <a:gd name="T8" fmla="*/ 59 w 62"/>
                <a:gd name="T9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" h="34">
                  <a:moveTo>
                    <a:pt x="59" y="0"/>
                  </a:moveTo>
                  <a:cubicBezTo>
                    <a:pt x="59" y="0"/>
                    <a:pt x="33" y="29"/>
                    <a:pt x="0" y="22"/>
                  </a:cubicBezTo>
                  <a:cubicBezTo>
                    <a:pt x="1" y="22"/>
                    <a:pt x="12" y="26"/>
                    <a:pt x="12" y="26"/>
                  </a:cubicBezTo>
                  <a:cubicBezTo>
                    <a:pt x="12" y="26"/>
                    <a:pt x="35" y="34"/>
                    <a:pt x="62" y="5"/>
                  </a:cubicBezTo>
                  <a:cubicBezTo>
                    <a:pt x="62" y="6"/>
                    <a:pt x="59" y="0"/>
                    <a:pt x="59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88" name="Freeform 33"/>
            <p:cNvSpPr>
              <a:spLocks/>
            </p:cNvSpPr>
            <p:nvPr/>
          </p:nvSpPr>
          <p:spPr bwMode="auto">
            <a:xfrm>
              <a:off x="604838" y="1438275"/>
              <a:ext cx="0" cy="3175"/>
            </a:xfrm>
            <a:custGeom>
              <a:avLst/>
              <a:gdLst>
                <a:gd name="T0" fmla="*/ 0 h 1"/>
                <a:gd name="T1" fmla="*/ 0 h 1"/>
                <a:gd name="T2" fmla="*/ 0 h 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"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0" y="1"/>
                    <a:pt x="0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89" name="Freeform 34"/>
            <p:cNvSpPr>
              <a:spLocks/>
            </p:cNvSpPr>
            <p:nvPr/>
          </p:nvSpPr>
          <p:spPr bwMode="auto">
            <a:xfrm>
              <a:off x="490538" y="1343025"/>
              <a:ext cx="117475" cy="95250"/>
            </a:xfrm>
            <a:custGeom>
              <a:avLst/>
              <a:gdLst>
                <a:gd name="T0" fmla="*/ 1 w 37"/>
                <a:gd name="T1" fmla="*/ 0 h 30"/>
                <a:gd name="T2" fmla="*/ 0 w 37"/>
                <a:gd name="T3" fmla="*/ 6 h 30"/>
                <a:gd name="T4" fmla="*/ 36 w 37"/>
                <a:gd name="T5" fmla="*/ 30 h 30"/>
                <a:gd name="T6" fmla="*/ 37 w 37"/>
                <a:gd name="T7" fmla="*/ 26 h 30"/>
                <a:gd name="T8" fmla="*/ 1 w 37"/>
                <a:gd name="T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30">
                  <a:moveTo>
                    <a:pt x="1" y="0"/>
                  </a:moveTo>
                  <a:cubicBezTo>
                    <a:pt x="2" y="0"/>
                    <a:pt x="0" y="6"/>
                    <a:pt x="0" y="6"/>
                  </a:cubicBezTo>
                  <a:cubicBezTo>
                    <a:pt x="0" y="6"/>
                    <a:pt x="15" y="24"/>
                    <a:pt x="36" y="30"/>
                  </a:cubicBezTo>
                  <a:cubicBezTo>
                    <a:pt x="36" y="30"/>
                    <a:pt x="37" y="26"/>
                    <a:pt x="37" y="26"/>
                  </a:cubicBezTo>
                  <a:cubicBezTo>
                    <a:pt x="37" y="26"/>
                    <a:pt x="19" y="22"/>
                    <a:pt x="1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0" name="Freeform 35"/>
            <p:cNvSpPr>
              <a:spLocks/>
            </p:cNvSpPr>
            <p:nvPr/>
          </p:nvSpPr>
          <p:spPr bwMode="auto">
            <a:xfrm>
              <a:off x="630238" y="1365250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1" name="Freeform 36"/>
            <p:cNvSpPr>
              <a:spLocks/>
            </p:cNvSpPr>
            <p:nvPr/>
          </p:nvSpPr>
          <p:spPr bwMode="auto">
            <a:xfrm>
              <a:off x="515938" y="1273175"/>
              <a:ext cx="120650" cy="92075"/>
            </a:xfrm>
            <a:custGeom>
              <a:avLst/>
              <a:gdLst>
                <a:gd name="T0" fmla="*/ 3 w 38"/>
                <a:gd name="T1" fmla="*/ 0 h 29"/>
                <a:gd name="T2" fmla="*/ 0 w 38"/>
                <a:gd name="T3" fmla="*/ 3 h 29"/>
                <a:gd name="T4" fmla="*/ 36 w 38"/>
                <a:gd name="T5" fmla="*/ 29 h 29"/>
                <a:gd name="T6" fmla="*/ 38 w 38"/>
                <a:gd name="T7" fmla="*/ 24 h 29"/>
                <a:gd name="T8" fmla="*/ 3 w 38"/>
                <a:gd name="T9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29">
                  <a:moveTo>
                    <a:pt x="3" y="0"/>
                  </a:moveTo>
                  <a:cubicBezTo>
                    <a:pt x="3" y="0"/>
                    <a:pt x="0" y="3"/>
                    <a:pt x="0" y="3"/>
                  </a:cubicBezTo>
                  <a:cubicBezTo>
                    <a:pt x="0" y="3"/>
                    <a:pt x="15" y="23"/>
                    <a:pt x="36" y="29"/>
                  </a:cubicBezTo>
                  <a:cubicBezTo>
                    <a:pt x="36" y="28"/>
                    <a:pt x="38" y="24"/>
                    <a:pt x="38" y="24"/>
                  </a:cubicBezTo>
                  <a:cubicBezTo>
                    <a:pt x="38" y="24"/>
                    <a:pt x="20" y="22"/>
                    <a:pt x="3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2" name="Freeform 37"/>
            <p:cNvSpPr>
              <a:spLocks/>
            </p:cNvSpPr>
            <p:nvPr/>
          </p:nvSpPr>
          <p:spPr bwMode="auto">
            <a:xfrm>
              <a:off x="658813" y="1295400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3" name="Freeform 38"/>
            <p:cNvSpPr>
              <a:spLocks/>
            </p:cNvSpPr>
            <p:nvPr/>
          </p:nvSpPr>
          <p:spPr bwMode="auto">
            <a:xfrm>
              <a:off x="547688" y="1203325"/>
              <a:ext cx="117475" cy="92075"/>
            </a:xfrm>
            <a:custGeom>
              <a:avLst/>
              <a:gdLst>
                <a:gd name="T0" fmla="*/ 3 w 37"/>
                <a:gd name="T1" fmla="*/ 0 h 29"/>
                <a:gd name="T2" fmla="*/ 0 w 37"/>
                <a:gd name="T3" fmla="*/ 4 h 29"/>
                <a:gd name="T4" fmla="*/ 35 w 37"/>
                <a:gd name="T5" fmla="*/ 29 h 29"/>
                <a:gd name="T6" fmla="*/ 37 w 37"/>
                <a:gd name="T7" fmla="*/ 24 h 29"/>
                <a:gd name="T8" fmla="*/ 3 w 37"/>
                <a:gd name="T9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29">
                  <a:moveTo>
                    <a:pt x="3" y="0"/>
                  </a:moveTo>
                  <a:cubicBezTo>
                    <a:pt x="3" y="1"/>
                    <a:pt x="0" y="4"/>
                    <a:pt x="0" y="4"/>
                  </a:cubicBezTo>
                  <a:cubicBezTo>
                    <a:pt x="0" y="4"/>
                    <a:pt x="15" y="23"/>
                    <a:pt x="35" y="29"/>
                  </a:cubicBezTo>
                  <a:cubicBezTo>
                    <a:pt x="36" y="28"/>
                    <a:pt x="37" y="24"/>
                    <a:pt x="37" y="24"/>
                  </a:cubicBezTo>
                  <a:cubicBezTo>
                    <a:pt x="37" y="24"/>
                    <a:pt x="20" y="22"/>
                    <a:pt x="3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4" name="Freeform 39"/>
            <p:cNvSpPr>
              <a:spLocks/>
            </p:cNvSpPr>
            <p:nvPr/>
          </p:nvSpPr>
          <p:spPr bwMode="auto">
            <a:xfrm>
              <a:off x="588963" y="1130300"/>
              <a:ext cx="111125" cy="101600"/>
            </a:xfrm>
            <a:custGeom>
              <a:avLst/>
              <a:gdLst>
                <a:gd name="T0" fmla="*/ 2 w 35"/>
                <a:gd name="T1" fmla="*/ 0 h 32"/>
                <a:gd name="T2" fmla="*/ 0 w 35"/>
                <a:gd name="T3" fmla="*/ 4 h 32"/>
                <a:gd name="T4" fmla="*/ 32 w 35"/>
                <a:gd name="T5" fmla="*/ 32 h 32"/>
                <a:gd name="T6" fmla="*/ 35 w 35"/>
                <a:gd name="T7" fmla="*/ 27 h 32"/>
                <a:gd name="T8" fmla="*/ 2 w 35"/>
                <a:gd name="T9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" h="32">
                  <a:moveTo>
                    <a:pt x="2" y="0"/>
                  </a:moveTo>
                  <a:cubicBezTo>
                    <a:pt x="3" y="1"/>
                    <a:pt x="0" y="4"/>
                    <a:pt x="0" y="4"/>
                  </a:cubicBezTo>
                  <a:cubicBezTo>
                    <a:pt x="0" y="4"/>
                    <a:pt x="12" y="24"/>
                    <a:pt x="32" y="32"/>
                  </a:cubicBezTo>
                  <a:cubicBezTo>
                    <a:pt x="32" y="32"/>
                    <a:pt x="35" y="27"/>
                    <a:pt x="35" y="27"/>
                  </a:cubicBezTo>
                  <a:cubicBezTo>
                    <a:pt x="35" y="27"/>
                    <a:pt x="18" y="24"/>
                    <a:pt x="2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5" name="Freeform 40"/>
            <p:cNvSpPr>
              <a:spLocks/>
            </p:cNvSpPr>
            <p:nvPr/>
          </p:nvSpPr>
          <p:spPr bwMode="auto">
            <a:xfrm>
              <a:off x="636588" y="1057275"/>
              <a:ext cx="104775" cy="95250"/>
            </a:xfrm>
            <a:custGeom>
              <a:avLst/>
              <a:gdLst>
                <a:gd name="T0" fmla="*/ 3 w 33"/>
                <a:gd name="T1" fmla="*/ 0 h 30"/>
                <a:gd name="T2" fmla="*/ 0 w 33"/>
                <a:gd name="T3" fmla="*/ 4 h 30"/>
                <a:gd name="T4" fmla="*/ 30 w 33"/>
                <a:gd name="T5" fmla="*/ 29 h 30"/>
                <a:gd name="T6" fmla="*/ 33 w 33"/>
                <a:gd name="T7" fmla="*/ 25 h 30"/>
                <a:gd name="T8" fmla="*/ 3 w 33"/>
                <a:gd name="T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" h="30">
                  <a:moveTo>
                    <a:pt x="3" y="0"/>
                  </a:moveTo>
                  <a:cubicBezTo>
                    <a:pt x="3" y="1"/>
                    <a:pt x="0" y="4"/>
                    <a:pt x="0" y="4"/>
                  </a:cubicBezTo>
                  <a:cubicBezTo>
                    <a:pt x="0" y="4"/>
                    <a:pt x="10" y="22"/>
                    <a:pt x="30" y="29"/>
                  </a:cubicBezTo>
                  <a:cubicBezTo>
                    <a:pt x="30" y="30"/>
                    <a:pt x="33" y="25"/>
                    <a:pt x="33" y="25"/>
                  </a:cubicBezTo>
                  <a:cubicBezTo>
                    <a:pt x="33" y="25"/>
                    <a:pt x="18" y="24"/>
                    <a:pt x="3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6" name="Freeform 41"/>
            <p:cNvSpPr>
              <a:spLocks/>
            </p:cNvSpPr>
            <p:nvPr/>
          </p:nvSpPr>
          <p:spPr bwMode="auto">
            <a:xfrm>
              <a:off x="779463" y="1079500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7" name="Freeform 42"/>
            <p:cNvSpPr>
              <a:spLocks/>
            </p:cNvSpPr>
            <p:nvPr/>
          </p:nvSpPr>
          <p:spPr bwMode="auto">
            <a:xfrm>
              <a:off x="690563" y="981075"/>
              <a:ext cx="98425" cy="98425"/>
            </a:xfrm>
            <a:custGeom>
              <a:avLst/>
              <a:gdLst>
                <a:gd name="T0" fmla="*/ 4 w 31"/>
                <a:gd name="T1" fmla="*/ 0 h 31"/>
                <a:gd name="T2" fmla="*/ 0 w 31"/>
                <a:gd name="T3" fmla="*/ 3 h 31"/>
                <a:gd name="T4" fmla="*/ 28 w 31"/>
                <a:gd name="T5" fmla="*/ 31 h 31"/>
                <a:gd name="T6" fmla="*/ 31 w 31"/>
                <a:gd name="T7" fmla="*/ 27 h 31"/>
                <a:gd name="T8" fmla="*/ 4 w 31"/>
                <a:gd name="T9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31">
                  <a:moveTo>
                    <a:pt x="4" y="0"/>
                  </a:moveTo>
                  <a:cubicBezTo>
                    <a:pt x="4" y="0"/>
                    <a:pt x="0" y="3"/>
                    <a:pt x="0" y="3"/>
                  </a:cubicBezTo>
                  <a:cubicBezTo>
                    <a:pt x="0" y="3"/>
                    <a:pt x="8" y="21"/>
                    <a:pt x="28" y="31"/>
                  </a:cubicBezTo>
                  <a:cubicBezTo>
                    <a:pt x="28" y="31"/>
                    <a:pt x="31" y="27"/>
                    <a:pt x="31" y="27"/>
                  </a:cubicBezTo>
                  <a:cubicBezTo>
                    <a:pt x="31" y="27"/>
                    <a:pt x="17" y="24"/>
                    <a:pt x="4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8" name="Freeform 43"/>
            <p:cNvSpPr>
              <a:spLocks/>
            </p:cNvSpPr>
            <p:nvPr/>
          </p:nvSpPr>
          <p:spPr bwMode="auto">
            <a:xfrm>
              <a:off x="744538" y="914400"/>
              <a:ext cx="88900" cy="95250"/>
            </a:xfrm>
            <a:custGeom>
              <a:avLst/>
              <a:gdLst>
                <a:gd name="T0" fmla="*/ 3 w 28"/>
                <a:gd name="T1" fmla="*/ 0 h 30"/>
                <a:gd name="T2" fmla="*/ 0 w 28"/>
                <a:gd name="T3" fmla="*/ 3 h 30"/>
                <a:gd name="T4" fmla="*/ 26 w 28"/>
                <a:gd name="T5" fmla="*/ 30 h 30"/>
                <a:gd name="T6" fmla="*/ 28 w 28"/>
                <a:gd name="T7" fmla="*/ 25 h 30"/>
                <a:gd name="T8" fmla="*/ 3 w 28"/>
                <a:gd name="T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30">
                  <a:moveTo>
                    <a:pt x="3" y="0"/>
                  </a:moveTo>
                  <a:cubicBezTo>
                    <a:pt x="4" y="0"/>
                    <a:pt x="0" y="3"/>
                    <a:pt x="0" y="3"/>
                  </a:cubicBezTo>
                  <a:cubicBezTo>
                    <a:pt x="0" y="3"/>
                    <a:pt x="6" y="20"/>
                    <a:pt x="26" y="30"/>
                  </a:cubicBezTo>
                  <a:cubicBezTo>
                    <a:pt x="25" y="30"/>
                    <a:pt x="28" y="25"/>
                    <a:pt x="28" y="25"/>
                  </a:cubicBezTo>
                  <a:cubicBezTo>
                    <a:pt x="28" y="25"/>
                    <a:pt x="16" y="25"/>
                    <a:pt x="3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199" name="Freeform 44"/>
            <p:cNvSpPr>
              <a:spLocks/>
            </p:cNvSpPr>
            <p:nvPr/>
          </p:nvSpPr>
          <p:spPr bwMode="auto">
            <a:xfrm>
              <a:off x="785813" y="863600"/>
              <a:ext cx="88900" cy="95250"/>
            </a:xfrm>
            <a:custGeom>
              <a:avLst/>
              <a:gdLst>
                <a:gd name="T0" fmla="*/ 3 w 28"/>
                <a:gd name="T1" fmla="*/ 0 h 30"/>
                <a:gd name="T2" fmla="*/ 0 w 28"/>
                <a:gd name="T3" fmla="*/ 4 h 30"/>
                <a:gd name="T4" fmla="*/ 26 w 28"/>
                <a:gd name="T5" fmla="*/ 30 h 30"/>
                <a:gd name="T6" fmla="*/ 28 w 28"/>
                <a:gd name="T7" fmla="*/ 26 h 30"/>
                <a:gd name="T8" fmla="*/ 3 w 28"/>
                <a:gd name="T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30">
                  <a:moveTo>
                    <a:pt x="3" y="0"/>
                  </a:moveTo>
                  <a:cubicBezTo>
                    <a:pt x="4" y="1"/>
                    <a:pt x="0" y="4"/>
                    <a:pt x="0" y="4"/>
                  </a:cubicBezTo>
                  <a:cubicBezTo>
                    <a:pt x="0" y="4"/>
                    <a:pt x="6" y="20"/>
                    <a:pt x="26" y="30"/>
                  </a:cubicBezTo>
                  <a:cubicBezTo>
                    <a:pt x="26" y="29"/>
                    <a:pt x="28" y="26"/>
                    <a:pt x="28" y="26"/>
                  </a:cubicBezTo>
                  <a:cubicBezTo>
                    <a:pt x="28" y="26"/>
                    <a:pt x="16" y="25"/>
                    <a:pt x="3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0" name="Freeform 45"/>
            <p:cNvSpPr>
              <a:spLocks/>
            </p:cNvSpPr>
            <p:nvPr/>
          </p:nvSpPr>
          <p:spPr bwMode="auto">
            <a:xfrm>
              <a:off x="868363" y="958850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A56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1" name="Freeform 46"/>
            <p:cNvSpPr>
              <a:spLocks/>
            </p:cNvSpPr>
            <p:nvPr/>
          </p:nvSpPr>
          <p:spPr bwMode="auto">
            <a:xfrm>
              <a:off x="1036638" y="844550"/>
              <a:ext cx="123825" cy="111125"/>
            </a:xfrm>
            <a:custGeom>
              <a:avLst/>
              <a:gdLst>
                <a:gd name="T0" fmla="*/ 0 w 39"/>
                <a:gd name="T1" fmla="*/ 0 h 35"/>
                <a:gd name="T2" fmla="*/ 4 w 39"/>
                <a:gd name="T3" fmla="*/ 6 h 35"/>
                <a:gd name="T4" fmla="*/ 30 w 39"/>
                <a:gd name="T5" fmla="*/ 30 h 35"/>
                <a:gd name="T6" fmla="*/ 36 w 39"/>
                <a:gd name="T7" fmla="*/ 34 h 35"/>
                <a:gd name="T8" fmla="*/ 39 w 39"/>
                <a:gd name="T9" fmla="*/ 35 h 35"/>
                <a:gd name="T10" fmla="*/ 0 w 39"/>
                <a:gd name="T11" fmla="*/ 0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" h="35">
                  <a:moveTo>
                    <a:pt x="0" y="0"/>
                  </a:moveTo>
                  <a:cubicBezTo>
                    <a:pt x="4" y="4"/>
                    <a:pt x="4" y="6"/>
                    <a:pt x="4" y="6"/>
                  </a:cubicBezTo>
                  <a:cubicBezTo>
                    <a:pt x="4" y="6"/>
                    <a:pt x="29" y="20"/>
                    <a:pt x="30" y="30"/>
                  </a:cubicBezTo>
                  <a:cubicBezTo>
                    <a:pt x="33" y="33"/>
                    <a:pt x="36" y="34"/>
                    <a:pt x="36" y="34"/>
                  </a:cubicBezTo>
                  <a:cubicBezTo>
                    <a:pt x="39" y="35"/>
                    <a:pt x="39" y="35"/>
                    <a:pt x="39" y="35"/>
                  </a:cubicBezTo>
                  <a:cubicBezTo>
                    <a:pt x="39" y="35"/>
                    <a:pt x="37" y="15"/>
                    <a:pt x="0" y="0"/>
                  </a:cubicBezTo>
                  <a:close/>
                </a:path>
              </a:pathLst>
            </a:custGeom>
            <a:solidFill>
              <a:srgbClr val="95AD4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2" name="Freeform 47"/>
            <p:cNvSpPr>
              <a:spLocks/>
            </p:cNvSpPr>
            <p:nvPr/>
          </p:nvSpPr>
          <p:spPr bwMode="auto">
            <a:xfrm>
              <a:off x="1588" y="1730375"/>
              <a:ext cx="654050" cy="882650"/>
            </a:xfrm>
            <a:custGeom>
              <a:avLst/>
              <a:gdLst>
                <a:gd name="T0" fmla="*/ 178 w 206"/>
                <a:gd name="T1" fmla="*/ 192 h 278"/>
                <a:gd name="T2" fmla="*/ 170 w 206"/>
                <a:gd name="T3" fmla="*/ 54 h 278"/>
                <a:gd name="T4" fmla="*/ 30 w 206"/>
                <a:gd name="T5" fmla="*/ 5 h 278"/>
                <a:gd name="T6" fmla="*/ 0 w 206"/>
                <a:gd name="T7" fmla="*/ 14 h 278"/>
                <a:gd name="T8" fmla="*/ 0 w 206"/>
                <a:gd name="T9" fmla="*/ 256 h 278"/>
                <a:gd name="T10" fmla="*/ 9 w 206"/>
                <a:gd name="T11" fmla="*/ 260 h 278"/>
                <a:gd name="T12" fmla="*/ 178 w 206"/>
                <a:gd name="T13" fmla="*/ 192 h 2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6" h="278">
                  <a:moveTo>
                    <a:pt x="178" y="192"/>
                  </a:moveTo>
                  <a:cubicBezTo>
                    <a:pt x="206" y="135"/>
                    <a:pt x="196" y="96"/>
                    <a:pt x="170" y="54"/>
                  </a:cubicBezTo>
                  <a:cubicBezTo>
                    <a:pt x="143" y="11"/>
                    <a:pt x="66" y="0"/>
                    <a:pt x="30" y="5"/>
                  </a:cubicBezTo>
                  <a:cubicBezTo>
                    <a:pt x="19" y="7"/>
                    <a:pt x="9" y="10"/>
                    <a:pt x="0" y="14"/>
                  </a:cubicBezTo>
                  <a:cubicBezTo>
                    <a:pt x="0" y="256"/>
                    <a:pt x="0" y="256"/>
                    <a:pt x="0" y="256"/>
                  </a:cubicBezTo>
                  <a:cubicBezTo>
                    <a:pt x="3" y="257"/>
                    <a:pt x="6" y="259"/>
                    <a:pt x="9" y="260"/>
                  </a:cubicBezTo>
                  <a:cubicBezTo>
                    <a:pt x="54" y="278"/>
                    <a:pt x="144" y="262"/>
                    <a:pt x="178" y="19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3" name="Freeform 48"/>
            <p:cNvSpPr>
              <a:spLocks/>
            </p:cNvSpPr>
            <p:nvPr/>
          </p:nvSpPr>
          <p:spPr bwMode="auto">
            <a:xfrm>
              <a:off x="1588" y="1762125"/>
              <a:ext cx="635000" cy="828675"/>
            </a:xfrm>
            <a:custGeom>
              <a:avLst/>
              <a:gdLst>
                <a:gd name="T0" fmla="*/ 168 w 200"/>
                <a:gd name="T1" fmla="*/ 188 h 261"/>
                <a:gd name="T2" fmla="*/ 115 w 200"/>
                <a:gd name="T3" fmla="*/ 16 h 261"/>
                <a:gd name="T4" fmla="*/ 0 w 200"/>
                <a:gd name="T5" fmla="*/ 20 h 261"/>
                <a:gd name="T6" fmla="*/ 0 w 200"/>
                <a:gd name="T7" fmla="*/ 229 h 261"/>
                <a:gd name="T8" fmla="*/ 22 w 200"/>
                <a:gd name="T9" fmla="*/ 239 h 261"/>
                <a:gd name="T10" fmla="*/ 168 w 200"/>
                <a:gd name="T11" fmla="*/ 188 h 2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0" h="261">
                  <a:moveTo>
                    <a:pt x="168" y="188"/>
                  </a:moveTo>
                  <a:cubicBezTo>
                    <a:pt x="193" y="156"/>
                    <a:pt x="200" y="46"/>
                    <a:pt x="115" y="16"/>
                  </a:cubicBezTo>
                  <a:cubicBezTo>
                    <a:pt x="70" y="0"/>
                    <a:pt x="31" y="5"/>
                    <a:pt x="0" y="20"/>
                  </a:cubicBezTo>
                  <a:cubicBezTo>
                    <a:pt x="0" y="229"/>
                    <a:pt x="0" y="229"/>
                    <a:pt x="0" y="229"/>
                  </a:cubicBezTo>
                  <a:cubicBezTo>
                    <a:pt x="7" y="233"/>
                    <a:pt x="14" y="236"/>
                    <a:pt x="22" y="239"/>
                  </a:cubicBezTo>
                  <a:cubicBezTo>
                    <a:pt x="78" y="261"/>
                    <a:pt x="133" y="231"/>
                    <a:pt x="168" y="188"/>
                  </a:cubicBezTo>
                  <a:close/>
                </a:path>
              </a:pathLst>
            </a:custGeom>
            <a:solidFill>
              <a:srgbClr val="DA1F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4" name="Freeform 49"/>
            <p:cNvSpPr>
              <a:spLocks/>
            </p:cNvSpPr>
            <p:nvPr/>
          </p:nvSpPr>
          <p:spPr bwMode="auto">
            <a:xfrm>
              <a:off x="1588" y="1936750"/>
              <a:ext cx="365125" cy="593725"/>
            </a:xfrm>
            <a:custGeom>
              <a:avLst/>
              <a:gdLst>
                <a:gd name="T0" fmla="*/ 115 w 115"/>
                <a:gd name="T1" fmla="*/ 12 h 187"/>
                <a:gd name="T2" fmla="*/ 90 w 115"/>
                <a:gd name="T3" fmla="*/ 0 h 187"/>
                <a:gd name="T4" fmla="*/ 0 w 115"/>
                <a:gd name="T5" fmla="*/ 56 h 187"/>
                <a:gd name="T6" fmla="*/ 0 w 115"/>
                <a:gd name="T7" fmla="*/ 187 h 187"/>
                <a:gd name="T8" fmla="*/ 22 w 115"/>
                <a:gd name="T9" fmla="*/ 184 h 187"/>
                <a:gd name="T10" fmla="*/ 115 w 115"/>
                <a:gd name="T11" fmla="*/ 12 h 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5" h="187">
                  <a:moveTo>
                    <a:pt x="115" y="12"/>
                  </a:moveTo>
                  <a:cubicBezTo>
                    <a:pt x="115" y="12"/>
                    <a:pt x="102" y="2"/>
                    <a:pt x="90" y="0"/>
                  </a:cubicBezTo>
                  <a:cubicBezTo>
                    <a:pt x="57" y="2"/>
                    <a:pt x="25" y="28"/>
                    <a:pt x="0" y="56"/>
                  </a:cubicBezTo>
                  <a:cubicBezTo>
                    <a:pt x="0" y="187"/>
                    <a:pt x="0" y="187"/>
                    <a:pt x="0" y="187"/>
                  </a:cubicBezTo>
                  <a:cubicBezTo>
                    <a:pt x="7" y="187"/>
                    <a:pt x="14" y="186"/>
                    <a:pt x="22" y="184"/>
                  </a:cubicBezTo>
                  <a:cubicBezTo>
                    <a:pt x="111" y="165"/>
                    <a:pt x="115" y="12"/>
                    <a:pt x="115" y="12"/>
                  </a:cubicBezTo>
                  <a:close/>
                </a:path>
              </a:pathLst>
            </a:custGeom>
            <a:solidFill>
              <a:srgbClr val="2B5B9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5" name="Freeform 50"/>
            <p:cNvSpPr>
              <a:spLocks/>
            </p:cNvSpPr>
            <p:nvPr/>
          </p:nvSpPr>
          <p:spPr bwMode="auto">
            <a:xfrm>
              <a:off x="36513" y="1908175"/>
              <a:ext cx="625475" cy="720725"/>
            </a:xfrm>
            <a:custGeom>
              <a:avLst/>
              <a:gdLst>
                <a:gd name="T0" fmla="*/ 103 w 197"/>
                <a:gd name="T1" fmla="*/ 10 h 227"/>
                <a:gd name="T2" fmla="*/ 101 w 197"/>
                <a:gd name="T3" fmla="*/ 24 h 227"/>
                <a:gd name="T4" fmla="*/ 0 w 197"/>
                <a:gd name="T5" fmla="*/ 195 h 227"/>
                <a:gd name="T6" fmla="*/ 152 w 197"/>
                <a:gd name="T7" fmla="*/ 147 h 227"/>
                <a:gd name="T8" fmla="*/ 123 w 197"/>
                <a:gd name="T9" fmla="*/ 8 h 227"/>
                <a:gd name="T10" fmla="*/ 103 w 197"/>
                <a:gd name="T11" fmla="*/ 1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7" h="227">
                  <a:moveTo>
                    <a:pt x="103" y="10"/>
                  </a:moveTo>
                  <a:cubicBezTo>
                    <a:pt x="101" y="24"/>
                    <a:pt x="101" y="24"/>
                    <a:pt x="101" y="24"/>
                  </a:cubicBezTo>
                  <a:cubicBezTo>
                    <a:pt x="100" y="166"/>
                    <a:pt x="0" y="195"/>
                    <a:pt x="0" y="195"/>
                  </a:cubicBezTo>
                  <a:cubicBezTo>
                    <a:pt x="0" y="195"/>
                    <a:pt x="93" y="227"/>
                    <a:pt x="152" y="147"/>
                  </a:cubicBezTo>
                  <a:cubicBezTo>
                    <a:pt x="197" y="87"/>
                    <a:pt x="123" y="8"/>
                    <a:pt x="123" y="8"/>
                  </a:cubicBezTo>
                  <a:cubicBezTo>
                    <a:pt x="123" y="8"/>
                    <a:pt x="113" y="0"/>
                    <a:pt x="103" y="10"/>
                  </a:cubicBezTo>
                  <a:close/>
                </a:path>
              </a:pathLst>
            </a:custGeom>
            <a:solidFill>
              <a:srgbClr val="F2CF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6" name="Freeform 51"/>
            <p:cNvSpPr>
              <a:spLocks/>
            </p:cNvSpPr>
            <p:nvPr/>
          </p:nvSpPr>
          <p:spPr bwMode="auto">
            <a:xfrm>
              <a:off x="1588" y="1746250"/>
              <a:ext cx="374650" cy="377825"/>
            </a:xfrm>
            <a:custGeom>
              <a:avLst/>
              <a:gdLst>
                <a:gd name="T0" fmla="*/ 90 w 118"/>
                <a:gd name="T1" fmla="*/ 60 h 119"/>
                <a:gd name="T2" fmla="*/ 113 w 118"/>
                <a:gd name="T3" fmla="*/ 42 h 119"/>
                <a:gd name="T4" fmla="*/ 86 w 118"/>
                <a:gd name="T5" fmla="*/ 14 h 119"/>
                <a:gd name="T6" fmla="*/ 0 w 118"/>
                <a:gd name="T7" fmla="*/ 21 h 119"/>
                <a:gd name="T8" fmla="*/ 0 w 118"/>
                <a:gd name="T9" fmla="*/ 119 h 119"/>
                <a:gd name="T10" fmla="*/ 11 w 118"/>
                <a:gd name="T11" fmla="*/ 108 h 119"/>
                <a:gd name="T12" fmla="*/ 90 w 118"/>
                <a:gd name="T13" fmla="*/ 60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8" h="119">
                  <a:moveTo>
                    <a:pt x="90" y="60"/>
                  </a:moveTo>
                  <a:cubicBezTo>
                    <a:pt x="113" y="42"/>
                    <a:pt x="113" y="42"/>
                    <a:pt x="113" y="42"/>
                  </a:cubicBezTo>
                  <a:cubicBezTo>
                    <a:pt x="118" y="24"/>
                    <a:pt x="86" y="14"/>
                    <a:pt x="86" y="14"/>
                  </a:cubicBezTo>
                  <a:cubicBezTo>
                    <a:pt x="86" y="14"/>
                    <a:pt x="43" y="0"/>
                    <a:pt x="0" y="21"/>
                  </a:cubicBezTo>
                  <a:cubicBezTo>
                    <a:pt x="0" y="119"/>
                    <a:pt x="0" y="119"/>
                    <a:pt x="0" y="119"/>
                  </a:cubicBezTo>
                  <a:cubicBezTo>
                    <a:pt x="3" y="116"/>
                    <a:pt x="7" y="112"/>
                    <a:pt x="11" y="108"/>
                  </a:cubicBezTo>
                  <a:cubicBezTo>
                    <a:pt x="64" y="55"/>
                    <a:pt x="90" y="60"/>
                    <a:pt x="90" y="60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7" name="Freeform 52"/>
            <p:cNvSpPr>
              <a:spLocks/>
            </p:cNvSpPr>
            <p:nvPr/>
          </p:nvSpPr>
          <p:spPr bwMode="auto">
            <a:xfrm>
              <a:off x="220663" y="1851025"/>
              <a:ext cx="263525" cy="161925"/>
            </a:xfrm>
            <a:custGeom>
              <a:avLst/>
              <a:gdLst>
                <a:gd name="T0" fmla="*/ 13 w 83"/>
                <a:gd name="T1" fmla="*/ 8 h 51"/>
                <a:gd name="T2" fmla="*/ 15 w 83"/>
                <a:gd name="T3" fmla="*/ 34 h 51"/>
                <a:gd name="T4" fmla="*/ 35 w 83"/>
                <a:gd name="T5" fmla="*/ 45 h 51"/>
                <a:gd name="T6" fmla="*/ 72 w 83"/>
                <a:gd name="T7" fmla="*/ 26 h 51"/>
                <a:gd name="T8" fmla="*/ 13 w 83"/>
                <a:gd name="T9" fmla="*/ 8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51">
                  <a:moveTo>
                    <a:pt x="13" y="8"/>
                  </a:moveTo>
                  <a:cubicBezTo>
                    <a:pt x="0" y="16"/>
                    <a:pt x="9" y="30"/>
                    <a:pt x="15" y="34"/>
                  </a:cubicBezTo>
                  <a:cubicBezTo>
                    <a:pt x="19" y="38"/>
                    <a:pt x="29" y="42"/>
                    <a:pt x="35" y="45"/>
                  </a:cubicBezTo>
                  <a:cubicBezTo>
                    <a:pt x="41" y="48"/>
                    <a:pt x="83" y="51"/>
                    <a:pt x="72" y="26"/>
                  </a:cubicBezTo>
                  <a:cubicBezTo>
                    <a:pt x="61" y="0"/>
                    <a:pt x="25" y="0"/>
                    <a:pt x="13" y="8"/>
                  </a:cubicBezTo>
                  <a:close/>
                </a:path>
              </a:pathLst>
            </a:custGeom>
            <a:solidFill>
              <a:srgbClr val="FF66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8" name="Freeform 53"/>
            <p:cNvSpPr>
              <a:spLocks/>
            </p:cNvSpPr>
            <p:nvPr/>
          </p:nvSpPr>
          <p:spPr bwMode="auto">
            <a:xfrm>
              <a:off x="1588" y="2054225"/>
              <a:ext cx="2146300" cy="1066800"/>
            </a:xfrm>
            <a:custGeom>
              <a:avLst/>
              <a:gdLst>
                <a:gd name="T0" fmla="*/ 437 w 676"/>
                <a:gd name="T1" fmla="*/ 210 h 336"/>
                <a:gd name="T2" fmla="*/ 572 w 676"/>
                <a:gd name="T3" fmla="*/ 137 h 336"/>
                <a:gd name="T4" fmla="*/ 597 w 676"/>
                <a:gd name="T5" fmla="*/ 59 h 336"/>
                <a:gd name="T6" fmla="*/ 651 w 676"/>
                <a:gd name="T7" fmla="*/ 24 h 336"/>
                <a:gd name="T8" fmla="*/ 602 w 676"/>
                <a:gd name="T9" fmla="*/ 0 h 336"/>
                <a:gd name="T10" fmla="*/ 588 w 676"/>
                <a:gd name="T11" fmla="*/ 43 h 336"/>
                <a:gd name="T12" fmla="*/ 549 w 676"/>
                <a:gd name="T13" fmla="*/ 121 h 336"/>
                <a:gd name="T14" fmla="*/ 435 w 676"/>
                <a:gd name="T15" fmla="*/ 168 h 336"/>
                <a:gd name="T16" fmla="*/ 0 w 676"/>
                <a:gd name="T17" fmla="*/ 273 h 336"/>
                <a:gd name="T18" fmla="*/ 0 w 676"/>
                <a:gd name="T19" fmla="*/ 325 h 336"/>
                <a:gd name="T20" fmla="*/ 437 w 676"/>
                <a:gd name="T21" fmla="*/ 210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76" h="336">
                  <a:moveTo>
                    <a:pt x="437" y="210"/>
                  </a:moveTo>
                  <a:cubicBezTo>
                    <a:pt x="489" y="146"/>
                    <a:pt x="542" y="168"/>
                    <a:pt x="572" y="137"/>
                  </a:cubicBezTo>
                  <a:cubicBezTo>
                    <a:pt x="594" y="113"/>
                    <a:pt x="572" y="85"/>
                    <a:pt x="597" y="59"/>
                  </a:cubicBezTo>
                  <a:cubicBezTo>
                    <a:pt x="616" y="40"/>
                    <a:pt x="653" y="39"/>
                    <a:pt x="651" y="24"/>
                  </a:cubicBezTo>
                  <a:cubicBezTo>
                    <a:pt x="647" y="1"/>
                    <a:pt x="602" y="0"/>
                    <a:pt x="602" y="0"/>
                  </a:cubicBezTo>
                  <a:cubicBezTo>
                    <a:pt x="676" y="30"/>
                    <a:pt x="612" y="31"/>
                    <a:pt x="588" y="43"/>
                  </a:cubicBezTo>
                  <a:cubicBezTo>
                    <a:pt x="556" y="58"/>
                    <a:pt x="578" y="101"/>
                    <a:pt x="549" y="121"/>
                  </a:cubicBezTo>
                  <a:cubicBezTo>
                    <a:pt x="504" y="152"/>
                    <a:pt x="468" y="133"/>
                    <a:pt x="435" y="168"/>
                  </a:cubicBezTo>
                  <a:cubicBezTo>
                    <a:pt x="365" y="243"/>
                    <a:pt x="363" y="325"/>
                    <a:pt x="0" y="273"/>
                  </a:cubicBezTo>
                  <a:cubicBezTo>
                    <a:pt x="0" y="325"/>
                    <a:pt x="0" y="325"/>
                    <a:pt x="0" y="325"/>
                  </a:cubicBezTo>
                  <a:cubicBezTo>
                    <a:pt x="428" y="336"/>
                    <a:pt x="387" y="271"/>
                    <a:pt x="437" y="2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09" name="Freeform 54"/>
            <p:cNvSpPr>
              <a:spLocks/>
            </p:cNvSpPr>
            <p:nvPr/>
          </p:nvSpPr>
          <p:spPr bwMode="auto">
            <a:xfrm>
              <a:off x="1588" y="2419350"/>
              <a:ext cx="1527175" cy="517525"/>
            </a:xfrm>
            <a:custGeom>
              <a:avLst/>
              <a:gdLst>
                <a:gd name="T0" fmla="*/ 343 w 481"/>
                <a:gd name="T1" fmla="*/ 115 h 163"/>
                <a:gd name="T2" fmla="*/ 481 w 481"/>
                <a:gd name="T3" fmla="*/ 0 h 163"/>
                <a:gd name="T4" fmla="*/ 370 w 481"/>
                <a:gd name="T5" fmla="*/ 68 h 163"/>
                <a:gd name="T6" fmla="*/ 0 w 481"/>
                <a:gd name="T7" fmla="*/ 98 h 163"/>
                <a:gd name="T8" fmla="*/ 0 w 481"/>
                <a:gd name="T9" fmla="*/ 129 h 163"/>
                <a:gd name="T10" fmla="*/ 343 w 481"/>
                <a:gd name="T11" fmla="*/ 115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81" h="163">
                  <a:moveTo>
                    <a:pt x="343" y="115"/>
                  </a:moveTo>
                  <a:cubicBezTo>
                    <a:pt x="397" y="78"/>
                    <a:pt x="383" y="37"/>
                    <a:pt x="481" y="0"/>
                  </a:cubicBezTo>
                  <a:cubicBezTo>
                    <a:pt x="481" y="0"/>
                    <a:pt x="415" y="3"/>
                    <a:pt x="370" y="68"/>
                  </a:cubicBezTo>
                  <a:cubicBezTo>
                    <a:pt x="331" y="125"/>
                    <a:pt x="232" y="140"/>
                    <a:pt x="0" y="98"/>
                  </a:cubicBezTo>
                  <a:cubicBezTo>
                    <a:pt x="0" y="129"/>
                    <a:pt x="0" y="129"/>
                    <a:pt x="0" y="129"/>
                  </a:cubicBezTo>
                  <a:cubicBezTo>
                    <a:pt x="160" y="163"/>
                    <a:pt x="297" y="147"/>
                    <a:pt x="343" y="1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0" name="Freeform 55"/>
            <p:cNvSpPr>
              <a:spLocks/>
            </p:cNvSpPr>
            <p:nvPr/>
          </p:nvSpPr>
          <p:spPr bwMode="auto">
            <a:xfrm>
              <a:off x="417513" y="2495550"/>
              <a:ext cx="749300" cy="288925"/>
            </a:xfrm>
            <a:custGeom>
              <a:avLst/>
              <a:gdLst>
                <a:gd name="T0" fmla="*/ 1 w 236"/>
                <a:gd name="T1" fmla="*/ 76 h 91"/>
                <a:gd name="T2" fmla="*/ 234 w 236"/>
                <a:gd name="T3" fmla="*/ 10 h 91"/>
                <a:gd name="T4" fmla="*/ 234 w 236"/>
                <a:gd name="T5" fmla="*/ 0 h 91"/>
                <a:gd name="T6" fmla="*/ 1 w 236"/>
                <a:gd name="T7" fmla="*/ 66 h 91"/>
                <a:gd name="T8" fmla="*/ 1 w 236"/>
                <a:gd name="T9" fmla="*/ 76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6" h="91">
                  <a:moveTo>
                    <a:pt x="1" y="76"/>
                  </a:moveTo>
                  <a:cubicBezTo>
                    <a:pt x="74" y="91"/>
                    <a:pt x="196" y="91"/>
                    <a:pt x="234" y="10"/>
                  </a:cubicBezTo>
                  <a:cubicBezTo>
                    <a:pt x="236" y="8"/>
                    <a:pt x="233" y="3"/>
                    <a:pt x="234" y="0"/>
                  </a:cubicBezTo>
                  <a:cubicBezTo>
                    <a:pt x="196" y="81"/>
                    <a:pt x="74" y="81"/>
                    <a:pt x="1" y="66"/>
                  </a:cubicBezTo>
                  <a:cubicBezTo>
                    <a:pt x="1" y="66"/>
                    <a:pt x="0" y="76"/>
                    <a:pt x="1" y="76"/>
                  </a:cubicBezTo>
                  <a:close/>
                </a:path>
              </a:pathLst>
            </a:custGeom>
            <a:solidFill>
              <a:srgbClr val="B7886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1" name="Freeform 56"/>
            <p:cNvSpPr>
              <a:spLocks/>
            </p:cNvSpPr>
            <p:nvPr/>
          </p:nvSpPr>
          <p:spPr bwMode="auto">
            <a:xfrm>
              <a:off x="1246188" y="2232025"/>
              <a:ext cx="504825" cy="495300"/>
            </a:xfrm>
            <a:custGeom>
              <a:avLst/>
              <a:gdLst>
                <a:gd name="T0" fmla="*/ 1 w 159"/>
                <a:gd name="T1" fmla="*/ 156 h 156"/>
                <a:gd name="T2" fmla="*/ 50 w 159"/>
                <a:gd name="T3" fmla="*/ 93 h 156"/>
                <a:gd name="T4" fmla="*/ 110 w 159"/>
                <a:gd name="T5" fmla="*/ 75 h 156"/>
                <a:gd name="T6" fmla="*/ 158 w 159"/>
                <a:gd name="T7" fmla="*/ 0 h 156"/>
                <a:gd name="T8" fmla="*/ 158 w 159"/>
                <a:gd name="T9" fmla="*/ 10 h 156"/>
                <a:gd name="T10" fmla="*/ 139 w 159"/>
                <a:gd name="T11" fmla="*/ 54 h 156"/>
                <a:gd name="T12" fmla="*/ 85 w 159"/>
                <a:gd name="T13" fmla="*/ 70 h 156"/>
                <a:gd name="T14" fmla="*/ 1 w 159"/>
                <a:gd name="T15" fmla="*/ 146 h 156"/>
                <a:gd name="T16" fmla="*/ 1 w 159"/>
                <a:gd name="T17" fmla="*/ 156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" h="156">
                  <a:moveTo>
                    <a:pt x="1" y="156"/>
                  </a:moveTo>
                  <a:cubicBezTo>
                    <a:pt x="12" y="131"/>
                    <a:pt x="26" y="108"/>
                    <a:pt x="50" y="93"/>
                  </a:cubicBezTo>
                  <a:cubicBezTo>
                    <a:pt x="68" y="82"/>
                    <a:pt x="90" y="78"/>
                    <a:pt x="110" y="75"/>
                  </a:cubicBezTo>
                  <a:cubicBezTo>
                    <a:pt x="151" y="68"/>
                    <a:pt x="159" y="36"/>
                    <a:pt x="158" y="0"/>
                  </a:cubicBezTo>
                  <a:cubicBezTo>
                    <a:pt x="158" y="3"/>
                    <a:pt x="158" y="7"/>
                    <a:pt x="158" y="10"/>
                  </a:cubicBezTo>
                  <a:cubicBezTo>
                    <a:pt x="158" y="27"/>
                    <a:pt x="151" y="43"/>
                    <a:pt x="139" y="54"/>
                  </a:cubicBezTo>
                  <a:cubicBezTo>
                    <a:pt x="125" y="66"/>
                    <a:pt x="102" y="66"/>
                    <a:pt x="85" y="70"/>
                  </a:cubicBezTo>
                  <a:cubicBezTo>
                    <a:pt x="43" y="79"/>
                    <a:pt x="18" y="107"/>
                    <a:pt x="1" y="146"/>
                  </a:cubicBezTo>
                  <a:cubicBezTo>
                    <a:pt x="0" y="149"/>
                    <a:pt x="2" y="153"/>
                    <a:pt x="1" y="156"/>
                  </a:cubicBezTo>
                  <a:close/>
                </a:path>
              </a:pathLst>
            </a:custGeom>
            <a:solidFill>
              <a:srgbClr val="B7886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2" name="Freeform 57"/>
            <p:cNvSpPr>
              <a:spLocks/>
            </p:cNvSpPr>
            <p:nvPr/>
          </p:nvSpPr>
          <p:spPr bwMode="auto">
            <a:xfrm>
              <a:off x="1811338" y="2406650"/>
              <a:ext cx="6937375" cy="530225"/>
            </a:xfrm>
            <a:custGeom>
              <a:avLst/>
              <a:gdLst>
                <a:gd name="T0" fmla="*/ 1878 w 2186"/>
                <a:gd name="T1" fmla="*/ 133 h 167"/>
                <a:gd name="T2" fmla="*/ 1780 w 2186"/>
                <a:gd name="T3" fmla="*/ 102 h 167"/>
                <a:gd name="T4" fmla="*/ 1701 w 2186"/>
                <a:gd name="T5" fmla="*/ 81 h 167"/>
                <a:gd name="T6" fmla="*/ 1619 w 2186"/>
                <a:gd name="T7" fmla="*/ 89 h 167"/>
                <a:gd name="T8" fmla="*/ 1501 w 2186"/>
                <a:gd name="T9" fmla="*/ 46 h 167"/>
                <a:gd name="T10" fmla="*/ 1377 w 2186"/>
                <a:gd name="T11" fmla="*/ 1 h 167"/>
                <a:gd name="T12" fmla="*/ 1283 w 2186"/>
                <a:gd name="T13" fmla="*/ 23 h 167"/>
                <a:gd name="T14" fmla="*/ 1177 w 2186"/>
                <a:gd name="T15" fmla="*/ 45 h 167"/>
                <a:gd name="T16" fmla="*/ 1089 w 2186"/>
                <a:gd name="T17" fmla="*/ 26 h 167"/>
                <a:gd name="T18" fmla="*/ 989 w 2186"/>
                <a:gd name="T19" fmla="*/ 43 h 167"/>
                <a:gd name="T20" fmla="*/ 912 w 2186"/>
                <a:gd name="T21" fmla="*/ 77 h 167"/>
                <a:gd name="T22" fmla="*/ 824 w 2186"/>
                <a:gd name="T23" fmla="*/ 77 h 167"/>
                <a:gd name="T24" fmla="*/ 774 w 2186"/>
                <a:gd name="T25" fmla="*/ 74 h 167"/>
                <a:gd name="T26" fmla="*/ 636 w 2186"/>
                <a:gd name="T27" fmla="*/ 107 h 167"/>
                <a:gd name="T28" fmla="*/ 488 w 2186"/>
                <a:gd name="T29" fmla="*/ 142 h 167"/>
                <a:gd name="T30" fmla="*/ 310 w 2186"/>
                <a:gd name="T31" fmla="*/ 91 h 167"/>
                <a:gd name="T32" fmla="*/ 129 w 2186"/>
                <a:gd name="T33" fmla="*/ 41 h 167"/>
                <a:gd name="T34" fmla="*/ 3 w 2186"/>
                <a:gd name="T35" fmla="*/ 79 h 167"/>
                <a:gd name="T36" fmla="*/ 131 w 2186"/>
                <a:gd name="T37" fmla="*/ 65 h 167"/>
                <a:gd name="T38" fmla="*/ 288 w 2186"/>
                <a:gd name="T39" fmla="*/ 112 h 167"/>
                <a:gd name="T40" fmla="*/ 501 w 2186"/>
                <a:gd name="T41" fmla="*/ 165 h 167"/>
                <a:gd name="T42" fmla="*/ 661 w 2186"/>
                <a:gd name="T43" fmla="*/ 117 h 167"/>
                <a:gd name="T44" fmla="*/ 761 w 2186"/>
                <a:gd name="T45" fmla="*/ 96 h 167"/>
                <a:gd name="T46" fmla="*/ 841 w 2186"/>
                <a:gd name="T47" fmla="*/ 103 h 167"/>
                <a:gd name="T48" fmla="*/ 972 w 2186"/>
                <a:gd name="T49" fmla="*/ 72 h 167"/>
                <a:gd name="T50" fmla="*/ 1055 w 2186"/>
                <a:gd name="T51" fmla="*/ 47 h 167"/>
                <a:gd name="T52" fmla="*/ 1115 w 2186"/>
                <a:gd name="T53" fmla="*/ 57 h 167"/>
                <a:gd name="T54" fmla="*/ 1280 w 2186"/>
                <a:gd name="T55" fmla="*/ 45 h 167"/>
                <a:gd name="T56" fmla="*/ 1353 w 2186"/>
                <a:gd name="T57" fmla="*/ 23 h 167"/>
                <a:gd name="T58" fmla="*/ 1478 w 2186"/>
                <a:gd name="T59" fmla="*/ 66 h 167"/>
                <a:gd name="T60" fmla="*/ 1590 w 2186"/>
                <a:gd name="T61" fmla="*/ 111 h 167"/>
                <a:gd name="T62" fmla="*/ 1643 w 2186"/>
                <a:gd name="T63" fmla="*/ 107 h 167"/>
                <a:gd name="T64" fmla="*/ 1686 w 2186"/>
                <a:gd name="T65" fmla="*/ 104 h 167"/>
                <a:gd name="T66" fmla="*/ 1761 w 2186"/>
                <a:gd name="T67" fmla="*/ 124 h 167"/>
                <a:gd name="T68" fmla="*/ 1841 w 2186"/>
                <a:gd name="T69" fmla="*/ 151 h 167"/>
                <a:gd name="T70" fmla="*/ 1972 w 2186"/>
                <a:gd name="T71" fmla="*/ 166 h 167"/>
                <a:gd name="T72" fmla="*/ 2186 w 2186"/>
                <a:gd name="T73" fmla="*/ 119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186" h="167">
                  <a:moveTo>
                    <a:pt x="1962" y="140"/>
                  </a:moveTo>
                  <a:cubicBezTo>
                    <a:pt x="1930" y="139"/>
                    <a:pt x="1902" y="137"/>
                    <a:pt x="1878" y="133"/>
                  </a:cubicBezTo>
                  <a:cubicBezTo>
                    <a:pt x="1850" y="128"/>
                    <a:pt x="1825" y="121"/>
                    <a:pt x="1802" y="112"/>
                  </a:cubicBezTo>
                  <a:cubicBezTo>
                    <a:pt x="1794" y="109"/>
                    <a:pt x="1787" y="106"/>
                    <a:pt x="1780" y="102"/>
                  </a:cubicBezTo>
                  <a:cubicBezTo>
                    <a:pt x="1763" y="95"/>
                    <a:pt x="1746" y="87"/>
                    <a:pt x="1723" y="83"/>
                  </a:cubicBezTo>
                  <a:cubicBezTo>
                    <a:pt x="1716" y="82"/>
                    <a:pt x="1709" y="81"/>
                    <a:pt x="1701" y="81"/>
                  </a:cubicBezTo>
                  <a:cubicBezTo>
                    <a:pt x="1684" y="81"/>
                    <a:pt x="1668" y="83"/>
                    <a:pt x="1652" y="85"/>
                  </a:cubicBezTo>
                  <a:cubicBezTo>
                    <a:pt x="1641" y="87"/>
                    <a:pt x="1630" y="88"/>
                    <a:pt x="1619" y="89"/>
                  </a:cubicBezTo>
                  <a:cubicBezTo>
                    <a:pt x="1596" y="90"/>
                    <a:pt x="1571" y="84"/>
                    <a:pt x="1543" y="71"/>
                  </a:cubicBezTo>
                  <a:cubicBezTo>
                    <a:pt x="1528" y="64"/>
                    <a:pt x="1514" y="55"/>
                    <a:pt x="1501" y="46"/>
                  </a:cubicBezTo>
                  <a:cubicBezTo>
                    <a:pt x="1475" y="30"/>
                    <a:pt x="1449" y="13"/>
                    <a:pt x="1409" y="4"/>
                  </a:cubicBezTo>
                  <a:cubicBezTo>
                    <a:pt x="1399" y="2"/>
                    <a:pt x="1388" y="1"/>
                    <a:pt x="1377" y="1"/>
                  </a:cubicBezTo>
                  <a:cubicBezTo>
                    <a:pt x="1341" y="0"/>
                    <a:pt x="1311" y="11"/>
                    <a:pt x="1283" y="23"/>
                  </a:cubicBezTo>
                  <a:cubicBezTo>
                    <a:pt x="1283" y="23"/>
                    <a:pt x="1283" y="23"/>
                    <a:pt x="1283" y="23"/>
                  </a:cubicBezTo>
                  <a:cubicBezTo>
                    <a:pt x="1256" y="35"/>
                    <a:pt x="1227" y="47"/>
                    <a:pt x="1194" y="46"/>
                  </a:cubicBezTo>
                  <a:cubicBezTo>
                    <a:pt x="1188" y="46"/>
                    <a:pt x="1183" y="46"/>
                    <a:pt x="1177" y="45"/>
                  </a:cubicBezTo>
                  <a:cubicBezTo>
                    <a:pt x="1162" y="43"/>
                    <a:pt x="1149" y="40"/>
                    <a:pt x="1135" y="36"/>
                  </a:cubicBezTo>
                  <a:cubicBezTo>
                    <a:pt x="1120" y="32"/>
                    <a:pt x="1105" y="28"/>
                    <a:pt x="1089" y="26"/>
                  </a:cubicBezTo>
                  <a:cubicBezTo>
                    <a:pt x="1082" y="25"/>
                    <a:pt x="1076" y="24"/>
                    <a:pt x="1069" y="24"/>
                  </a:cubicBezTo>
                  <a:cubicBezTo>
                    <a:pt x="1042" y="24"/>
                    <a:pt x="1014" y="30"/>
                    <a:pt x="989" y="43"/>
                  </a:cubicBezTo>
                  <a:cubicBezTo>
                    <a:pt x="982" y="46"/>
                    <a:pt x="976" y="50"/>
                    <a:pt x="969" y="53"/>
                  </a:cubicBezTo>
                  <a:cubicBezTo>
                    <a:pt x="951" y="63"/>
                    <a:pt x="934" y="72"/>
                    <a:pt x="912" y="77"/>
                  </a:cubicBezTo>
                  <a:cubicBezTo>
                    <a:pt x="900" y="80"/>
                    <a:pt x="887" y="81"/>
                    <a:pt x="872" y="81"/>
                  </a:cubicBezTo>
                  <a:cubicBezTo>
                    <a:pt x="856" y="81"/>
                    <a:pt x="839" y="79"/>
                    <a:pt x="824" y="77"/>
                  </a:cubicBezTo>
                  <a:cubicBezTo>
                    <a:pt x="820" y="77"/>
                    <a:pt x="820" y="77"/>
                    <a:pt x="820" y="77"/>
                  </a:cubicBezTo>
                  <a:cubicBezTo>
                    <a:pt x="802" y="75"/>
                    <a:pt x="788" y="74"/>
                    <a:pt x="774" y="74"/>
                  </a:cubicBezTo>
                  <a:cubicBezTo>
                    <a:pt x="753" y="74"/>
                    <a:pt x="733" y="75"/>
                    <a:pt x="715" y="79"/>
                  </a:cubicBezTo>
                  <a:cubicBezTo>
                    <a:pt x="685" y="86"/>
                    <a:pt x="659" y="97"/>
                    <a:pt x="636" y="107"/>
                  </a:cubicBezTo>
                  <a:cubicBezTo>
                    <a:pt x="592" y="127"/>
                    <a:pt x="551" y="143"/>
                    <a:pt x="497" y="142"/>
                  </a:cubicBezTo>
                  <a:cubicBezTo>
                    <a:pt x="494" y="142"/>
                    <a:pt x="491" y="142"/>
                    <a:pt x="488" y="142"/>
                  </a:cubicBezTo>
                  <a:cubicBezTo>
                    <a:pt x="442" y="139"/>
                    <a:pt x="400" y="126"/>
                    <a:pt x="365" y="113"/>
                  </a:cubicBezTo>
                  <a:cubicBezTo>
                    <a:pt x="346" y="106"/>
                    <a:pt x="328" y="98"/>
                    <a:pt x="310" y="91"/>
                  </a:cubicBezTo>
                  <a:cubicBezTo>
                    <a:pt x="275" y="76"/>
                    <a:pt x="239" y="61"/>
                    <a:pt x="197" y="51"/>
                  </a:cubicBezTo>
                  <a:cubicBezTo>
                    <a:pt x="172" y="44"/>
                    <a:pt x="150" y="41"/>
                    <a:pt x="129" y="41"/>
                  </a:cubicBezTo>
                  <a:cubicBezTo>
                    <a:pt x="122" y="41"/>
                    <a:pt x="115" y="41"/>
                    <a:pt x="108" y="42"/>
                  </a:cubicBezTo>
                  <a:cubicBezTo>
                    <a:pt x="48" y="47"/>
                    <a:pt x="16" y="70"/>
                    <a:pt x="3" y="79"/>
                  </a:cubicBezTo>
                  <a:cubicBezTo>
                    <a:pt x="2" y="80"/>
                    <a:pt x="0" y="83"/>
                    <a:pt x="0" y="83"/>
                  </a:cubicBezTo>
                  <a:cubicBezTo>
                    <a:pt x="0" y="83"/>
                    <a:pt x="74" y="57"/>
                    <a:pt x="131" y="65"/>
                  </a:cubicBezTo>
                  <a:cubicBezTo>
                    <a:pt x="173" y="72"/>
                    <a:pt x="213" y="82"/>
                    <a:pt x="246" y="95"/>
                  </a:cubicBezTo>
                  <a:cubicBezTo>
                    <a:pt x="260" y="100"/>
                    <a:pt x="274" y="106"/>
                    <a:pt x="288" y="112"/>
                  </a:cubicBezTo>
                  <a:cubicBezTo>
                    <a:pt x="349" y="137"/>
                    <a:pt x="412" y="163"/>
                    <a:pt x="488" y="165"/>
                  </a:cubicBezTo>
                  <a:cubicBezTo>
                    <a:pt x="493" y="165"/>
                    <a:pt x="497" y="165"/>
                    <a:pt x="501" y="165"/>
                  </a:cubicBezTo>
                  <a:cubicBezTo>
                    <a:pt x="555" y="163"/>
                    <a:pt x="594" y="146"/>
                    <a:pt x="633" y="129"/>
                  </a:cubicBezTo>
                  <a:cubicBezTo>
                    <a:pt x="642" y="125"/>
                    <a:pt x="651" y="121"/>
                    <a:pt x="661" y="117"/>
                  </a:cubicBezTo>
                  <a:cubicBezTo>
                    <a:pt x="691" y="105"/>
                    <a:pt x="717" y="98"/>
                    <a:pt x="744" y="97"/>
                  </a:cubicBezTo>
                  <a:cubicBezTo>
                    <a:pt x="749" y="96"/>
                    <a:pt x="755" y="96"/>
                    <a:pt x="761" y="96"/>
                  </a:cubicBezTo>
                  <a:cubicBezTo>
                    <a:pt x="778" y="97"/>
                    <a:pt x="794" y="98"/>
                    <a:pt x="811" y="100"/>
                  </a:cubicBezTo>
                  <a:cubicBezTo>
                    <a:pt x="821" y="101"/>
                    <a:pt x="831" y="102"/>
                    <a:pt x="841" y="103"/>
                  </a:cubicBezTo>
                  <a:cubicBezTo>
                    <a:pt x="880" y="105"/>
                    <a:pt x="911" y="101"/>
                    <a:pt x="943" y="87"/>
                  </a:cubicBezTo>
                  <a:cubicBezTo>
                    <a:pt x="953" y="83"/>
                    <a:pt x="963" y="77"/>
                    <a:pt x="972" y="72"/>
                  </a:cubicBezTo>
                  <a:cubicBezTo>
                    <a:pt x="986" y="65"/>
                    <a:pt x="999" y="57"/>
                    <a:pt x="1016" y="52"/>
                  </a:cubicBezTo>
                  <a:cubicBezTo>
                    <a:pt x="1028" y="49"/>
                    <a:pt x="1041" y="47"/>
                    <a:pt x="1055" y="47"/>
                  </a:cubicBezTo>
                  <a:cubicBezTo>
                    <a:pt x="1070" y="47"/>
                    <a:pt x="1086" y="50"/>
                    <a:pt x="1104" y="54"/>
                  </a:cubicBezTo>
                  <a:cubicBezTo>
                    <a:pt x="1107" y="55"/>
                    <a:pt x="1111" y="56"/>
                    <a:pt x="1115" y="57"/>
                  </a:cubicBezTo>
                  <a:cubicBezTo>
                    <a:pt x="1137" y="63"/>
                    <a:pt x="1161" y="69"/>
                    <a:pt x="1188" y="69"/>
                  </a:cubicBezTo>
                  <a:cubicBezTo>
                    <a:pt x="1225" y="69"/>
                    <a:pt x="1254" y="56"/>
                    <a:pt x="1280" y="45"/>
                  </a:cubicBezTo>
                  <a:cubicBezTo>
                    <a:pt x="1287" y="42"/>
                    <a:pt x="1294" y="39"/>
                    <a:pt x="1300" y="36"/>
                  </a:cubicBezTo>
                  <a:cubicBezTo>
                    <a:pt x="1319" y="28"/>
                    <a:pt x="1336" y="24"/>
                    <a:pt x="1353" y="23"/>
                  </a:cubicBezTo>
                  <a:cubicBezTo>
                    <a:pt x="1373" y="22"/>
                    <a:pt x="1395" y="25"/>
                    <a:pt x="1418" y="34"/>
                  </a:cubicBezTo>
                  <a:cubicBezTo>
                    <a:pt x="1441" y="43"/>
                    <a:pt x="1459" y="54"/>
                    <a:pt x="1478" y="66"/>
                  </a:cubicBezTo>
                  <a:cubicBezTo>
                    <a:pt x="1498" y="79"/>
                    <a:pt x="1519" y="92"/>
                    <a:pt x="1547" y="102"/>
                  </a:cubicBezTo>
                  <a:cubicBezTo>
                    <a:pt x="1560" y="106"/>
                    <a:pt x="1575" y="110"/>
                    <a:pt x="1590" y="111"/>
                  </a:cubicBezTo>
                  <a:cubicBezTo>
                    <a:pt x="1593" y="111"/>
                    <a:pt x="1597" y="112"/>
                    <a:pt x="1600" y="112"/>
                  </a:cubicBezTo>
                  <a:cubicBezTo>
                    <a:pt x="1615" y="112"/>
                    <a:pt x="1630" y="110"/>
                    <a:pt x="1643" y="107"/>
                  </a:cubicBezTo>
                  <a:cubicBezTo>
                    <a:pt x="1648" y="107"/>
                    <a:pt x="1648" y="107"/>
                    <a:pt x="1648" y="107"/>
                  </a:cubicBezTo>
                  <a:cubicBezTo>
                    <a:pt x="1661" y="105"/>
                    <a:pt x="1674" y="104"/>
                    <a:pt x="1686" y="104"/>
                  </a:cubicBezTo>
                  <a:cubicBezTo>
                    <a:pt x="1704" y="104"/>
                    <a:pt x="1720" y="107"/>
                    <a:pt x="1735" y="112"/>
                  </a:cubicBezTo>
                  <a:cubicBezTo>
                    <a:pt x="1744" y="115"/>
                    <a:pt x="1752" y="119"/>
                    <a:pt x="1761" y="124"/>
                  </a:cubicBezTo>
                  <a:cubicBezTo>
                    <a:pt x="1768" y="127"/>
                    <a:pt x="1776" y="131"/>
                    <a:pt x="1784" y="134"/>
                  </a:cubicBezTo>
                  <a:cubicBezTo>
                    <a:pt x="1800" y="140"/>
                    <a:pt x="1819" y="146"/>
                    <a:pt x="1841" y="151"/>
                  </a:cubicBezTo>
                  <a:cubicBezTo>
                    <a:pt x="1880" y="160"/>
                    <a:pt x="1924" y="165"/>
                    <a:pt x="1971" y="166"/>
                  </a:cubicBezTo>
                  <a:cubicBezTo>
                    <a:pt x="1972" y="166"/>
                    <a:pt x="1972" y="166"/>
                    <a:pt x="1972" y="166"/>
                  </a:cubicBezTo>
                  <a:cubicBezTo>
                    <a:pt x="2050" y="167"/>
                    <a:pt x="2123" y="156"/>
                    <a:pt x="2185" y="136"/>
                  </a:cubicBezTo>
                  <a:cubicBezTo>
                    <a:pt x="2186" y="119"/>
                    <a:pt x="2186" y="119"/>
                    <a:pt x="2186" y="119"/>
                  </a:cubicBezTo>
                  <a:cubicBezTo>
                    <a:pt x="2131" y="130"/>
                    <a:pt x="2043" y="141"/>
                    <a:pt x="1962" y="140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3" name="Freeform 58"/>
            <p:cNvSpPr>
              <a:spLocks/>
            </p:cNvSpPr>
            <p:nvPr/>
          </p:nvSpPr>
          <p:spPr bwMode="auto">
            <a:xfrm>
              <a:off x="1912938" y="1603375"/>
              <a:ext cx="7229475" cy="606425"/>
            </a:xfrm>
            <a:custGeom>
              <a:avLst/>
              <a:gdLst>
                <a:gd name="T0" fmla="*/ 2230 w 2278"/>
                <a:gd name="T1" fmla="*/ 155 h 191"/>
                <a:gd name="T2" fmla="*/ 2034 w 2278"/>
                <a:gd name="T3" fmla="*/ 134 h 191"/>
                <a:gd name="T4" fmla="*/ 1666 w 2278"/>
                <a:gd name="T5" fmla="*/ 8 h 191"/>
                <a:gd name="T6" fmla="*/ 1476 w 2278"/>
                <a:gd name="T7" fmla="*/ 37 h 191"/>
                <a:gd name="T8" fmla="*/ 1390 w 2278"/>
                <a:gd name="T9" fmla="*/ 55 h 191"/>
                <a:gd name="T10" fmla="*/ 1288 w 2278"/>
                <a:gd name="T11" fmla="*/ 50 h 191"/>
                <a:gd name="T12" fmla="*/ 1169 w 2278"/>
                <a:gd name="T13" fmla="*/ 36 h 191"/>
                <a:gd name="T14" fmla="*/ 1061 w 2278"/>
                <a:gd name="T15" fmla="*/ 20 h 191"/>
                <a:gd name="T16" fmla="*/ 854 w 2278"/>
                <a:gd name="T17" fmla="*/ 19 h 191"/>
                <a:gd name="T18" fmla="*/ 559 w 2278"/>
                <a:gd name="T19" fmla="*/ 115 h 191"/>
                <a:gd name="T20" fmla="*/ 436 w 2278"/>
                <a:gd name="T21" fmla="*/ 151 h 191"/>
                <a:gd name="T22" fmla="*/ 307 w 2278"/>
                <a:gd name="T23" fmla="*/ 139 h 191"/>
                <a:gd name="T24" fmla="*/ 172 w 2278"/>
                <a:gd name="T25" fmla="*/ 99 h 191"/>
                <a:gd name="T26" fmla="*/ 0 w 2278"/>
                <a:gd name="T27" fmla="*/ 143 h 191"/>
                <a:gd name="T28" fmla="*/ 170 w 2278"/>
                <a:gd name="T29" fmla="*/ 124 h 191"/>
                <a:gd name="T30" fmla="*/ 251 w 2278"/>
                <a:gd name="T31" fmla="*/ 146 h 191"/>
                <a:gd name="T32" fmla="*/ 312 w 2278"/>
                <a:gd name="T33" fmla="*/ 168 h 191"/>
                <a:gd name="T34" fmla="*/ 562 w 2278"/>
                <a:gd name="T35" fmla="*/ 130 h 191"/>
                <a:gd name="T36" fmla="*/ 866 w 2278"/>
                <a:gd name="T37" fmla="*/ 38 h 191"/>
                <a:gd name="T38" fmla="*/ 1080 w 2278"/>
                <a:gd name="T39" fmla="*/ 47 h 191"/>
                <a:gd name="T40" fmla="*/ 1303 w 2278"/>
                <a:gd name="T41" fmla="*/ 75 h 191"/>
                <a:gd name="T42" fmla="*/ 1402 w 2278"/>
                <a:gd name="T43" fmla="*/ 75 h 191"/>
                <a:gd name="T44" fmla="*/ 1485 w 2278"/>
                <a:gd name="T45" fmla="*/ 52 h 191"/>
                <a:gd name="T46" fmla="*/ 1573 w 2278"/>
                <a:gd name="T47" fmla="*/ 31 h 191"/>
                <a:gd name="T48" fmla="*/ 1685 w 2278"/>
                <a:gd name="T49" fmla="*/ 35 h 191"/>
                <a:gd name="T50" fmla="*/ 1861 w 2278"/>
                <a:gd name="T51" fmla="*/ 95 h 191"/>
                <a:gd name="T52" fmla="*/ 2047 w 2278"/>
                <a:gd name="T53" fmla="*/ 164 h 191"/>
                <a:gd name="T54" fmla="*/ 2228 w 2278"/>
                <a:gd name="T55" fmla="*/ 176 h 191"/>
                <a:gd name="T56" fmla="*/ 2278 w 2278"/>
                <a:gd name="T57" fmla="*/ 164 h 191"/>
                <a:gd name="T58" fmla="*/ 2278 w 2278"/>
                <a:gd name="T59" fmla="*/ 143 h 191"/>
                <a:gd name="T60" fmla="*/ 2230 w 2278"/>
                <a:gd name="T61" fmla="*/ 155 h 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278" h="191">
                  <a:moveTo>
                    <a:pt x="2230" y="155"/>
                  </a:moveTo>
                  <a:cubicBezTo>
                    <a:pt x="2164" y="165"/>
                    <a:pt x="2096" y="153"/>
                    <a:pt x="2034" y="134"/>
                  </a:cubicBezTo>
                  <a:cubicBezTo>
                    <a:pt x="1911" y="96"/>
                    <a:pt x="1800" y="22"/>
                    <a:pt x="1666" y="8"/>
                  </a:cubicBezTo>
                  <a:cubicBezTo>
                    <a:pt x="1597" y="0"/>
                    <a:pt x="1538" y="18"/>
                    <a:pt x="1476" y="37"/>
                  </a:cubicBezTo>
                  <a:cubicBezTo>
                    <a:pt x="1448" y="46"/>
                    <a:pt x="1420" y="53"/>
                    <a:pt x="1390" y="55"/>
                  </a:cubicBezTo>
                  <a:cubicBezTo>
                    <a:pt x="1356" y="58"/>
                    <a:pt x="1322" y="53"/>
                    <a:pt x="1288" y="50"/>
                  </a:cubicBezTo>
                  <a:cubicBezTo>
                    <a:pt x="1248" y="46"/>
                    <a:pt x="1209" y="41"/>
                    <a:pt x="1169" y="36"/>
                  </a:cubicBezTo>
                  <a:cubicBezTo>
                    <a:pt x="1133" y="31"/>
                    <a:pt x="1097" y="24"/>
                    <a:pt x="1061" y="20"/>
                  </a:cubicBezTo>
                  <a:cubicBezTo>
                    <a:pt x="992" y="10"/>
                    <a:pt x="922" y="10"/>
                    <a:pt x="854" y="19"/>
                  </a:cubicBezTo>
                  <a:cubicBezTo>
                    <a:pt x="746" y="34"/>
                    <a:pt x="654" y="76"/>
                    <a:pt x="559" y="115"/>
                  </a:cubicBezTo>
                  <a:cubicBezTo>
                    <a:pt x="520" y="130"/>
                    <a:pt x="479" y="144"/>
                    <a:pt x="436" y="151"/>
                  </a:cubicBezTo>
                  <a:cubicBezTo>
                    <a:pt x="392" y="157"/>
                    <a:pt x="348" y="153"/>
                    <a:pt x="307" y="139"/>
                  </a:cubicBezTo>
                  <a:cubicBezTo>
                    <a:pt x="262" y="125"/>
                    <a:pt x="221" y="104"/>
                    <a:pt x="172" y="99"/>
                  </a:cubicBezTo>
                  <a:cubicBezTo>
                    <a:pt x="57" y="88"/>
                    <a:pt x="0" y="143"/>
                    <a:pt x="0" y="143"/>
                  </a:cubicBezTo>
                  <a:cubicBezTo>
                    <a:pt x="61" y="115"/>
                    <a:pt x="97" y="110"/>
                    <a:pt x="170" y="124"/>
                  </a:cubicBezTo>
                  <a:cubicBezTo>
                    <a:pt x="198" y="129"/>
                    <a:pt x="225" y="137"/>
                    <a:pt x="251" y="146"/>
                  </a:cubicBezTo>
                  <a:cubicBezTo>
                    <a:pt x="271" y="154"/>
                    <a:pt x="291" y="162"/>
                    <a:pt x="312" y="168"/>
                  </a:cubicBezTo>
                  <a:cubicBezTo>
                    <a:pt x="401" y="191"/>
                    <a:pt x="485" y="161"/>
                    <a:pt x="562" y="130"/>
                  </a:cubicBezTo>
                  <a:cubicBezTo>
                    <a:pt x="659" y="90"/>
                    <a:pt x="754" y="50"/>
                    <a:pt x="866" y="38"/>
                  </a:cubicBezTo>
                  <a:cubicBezTo>
                    <a:pt x="937" y="31"/>
                    <a:pt x="1010" y="35"/>
                    <a:pt x="1080" y="47"/>
                  </a:cubicBezTo>
                  <a:cubicBezTo>
                    <a:pt x="1154" y="60"/>
                    <a:pt x="1229" y="68"/>
                    <a:pt x="1303" y="75"/>
                  </a:cubicBezTo>
                  <a:cubicBezTo>
                    <a:pt x="1337" y="79"/>
                    <a:pt x="1369" y="80"/>
                    <a:pt x="1402" y="75"/>
                  </a:cubicBezTo>
                  <a:cubicBezTo>
                    <a:pt x="1431" y="70"/>
                    <a:pt x="1458" y="61"/>
                    <a:pt x="1485" y="52"/>
                  </a:cubicBezTo>
                  <a:cubicBezTo>
                    <a:pt x="1514" y="43"/>
                    <a:pt x="1543" y="35"/>
                    <a:pt x="1573" y="31"/>
                  </a:cubicBezTo>
                  <a:cubicBezTo>
                    <a:pt x="1610" y="26"/>
                    <a:pt x="1648" y="28"/>
                    <a:pt x="1685" y="35"/>
                  </a:cubicBezTo>
                  <a:cubicBezTo>
                    <a:pt x="1747" y="46"/>
                    <a:pt x="1805" y="71"/>
                    <a:pt x="1861" y="95"/>
                  </a:cubicBezTo>
                  <a:cubicBezTo>
                    <a:pt x="1921" y="120"/>
                    <a:pt x="1982" y="147"/>
                    <a:pt x="2047" y="164"/>
                  </a:cubicBezTo>
                  <a:cubicBezTo>
                    <a:pt x="2106" y="180"/>
                    <a:pt x="2168" y="186"/>
                    <a:pt x="2228" y="176"/>
                  </a:cubicBezTo>
                  <a:cubicBezTo>
                    <a:pt x="2246" y="173"/>
                    <a:pt x="2262" y="169"/>
                    <a:pt x="2278" y="164"/>
                  </a:cubicBezTo>
                  <a:cubicBezTo>
                    <a:pt x="2278" y="143"/>
                    <a:pt x="2278" y="143"/>
                    <a:pt x="2278" y="143"/>
                  </a:cubicBezTo>
                  <a:cubicBezTo>
                    <a:pt x="2262" y="149"/>
                    <a:pt x="2245" y="153"/>
                    <a:pt x="2230" y="15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4" name="Freeform 59"/>
            <p:cNvSpPr>
              <a:spLocks noEditPoints="1"/>
            </p:cNvSpPr>
            <p:nvPr/>
          </p:nvSpPr>
          <p:spPr bwMode="auto">
            <a:xfrm>
              <a:off x="2024063" y="1952625"/>
              <a:ext cx="7118350" cy="806450"/>
            </a:xfrm>
            <a:custGeom>
              <a:avLst/>
              <a:gdLst>
                <a:gd name="T0" fmla="*/ 2206 w 2243"/>
                <a:gd name="T1" fmla="*/ 178 h 254"/>
                <a:gd name="T2" fmla="*/ 2059 w 2243"/>
                <a:gd name="T3" fmla="*/ 118 h 254"/>
                <a:gd name="T4" fmla="*/ 1906 w 2243"/>
                <a:gd name="T5" fmla="*/ 127 h 254"/>
                <a:gd name="T6" fmla="*/ 1774 w 2243"/>
                <a:gd name="T7" fmla="*/ 97 h 254"/>
                <a:gd name="T8" fmla="*/ 1700 w 2243"/>
                <a:gd name="T9" fmla="*/ 36 h 254"/>
                <a:gd name="T10" fmla="*/ 1586 w 2243"/>
                <a:gd name="T11" fmla="*/ 2 h 254"/>
                <a:gd name="T12" fmla="*/ 1468 w 2243"/>
                <a:gd name="T13" fmla="*/ 46 h 254"/>
                <a:gd name="T14" fmla="*/ 1325 w 2243"/>
                <a:gd name="T15" fmla="*/ 55 h 254"/>
                <a:gd name="T16" fmla="*/ 1181 w 2243"/>
                <a:gd name="T17" fmla="*/ 23 h 254"/>
                <a:gd name="T18" fmla="*/ 1076 w 2243"/>
                <a:gd name="T19" fmla="*/ 47 h 254"/>
                <a:gd name="T20" fmla="*/ 950 w 2243"/>
                <a:gd name="T21" fmla="*/ 72 h 254"/>
                <a:gd name="T22" fmla="*/ 793 w 2243"/>
                <a:gd name="T23" fmla="*/ 111 h 254"/>
                <a:gd name="T24" fmla="*/ 688 w 2243"/>
                <a:gd name="T25" fmla="*/ 164 h 254"/>
                <a:gd name="T26" fmla="*/ 426 w 2243"/>
                <a:gd name="T27" fmla="*/ 183 h 254"/>
                <a:gd name="T28" fmla="*/ 602 w 2243"/>
                <a:gd name="T29" fmla="*/ 103 h 254"/>
                <a:gd name="T30" fmla="*/ 741 w 2243"/>
                <a:gd name="T31" fmla="*/ 43 h 254"/>
                <a:gd name="T32" fmla="*/ 698 w 2243"/>
                <a:gd name="T33" fmla="*/ 65 h 254"/>
                <a:gd name="T34" fmla="*/ 636 w 2243"/>
                <a:gd name="T35" fmla="*/ 146 h 254"/>
                <a:gd name="T36" fmla="*/ 809 w 2243"/>
                <a:gd name="T37" fmla="*/ 69 h 254"/>
                <a:gd name="T38" fmla="*/ 752 w 2243"/>
                <a:gd name="T39" fmla="*/ 13 h 254"/>
                <a:gd name="T40" fmla="*/ 618 w 2243"/>
                <a:gd name="T41" fmla="*/ 66 h 254"/>
                <a:gd name="T42" fmla="*/ 317 w 2243"/>
                <a:gd name="T43" fmla="*/ 160 h 254"/>
                <a:gd name="T44" fmla="*/ 136 w 2243"/>
                <a:gd name="T45" fmla="*/ 120 h 254"/>
                <a:gd name="T46" fmla="*/ 61 w 2243"/>
                <a:gd name="T47" fmla="*/ 150 h 254"/>
                <a:gd name="T48" fmla="*/ 247 w 2243"/>
                <a:gd name="T49" fmla="*/ 181 h 254"/>
                <a:gd name="T50" fmla="*/ 442 w 2243"/>
                <a:gd name="T51" fmla="*/ 219 h 254"/>
                <a:gd name="T52" fmla="*/ 738 w 2243"/>
                <a:gd name="T53" fmla="*/ 170 h 254"/>
                <a:gd name="T54" fmla="*/ 855 w 2243"/>
                <a:gd name="T55" fmla="*/ 111 h 254"/>
                <a:gd name="T56" fmla="*/ 996 w 2243"/>
                <a:gd name="T57" fmla="*/ 101 h 254"/>
                <a:gd name="T58" fmla="*/ 1072 w 2243"/>
                <a:gd name="T59" fmla="*/ 77 h 254"/>
                <a:gd name="T60" fmla="*/ 1154 w 2243"/>
                <a:gd name="T61" fmla="*/ 56 h 254"/>
                <a:gd name="T62" fmla="*/ 1364 w 2243"/>
                <a:gd name="T63" fmla="*/ 93 h 254"/>
                <a:gd name="T64" fmla="*/ 1505 w 2243"/>
                <a:gd name="T65" fmla="*/ 59 h 254"/>
                <a:gd name="T66" fmla="*/ 1596 w 2243"/>
                <a:gd name="T67" fmla="*/ 34 h 254"/>
                <a:gd name="T68" fmla="*/ 1700 w 2243"/>
                <a:gd name="T69" fmla="*/ 88 h 254"/>
                <a:gd name="T70" fmla="*/ 1839 w 2243"/>
                <a:gd name="T71" fmla="*/ 157 h 254"/>
                <a:gd name="T72" fmla="*/ 1969 w 2243"/>
                <a:gd name="T73" fmla="*/ 156 h 254"/>
                <a:gd name="T74" fmla="*/ 2050 w 2243"/>
                <a:gd name="T75" fmla="*/ 151 h 254"/>
                <a:gd name="T76" fmla="*/ 2175 w 2243"/>
                <a:gd name="T77" fmla="*/ 202 h 254"/>
                <a:gd name="T78" fmla="*/ 2238 w 2243"/>
                <a:gd name="T79" fmla="*/ 252 h 254"/>
                <a:gd name="T80" fmla="*/ 2243 w 2243"/>
                <a:gd name="T81" fmla="*/ 209 h 254"/>
                <a:gd name="T82" fmla="*/ 753 w 2243"/>
                <a:gd name="T83" fmla="*/ 44 h 254"/>
                <a:gd name="T84" fmla="*/ 683 w 2243"/>
                <a:gd name="T85" fmla="*/ 126 h 254"/>
                <a:gd name="T86" fmla="*/ 667 w 2243"/>
                <a:gd name="T87" fmla="*/ 117 h 254"/>
                <a:gd name="T88" fmla="*/ 751 w 2243"/>
                <a:gd name="T89" fmla="*/ 44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243" h="254">
                  <a:moveTo>
                    <a:pt x="2232" y="202"/>
                  </a:moveTo>
                  <a:cubicBezTo>
                    <a:pt x="2223" y="194"/>
                    <a:pt x="2214" y="186"/>
                    <a:pt x="2206" y="178"/>
                  </a:cubicBezTo>
                  <a:cubicBezTo>
                    <a:pt x="2195" y="167"/>
                    <a:pt x="2185" y="157"/>
                    <a:pt x="2172" y="147"/>
                  </a:cubicBezTo>
                  <a:cubicBezTo>
                    <a:pt x="2145" y="128"/>
                    <a:pt x="2109" y="118"/>
                    <a:pt x="2059" y="118"/>
                  </a:cubicBezTo>
                  <a:cubicBezTo>
                    <a:pt x="2031" y="118"/>
                    <a:pt x="2002" y="120"/>
                    <a:pt x="1975" y="123"/>
                  </a:cubicBezTo>
                  <a:cubicBezTo>
                    <a:pt x="1950" y="125"/>
                    <a:pt x="1927" y="127"/>
                    <a:pt x="1906" y="127"/>
                  </a:cubicBezTo>
                  <a:cubicBezTo>
                    <a:pt x="1904" y="127"/>
                    <a:pt x="1902" y="127"/>
                    <a:pt x="1900" y="127"/>
                  </a:cubicBezTo>
                  <a:cubicBezTo>
                    <a:pt x="1850" y="126"/>
                    <a:pt x="1807" y="116"/>
                    <a:pt x="1774" y="97"/>
                  </a:cubicBezTo>
                  <a:cubicBezTo>
                    <a:pt x="1755" y="86"/>
                    <a:pt x="1740" y="72"/>
                    <a:pt x="1725" y="58"/>
                  </a:cubicBezTo>
                  <a:cubicBezTo>
                    <a:pt x="1717" y="50"/>
                    <a:pt x="1709" y="43"/>
                    <a:pt x="1700" y="36"/>
                  </a:cubicBezTo>
                  <a:cubicBezTo>
                    <a:pt x="1672" y="12"/>
                    <a:pt x="1642" y="1"/>
                    <a:pt x="1610" y="0"/>
                  </a:cubicBezTo>
                  <a:cubicBezTo>
                    <a:pt x="1603" y="0"/>
                    <a:pt x="1594" y="1"/>
                    <a:pt x="1586" y="2"/>
                  </a:cubicBezTo>
                  <a:cubicBezTo>
                    <a:pt x="1558" y="7"/>
                    <a:pt x="1532" y="19"/>
                    <a:pt x="1507" y="30"/>
                  </a:cubicBezTo>
                  <a:cubicBezTo>
                    <a:pt x="1494" y="36"/>
                    <a:pt x="1481" y="41"/>
                    <a:pt x="1468" y="46"/>
                  </a:cubicBezTo>
                  <a:cubicBezTo>
                    <a:pt x="1441" y="56"/>
                    <a:pt x="1411" y="61"/>
                    <a:pt x="1379" y="60"/>
                  </a:cubicBezTo>
                  <a:cubicBezTo>
                    <a:pt x="1361" y="60"/>
                    <a:pt x="1343" y="58"/>
                    <a:pt x="1325" y="55"/>
                  </a:cubicBezTo>
                  <a:cubicBezTo>
                    <a:pt x="1305" y="52"/>
                    <a:pt x="1286" y="46"/>
                    <a:pt x="1267" y="41"/>
                  </a:cubicBezTo>
                  <a:cubicBezTo>
                    <a:pt x="1240" y="33"/>
                    <a:pt x="1212" y="25"/>
                    <a:pt x="1181" y="23"/>
                  </a:cubicBezTo>
                  <a:cubicBezTo>
                    <a:pt x="1157" y="21"/>
                    <a:pt x="1131" y="25"/>
                    <a:pt x="1109" y="32"/>
                  </a:cubicBezTo>
                  <a:cubicBezTo>
                    <a:pt x="1097" y="36"/>
                    <a:pt x="1087" y="42"/>
                    <a:pt x="1076" y="47"/>
                  </a:cubicBezTo>
                  <a:cubicBezTo>
                    <a:pt x="1068" y="51"/>
                    <a:pt x="1060" y="55"/>
                    <a:pt x="1051" y="58"/>
                  </a:cubicBezTo>
                  <a:cubicBezTo>
                    <a:pt x="1020" y="70"/>
                    <a:pt x="984" y="71"/>
                    <a:pt x="950" y="72"/>
                  </a:cubicBezTo>
                  <a:cubicBezTo>
                    <a:pt x="938" y="72"/>
                    <a:pt x="925" y="72"/>
                    <a:pt x="913" y="73"/>
                  </a:cubicBezTo>
                  <a:cubicBezTo>
                    <a:pt x="861" y="75"/>
                    <a:pt x="824" y="94"/>
                    <a:pt x="793" y="111"/>
                  </a:cubicBezTo>
                  <a:cubicBezTo>
                    <a:pt x="788" y="114"/>
                    <a:pt x="783" y="118"/>
                    <a:pt x="778" y="121"/>
                  </a:cubicBezTo>
                  <a:cubicBezTo>
                    <a:pt x="749" y="138"/>
                    <a:pt x="721" y="154"/>
                    <a:pt x="688" y="164"/>
                  </a:cubicBezTo>
                  <a:cubicBezTo>
                    <a:pt x="631" y="181"/>
                    <a:pt x="568" y="189"/>
                    <a:pt x="504" y="188"/>
                  </a:cubicBezTo>
                  <a:cubicBezTo>
                    <a:pt x="478" y="188"/>
                    <a:pt x="452" y="186"/>
                    <a:pt x="426" y="183"/>
                  </a:cubicBezTo>
                  <a:cubicBezTo>
                    <a:pt x="434" y="181"/>
                    <a:pt x="443" y="179"/>
                    <a:pt x="452" y="176"/>
                  </a:cubicBezTo>
                  <a:cubicBezTo>
                    <a:pt x="508" y="158"/>
                    <a:pt x="557" y="130"/>
                    <a:pt x="602" y="103"/>
                  </a:cubicBezTo>
                  <a:cubicBezTo>
                    <a:pt x="607" y="100"/>
                    <a:pt x="607" y="100"/>
                    <a:pt x="607" y="100"/>
                  </a:cubicBezTo>
                  <a:cubicBezTo>
                    <a:pt x="638" y="81"/>
                    <a:pt x="702" y="42"/>
                    <a:pt x="741" y="43"/>
                  </a:cubicBezTo>
                  <a:cubicBezTo>
                    <a:pt x="744" y="43"/>
                    <a:pt x="747" y="43"/>
                    <a:pt x="749" y="43"/>
                  </a:cubicBezTo>
                  <a:cubicBezTo>
                    <a:pt x="698" y="65"/>
                    <a:pt x="698" y="65"/>
                    <a:pt x="698" y="65"/>
                  </a:cubicBezTo>
                  <a:cubicBezTo>
                    <a:pt x="690" y="68"/>
                    <a:pt x="621" y="98"/>
                    <a:pt x="619" y="125"/>
                  </a:cubicBezTo>
                  <a:cubicBezTo>
                    <a:pt x="619" y="131"/>
                    <a:pt x="621" y="139"/>
                    <a:pt x="636" y="146"/>
                  </a:cubicBezTo>
                  <a:cubicBezTo>
                    <a:pt x="644" y="150"/>
                    <a:pt x="654" y="152"/>
                    <a:pt x="665" y="152"/>
                  </a:cubicBezTo>
                  <a:cubicBezTo>
                    <a:pt x="718" y="153"/>
                    <a:pt x="793" y="109"/>
                    <a:pt x="809" y="69"/>
                  </a:cubicBezTo>
                  <a:cubicBezTo>
                    <a:pt x="818" y="47"/>
                    <a:pt x="807" y="29"/>
                    <a:pt x="780" y="18"/>
                  </a:cubicBezTo>
                  <a:cubicBezTo>
                    <a:pt x="772" y="15"/>
                    <a:pt x="762" y="13"/>
                    <a:pt x="752" y="13"/>
                  </a:cubicBezTo>
                  <a:cubicBezTo>
                    <a:pt x="715" y="13"/>
                    <a:pt x="672" y="34"/>
                    <a:pt x="650" y="47"/>
                  </a:cubicBezTo>
                  <a:cubicBezTo>
                    <a:pt x="639" y="54"/>
                    <a:pt x="629" y="60"/>
                    <a:pt x="618" y="66"/>
                  </a:cubicBezTo>
                  <a:cubicBezTo>
                    <a:pt x="596" y="80"/>
                    <a:pt x="572" y="94"/>
                    <a:pt x="548" y="107"/>
                  </a:cubicBezTo>
                  <a:cubicBezTo>
                    <a:pt x="469" y="149"/>
                    <a:pt x="391" y="167"/>
                    <a:pt x="317" y="160"/>
                  </a:cubicBezTo>
                  <a:cubicBezTo>
                    <a:pt x="308" y="158"/>
                    <a:pt x="300" y="155"/>
                    <a:pt x="291" y="153"/>
                  </a:cubicBezTo>
                  <a:cubicBezTo>
                    <a:pt x="242" y="139"/>
                    <a:pt x="191" y="123"/>
                    <a:pt x="136" y="120"/>
                  </a:cubicBezTo>
                  <a:cubicBezTo>
                    <a:pt x="58" y="117"/>
                    <a:pt x="0" y="152"/>
                    <a:pt x="0" y="152"/>
                  </a:cubicBezTo>
                  <a:cubicBezTo>
                    <a:pt x="20" y="151"/>
                    <a:pt x="40" y="150"/>
                    <a:pt x="61" y="150"/>
                  </a:cubicBezTo>
                  <a:cubicBezTo>
                    <a:pt x="89" y="150"/>
                    <a:pt x="117" y="153"/>
                    <a:pt x="144" y="157"/>
                  </a:cubicBezTo>
                  <a:cubicBezTo>
                    <a:pt x="179" y="162"/>
                    <a:pt x="214" y="172"/>
                    <a:pt x="247" y="181"/>
                  </a:cubicBezTo>
                  <a:cubicBezTo>
                    <a:pt x="262" y="185"/>
                    <a:pt x="277" y="189"/>
                    <a:pt x="292" y="193"/>
                  </a:cubicBezTo>
                  <a:cubicBezTo>
                    <a:pt x="349" y="207"/>
                    <a:pt x="396" y="216"/>
                    <a:pt x="442" y="219"/>
                  </a:cubicBezTo>
                  <a:cubicBezTo>
                    <a:pt x="458" y="221"/>
                    <a:pt x="475" y="222"/>
                    <a:pt x="492" y="222"/>
                  </a:cubicBezTo>
                  <a:cubicBezTo>
                    <a:pt x="587" y="223"/>
                    <a:pt x="677" y="204"/>
                    <a:pt x="738" y="170"/>
                  </a:cubicBezTo>
                  <a:cubicBezTo>
                    <a:pt x="750" y="164"/>
                    <a:pt x="760" y="158"/>
                    <a:pt x="771" y="151"/>
                  </a:cubicBezTo>
                  <a:cubicBezTo>
                    <a:pt x="797" y="136"/>
                    <a:pt x="823" y="120"/>
                    <a:pt x="855" y="111"/>
                  </a:cubicBezTo>
                  <a:cubicBezTo>
                    <a:pt x="881" y="105"/>
                    <a:pt x="909" y="104"/>
                    <a:pt x="938" y="104"/>
                  </a:cubicBezTo>
                  <a:cubicBezTo>
                    <a:pt x="957" y="104"/>
                    <a:pt x="977" y="103"/>
                    <a:pt x="996" y="101"/>
                  </a:cubicBezTo>
                  <a:cubicBezTo>
                    <a:pt x="1018" y="98"/>
                    <a:pt x="1040" y="92"/>
                    <a:pt x="1061" y="82"/>
                  </a:cubicBezTo>
                  <a:cubicBezTo>
                    <a:pt x="1065" y="80"/>
                    <a:pt x="1069" y="78"/>
                    <a:pt x="1072" y="77"/>
                  </a:cubicBezTo>
                  <a:cubicBezTo>
                    <a:pt x="1087" y="69"/>
                    <a:pt x="1101" y="62"/>
                    <a:pt x="1118" y="59"/>
                  </a:cubicBezTo>
                  <a:cubicBezTo>
                    <a:pt x="1129" y="57"/>
                    <a:pt x="1141" y="56"/>
                    <a:pt x="1154" y="56"/>
                  </a:cubicBezTo>
                  <a:cubicBezTo>
                    <a:pt x="1190" y="56"/>
                    <a:pt x="1224" y="66"/>
                    <a:pt x="1258" y="76"/>
                  </a:cubicBezTo>
                  <a:cubicBezTo>
                    <a:pt x="1296" y="87"/>
                    <a:pt x="1330" y="93"/>
                    <a:pt x="1364" y="93"/>
                  </a:cubicBezTo>
                  <a:cubicBezTo>
                    <a:pt x="1379" y="93"/>
                    <a:pt x="1394" y="92"/>
                    <a:pt x="1409" y="90"/>
                  </a:cubicBezTo>
                  <a:cubicBezTo>
                    <a:pt x="1445" y="85"/>
                    <a:pt x="1475" y="72"/>
                    <a:pt x="1505" y="59"/>
                  </a:cubicBezTo>
                  <a:cubicBezTo>
                    <a:pt x="1516" y="54"/>
                    <a:pt x="1527" y="50"/>
                    <a:pt x="1538" y="45"/>
                  </a:cubicBezTo>
                  <a:cubicBezTo>
                    <a:pt x="1559" y="37"/>
                    <a:pt x="1578" y="33"/>
                    <a:pt x="1596" y="34"/>
                  </a:cubicBezTo>
                  <a:cubicBezTo>
                    <a:pt x="1615" y="34"/>
                    <a:pt x="1632" y="38"/>
                    <a:pt x="1648" y="47"/>
                  </a:cubicBezTo>
                  <a:cubicBezTo>
                    <a:pt x="1669" y="59"/>
                    <a:pt x="1685" y="74"/>
                    <a:pt x="1700" y="88"/>
                  </a:cubicBezTo>
                  <a:cubicBezTo>
                    <a:pt x="1708" y="95"/>
                    <a:pt x="1715" y="102"/>
                    <a:pt x="1723" y="109"/>
                  </a:cubicBezTo>
                  <a:cubicBezTo>
                    <a:pt x="1753" y="134"/>
                    <a:pt x="1792" y="150"/>
                    <a:pt x="1839" y="157"/>
                  </a:cubicBezTo>
                  <a:cubicBezTo>
                    <a:pt x="1854" y="159"/>
                    <a:pt x="1869" y="160"/>
                    <a:pt x="1886" y="160"/>
                  </a:cubicBezTo>
                  <a:cubicBezTo>
                    <a:pt x="1914" y="160"/>
                    <a:pt x="1942" y="158"/>
                    <a:pt x="1969" y="156"/>
                  </a:cubicBezTo>
                  <a:cubicBezTo>
                    <a:pt x="1979" y="155"/>
                    <a:pt x="1988" y="154"/>
                    <a:pt x="1997" y="154"/>
                  </a:cubicBezTo>
                  <a:cubicBezTo>
                    <a:pt x="2014" y="152"/>
                    <a:pt x="2032" y="151"/>
                    <a:pt x="2050" y="151"/>
                  </a:cubicBezTo>
                  <a:cubicBezTo>
                    <a:pt x="2075" y="152"/>
                    <a:pt x="2096" y="155"/>
                    <a:pt x="2114" y="160"/>
                  </a:cubicBezTo>
                  <a:cubicBezTo>
                    <a:pt x="2140" y="169"/>
                    <a:pt x="2158" y="186"/>
                    <a:pt x="2175" y="202"/>
                  </a:cubicBezTo>
                  <a:cubicBezTo>
                    <a:pt x="2177" y="204"/>
                    <a:pt x="2177" y="204"/>
                    <a:pt x="2177" y="204"/>
                  </a:cubicBezTo>
                  <a:cubicBezTo>
                    <a:pt x="2194" y="221"/>
                    <a:pt x="2212" y="238"/>
                    <a:pt x="2238" y="252"/>
                  </a:cubicBezTo>
                  <a:cubicBezTo>
                    <a:pt x="2239" y="253"/>
                    <a:pt x="2241" y="253"/>
                    <a:pt x="2243" y="254"/>
                  </a:cubicBezTo>
                  <a:cubicBezTo>
                    <a:pt x="2243" y="209"/>
                    <a:pt x="2243" y="209"/>
                    <a:pt x="2243" y="209"/>
                  </a:cubicBezTo>
                  <a:cubicBezTo>
                    <a:pt x="2239" y="207"/>
                    <a:pt x="2236" y="204"/>
                    <a:pt x="2232" y="202"/>
                  </a:cubicBezTo>
                  <a:close/>
                  <a:moveTo>
                    <a:pt x="753" y="44"/>
                  </a:moveTo>
                  <a:cubicBezTo>
                    <a:pt x="756" y="45"/>
                    <a:pt x="767" y="49"/>
                    <a:pt x="761" y="65"/>
                  </a:cubicBezTo>
                  <a:cubicBezTo>
                    <a:pt x="753" y="90"/>
                    <a:pt x="707" y="127"/>
                    <a:pt x="683" y="126"/>
                  </a:cubicBezTo>
                  <a:cubicBezTo>
                    <a:pt x="682" y="126"/>
                    <a:pt x="680" y="126"/>
                    <a:pt x="679" y="126"/>
                  </a:cubicBezTo>
                  <a:cubicBezTo>
                    <a:pt x="672" y="124"/>
                    <a:pt x="668" y="121"/>
                    <a:pt x="667" y="117"/>
                  </a:cubicBezTo>
                  <a:cubicBezTo>
                    <a:pt x="664" y="105"/>
                    <a:pt x="690" y="84"/>
                    <a:pt x="706" y="73"/>
                  </a:cubicBezTo>
                  <a:cubicBezTo>
                    <a:pt x="751" y="44"/>
                    <a:pt x="751" y="44"/>
                    <a:pt x="751" y="44"/>
                  </a:cubicBezTo>
                  <a:cubicBezTo>
                    <a:pt x="752" y="44"/>
                    <a:pt x="752" y="44"/>
                    <a:pt x="753" y="44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5" name="Freeform 60"/>
            <p:cNvSpPr>
              <a:spLocks/>
            </p:cNvSpPr>
            <p:nvPr/>
          </p:nvSpPr>
          <p:spPr bwMode="auto">
            <a:xfrm>
              <a:off x="3733801" y="3159125"/>
              <a:ext cx="3175" cy="3175"/>
            </a:xfrm>
            <a:custGeom>
              <a:avLst/>
              <a:gdLst>
                <a:gd name="T0" fmla="*/ 0 w 1"/>
                <a:gd name="T1" fmla="*/ 1 h 1"/>
                <a:gd name="T2" fmla="*/ 1 w 1"/>
                <a:gd name="T3" fmla="*/ 0 h 1"/>
                <a:gd name="T4" fmla="*/ 0 w 1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0" y="1"/>
                  </a:moveTo>
                  <a:cubicBezTo>
                    <a:pt x="0" y="1"/>
                    <a:pt x="1" y="1"/>
                    <a:pt x="1" y="0"/>
                  </a:cubicBezTo>
                  <a:cubicBezTo>
                    <a:pt x="1" y="0"/>
                    <a:pt x="0" y="1"/>
                    <a:pt x="0" y="1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6" name="Freeform 61"/>
            <p:cNvSpPr>
              <a:spLocks/>
            </p:cNvSpPr>
            <p:nvPr/>
          </p:nvSpPr>
          <p:spPr bwMode="auto">
            <a:xfrm>
              <a:off x="1404938" y="2733675"/>
              <a:ext cx="2328863" cy="574675"/>
            </a:xfrm>
            <a:custGeom>
              <a:avLst/>
              <a:gdLst>
                <a:gd name="T0" fmla="*/ 526 w 734"/>
                <a:gd name="T1" fmla="*/ 136 h 181"/>
                <a:gd name="T2" fmla="*/ 341 w 734"/>
                <a:gd name="T3" fmla="*/ 54 h 181"/>
                <a:gd name="T4" fmla="*/ 105 w 734"/>
                <a:gd name="T5" fmla="*/ 14 h 181"/>
                <a:gd name="T6" fmla="*/ 0 w 734"/>
                <a:gd name="T7" fmla="*/ 84 h 181"/>
                <a:gd name="T8" fmla="*/ 116 w 734"/>
                <a:gd name="T9" fmla="*/ 41 h 181"/>
                <a:gd name="T10" fmla="*/ 226 w 734"/>
                <a:gd name="T11" fmla="*/ 48 h 181"/>
                <a:gd name="T12" fmla="*/ 331 w 734"/>
                <a:gd name="T13" fmla="*/ 80 h 181"/>
                <a:gd name="T14" fmla="*/ 516 w 734"/>
                <a:gd name="T15" fmla="*/ 162 h 181"/>
                <a:gd name="T16" fmla="*/ 621 w 734"/>
                <a:gd name="T17" fmla="*/ 181 h 181"/>
                <a:gd name="T18" fmla="*/ 734 w 734"/>
                <a:gd name="T19" fmla="*/ 135 h 181"/>
                <a:gd name="T20" fmla="*/ 526 w 734"/>
                <a:gd name="T21" fmla="*/ 136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34" h="181">
                  <a:moveTo>
                    <a:pt x="526" y="136"/>
                  </a:moveTo>
                  <a:cubicBezTo>
                    <a:pt x="462" y="114"/>
                    <a:pt x="404" y="79"/>
                    <a:pt x="341" y="54"/>
                  </a:cubicBezTo>
                  <a:cubicBezTo>
                    <a:pt x="273" y="28"/>
                    <a:pt x="177" y="0"/>
                    <a:pt x="105" y="14"/>
                  </a:cubicBezTo>
                  <a:cubicBezTo>
                    <a:pt x="41" y="26"/>
                    <a:pt x="9" y="65"/>
                    <a:pt x="0" y="84"/>
                  </a:cubicBezTo>
                  <a:cubicBezTo>
                    <a:pt x="31" y="55"/>
                    <a:pt x="94" y="42"/>
                    <a:pt x="116" y="41"/>
                  </a:cubicBezTo>
                  <a:cubicBezTo>
                    <a:pt x="153" y="39"/>
                    <a:pt x="189" y="41"/>
                    <a:pt x="226" y="48"/>
                  </a:cubicBezTo>
                  <a:cubicBezTo>
                    <a:pt x="262" y="55"/>
                    <a:pt x="297" y="67"/>
                    <a:pt x="331" y="80"/>
                  </a:cubicBezTo>
                  <a:cubicBezTo>
                    <a:pt x="394" y="105"/>
                    <a:pt x="452" y="139"/>
                    <a:pt x="516" y="162"/>
                  </a:cubicBezTo>
                  <a:cubicBezTo>
                    <a:pt x="550" y="174"/>
                    <a:pt x="585" y="181"/>
                    <a:pt x="621" y="181"/>
                  </a:cubicBezTo>
                  <a:cubicBezTo>
                    <a:pt x="689" y="181"/>
                    <a:pt x="724" y="142"/>
                    <a:pt x="734" y="135"/>
                  </a:cubicBezTo>
                  <a:cubicBezTo>
                    <a:pt x="663" y="180"/>
                    <a:pt x="559" y="148"/>
                    <a:pt x="526" y="136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7" name="Freeform 62"/>
            <p:cNvSpPr>
              <a:spLocks/>
            </p:cNvSpPr>
            <p:nvPr/>
          </p:nvSpPr>
          <p:spPr bwMode="auto">
            <a:xfrm>
              <a:off x="153988" y="2867025"/>
              <a:ext cx="2095500" cy="609600"/>
            </a:xfrm>
            <a:custGeom>
              <a:avLst/>
              <a:gdLst>
                <a:gd name="T0" fmla="*/ 368 w 660"/>
                <a:gd name="T1" fmla="*/ 117 h 192"/>
                <a:gd name="T2" fmla="*/ 660 w 660"/>
                <a:gd name="T3" fmla="*/ 102 h 192"/>
                <a:gd name="T4" fmla="*/ 394 w 660"/>
                <a:gd name="T5" fmla="*/ 72 h 192"/>
                <a:gd name="T6" fmla="*/ 0 w 660"/>
                <a:gd name="T7" fmla="*/ 123 h 192"/>
                <a:gd name="T8" fmla="*/ 0 w 660"/>
                <a:gd name="T9" fmla="*/ 131 h 192"/>
                <a:gd name="T10" fmla="*/ 368 w 660"/>
                <a:gd name="T11" fmla="*/ 117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60" h="192">
                  <a:moveTo>
                    <a:pt x="368" y="117"/>
                  </a:moveTo>
                  <a:cubicBezTo>
                    <a:pt x="458" y="82"/>
                    <a:pt x="575" y="46"/>
                    <a:pt x="660" y="102"/>
                  </a:cubicBezTo>
                  <a:cubicBezTo>
                    <a:pt x="656" y="99"/>
                    <a:pt x="587" y="0"/>
                    <a:pt x="394" y="72"/>
                  </a:cubicBezTo>
                  <a:cubicBezTo>
                    <a:pt x="228" y="133"/>
                    <a:pt x="130" y="141"/>
                    <a:pt x="0" y="123"/>
                  </a:cubicBezTo>
                  <a:cubicBezTo>
                    <a:pt x="0" y="131"/>
                    <a:pt x="0" y="131"/>
                    <a:pt x="0" y="131"/>
                  </a:cubicBezTo>
                  <a:cubicBezTo>
                    <a:pt x="47" y="152"/>
                    <a:pt x="178" y="192"/>
                    <a:pt x="368" y="117"/>
                  </a:cubicBezTo>
                  <a:close/>
                </a:path>
              </a:pathLst>
            </a:custGeom>
            <a:solidFill>
              <a:srgbClr val="B6DE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8" name="Oval 63"/>
            <p:cNvSpPr>
              <a:spLocks noChangeArrowheads="1"/>
            </p:cNvSpPr>
            <p:nvPr/>
          </p:nvSpPr>
          <p:spPr bwMode="auto">
            <a:xfrm>
              <a:off x="1138238" y="2089150"/>
              <a:ext cx="15875" cy="15875"/>
            </a:xfrm>
            <a:prstGeom prst="ellipse">
              <a:avLst/>
            </a:pr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19" name="Oval 64"/>
            <p:cNvSpPr>
              <a:spLocks noChangeArrowheads="1"/>
            </p:cNvSpPr>
            <p:nvPr/>
          </p:nvSpPr>
          <p:spPr bwMode="auto">
            <a:xfrm>
              <a:off x="1230313" y="2120900"/>
              <a:ext cx="15875" cy="19050"/>
            </a:xfrm>
            <a:prstGeom prst="ellipse">
              <a:avLst/>
            </a:pr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20" name="Oval 65"/>
            <p:cNvSpPr>
              <a:spLocks noChangeArrowheads="1"/>
            </p:cNvSpPr>
            <p:nvPr/>
          </p:nvSpPr>
          <p:spPr bwMode="auto">
            <a:xfrm>
              <a:off x="1201738" y="2212975"/>
              <a:ext cx="15875" cy="15875"/>
            </a:xfrm>
            <a:prstGeom prst="ellipse">
              <a:avLst/>
            </a:pr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21" name="Oval 66"/>
            <p:cNvSpPr>
              <a:spLocks noChangeArrowheads="1"/>
            </p:cNvSpPr>
            <p:nvPr/>
          </p:nvSpPr>
          <p:spPr bwMode="auto">
            <a:xfrm>
              <a:off x="1287463" y="2174875"/>
              <a:ext cx="15875" cy="15875"/>
            </a:xfrm>
            <a:prstGeom prst="ellipse">
              <a:avLst/>
            </a:pr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36" name="Oval 67"/>
            <p:cNvSpPr>
              <a:spLocks noChangeArrowheads="1"/>
            </p:cNvSpPr>
            <p:nvPr/>
          </p:nvSpPr>
          <p:spPr bwMode="auto">
            <a:xfrm>
              <a:off x="1373188" y="2155825"/>
              <a:ext cx="19050" cy="19050"/>
            </a:xfrm>
            <a:prstGeom prst="ellipse">
              <a:avLst/>
            </a:pr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44" name="Freeform 68"/>
            <p:cNvSpPr>
              <a:spLocks/>
            </p:cNvSpPr>
            <p:nvPr/>
          </p:nvSpPr>
          <p:spPr bwMode="auto">
            <a:xfrm>
              <a:off x="1341438" y="2241550"/>
              <a:ext cx="22225" cy="19050"/>
            </a:xfrm>
            <a:custGeom>
              <a:avLst/>
              <a:gdLst>
                <a:gd name="T0" fmla="*/ 4 w 7"/>
                <a:gd name="T1" fmla="*/ 0 h 6"/>
                <a:gd name="T2" fmla="*/ 1 w 7"/>
                <a:gd name="T3" fmla="*/ 3 h 6"/>
                <a:gd name="T4" fmla="*/ 3 w 7"/>
                <a:gd name="T5" fmla="*/ 6 h 6"/>
                <a:gd name="T6" fmla="*/ 7 w 7"/>
                <a:gd name="T7" fmla="*/ 3 h 6"/>
                <a:gd name="T8" fmla="*/ 4 w 7"/>
                <a:gd name="T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6">
                  <a:moveTo>
                    <a:pt x="4" y="0"/>
                  </a:moveTo>
                  <a:cubicBezTo>
                    <a:pt x="2" y="0"/>
                    <a:pt x="1" y="1"/>
                    <a:pt x="1" y="3"/>
                  </a:cubicBezTo>
                  <a:cubicBezTo>
                    <a:pt x="0" y="5"/>
                    <a:pt x="2" y="6"/>
                    <a:pt x="3" y="6"/>
                  </a:cubicBezTo>
                  <a:cubicBezTo>
                    <a:pt x="5" y="6"/>
                    <a:pt x="7" y="5"/>
                    <a:pt x="7" y="3"/>
                  </a:cubicBezTo>
                  <a:cubicBezTo>
                    <a:pt x="7" y="2"/>
                    <a:pt x="6" y="0"/>
                    <a:pt x="4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2" name="Freeform 69"/>
            <p:cNvSpPr>
              <a:spLocks/>
            </p:cNvSpPr>
            <p:nvPr/>
          </p:nvSpPr>
          <p:spPr bwMode="auto">
            <a:xfrm>
              <a:off x="1144588" y="2101850"/>
              <a:ext cx="85725" cy="92075"/>
            </a:xfrm>
            <a:custGeom>
              <a:avLst/>
              <a:gdLst>
                <a:gd name="T0" fmla="*/ 0 w 27"/>
                <a:gd name="T1" fmla="*/ 2 h 29"/>
                <a:gd name="T2" fmla="*/ 2 w 27"/>
                <a:gd name="T3" fmla="*/ 5 h 29"/>
                <a:gd name="T4" fmla="*/ 23 w 27"/>
                <a:gd name="T5" fmla="*/ 7 h 29"/>
                <a:gd name="T6" fmla="*/ 22 w 27"/>
                <a:gd name="T7" fmla="*/ 29 h 29"/>
                <a:gd name="T8" fmla="*/ 25 w 27"/>
                <a:gd name="T9" fmla="*/ 6 h 29"/>
                <a:gd name="T10" fmla="*/ 0 w 27"/>
                <a:gd name="T11" fmla="*/ 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7" h="29">
                  <a:moveTo>
                    <a:pt x="0" y="2"/>
                  </a:moveTo>
                  <a:cubicBezTo>
                    <a:pt x="2" y="5"/>
                    <a:pt x="2" y="5"/>
                    <a:pt x="2" y="5"/>
                  </a:cubicBezTo>
                  <a:cubicBezTo>
                    <a:pt x="23" y="7"/>
                    <a:pt x="23" y="7"/>
                    <a:pt x="23" y="7"/>
                  </a:cubicBezTo>
                  <a:cubicBezTo>
                    <a:pt x="23" y="7"/>
                    <a:pt x="22" y="24"/>
                    <a:pt x="22" y="29"/>
                  </a:cubicBezTo>
                  <a:cubicBezTo>
                    <a:pt x="27" y="25"/>
                    <a:pt x="27" y="13"/>
                    <a:pt x="25" y="6"/>
                  </a:cubicBezTo>
                  <a:cubicBezTo>
                    <a:pt x="23" y="0"/>
                    <a:pt x="0" y="2"/>
                    <a:pt x="0" y="2"/>
                  </a:cubicBezTo>
                  <a:close/>
                </a:path>
              </a:pathLst>
            </a:cu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3" name="Freeform 70"/>
            <p:cNvSpPr>
              <a:spLocks/>
            </p:cNvSpPr>
            <p:nvPr/>
          </p:nvSpPr>
          <p:spPr bwMode="auto">
            <a:xfrm>
              <a:off x="1128713" y="2127250"/>
              <a:ext cx="63500" cy="79375"/>
            </a:xfrm>
            <a:custGeom>
              <a:avLst/>
              <a:gdLst>
                <a:gd name="T0" fmla="*/ 1 w 20"/>
                <a:gd name="T1" fmla="*/ 0 h 25"/>
                <a:gd name="T2" fmla="*/ 0 w 20"/>
                <a:gd name="T3" fmla="*/ 3 h 25"/>
                <a:gd name="T4" fmla="*/ 16 w 20"/>
                <a:gd name="T5" fmla="*/ 6 h 25"/>
                <a:gd name="T6" fmla="*/ 15 w 20"/>
                <a:gd name="T7" fmla="*/ 25 h 25"/>
                <a:gd name="T8" fmla="*/ 19 w 20"/>
                <a:gd name="T9" fmla="*/ 7 h 25"/>
                <a:gd name="T10" fmla="*/ 1 w 20"/>
                <a:gd name="T11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" h="25">
                  <a:moveTo>
                    <a:pt x="1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16" y="6"/>
                    <a:pt x="16" y="6"/>
                    <a:pt x="16" y="6"/>
                  </a:cubicBezTo>
                  <a:cubicBezTo>
                    <a:pt x="16" y="6"/>
                    <a:pt x="16" y="22"/>
                    <a:pt x="15" y="25"/>
                  </a:cubicBezTo>
                  <a:cubicBezTo>
                    <a:pt x="20" y="23"/>
                    <a:pt x="19" y="14"/>
                    <a:pt x="19" y="7"/>
                  </a:cubicBezTo>
                  <a:cubicBezTo>
                    <a:pt x="18" y="0"/>
                    <a:pt x="1" y="0"/>
                    <a:pt x="1" y="0"/>
                  </a:cubicBezTo>
                  <a:close/>
                </a:path>
              </a:pathLst>
            </a:cu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54" name="Freeform 71"/>
            <p:cNvSpPr>
              <a:spLocks/>
            </p:cNvSpPr>
            <p:nvPr/>
          </p:nvSpPr>
          <p:spPr bwMode="auto">
            <a:xfrm>
              <a:off x="1182688" y="2079625"/>
              <a:ext cx="82550" cy="95250"/>
            </a:xfrm>
            <a:custGeom>
              <a:avLst/>
              <a:gdLst>
                <a:gd name="T0" fmla="*/ 1 w 26"/>
                <a:gd name="T1" fmla="*/ 3 h 30"/>
                <a:gd name="T2" fmla="*/ 0 w 26"/>
                <a:gd name="T3" fmla="*/ 6 h 30"/>
                <a:gd name="T4" fmla="*/ 21 w 26"/>
                <a:gd name="T5" fmla="*/ 7 h 30"/>
                <a:gd name="T6" fmla="*/ 22 w 26"/>
                <a:gd name="T7" fmla="*/ 30 h 30"/>
                <a:gd name="T8" fmla="*/ 23 w 26"/>
                <a:gd name="T9" fmla="*/ 6 h 30"/>
                <a:gd name="T10" fmla="*/ 1 w 26"/>
                <a:gd name="T11" fmla="*/ 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" h="30">
                  <a:moveTo>
                    <a:pt x="1" y="3"/>
                  </a:moveTo>
                  <a:cubicBezTo>
                    <a:pt x="0" y="6"/>
                    <a:pt x="0" y="6"/>
                    <a:pt x="0" y="6"/>
                  </a:cubicBezTo>
                  <a:cubicBezTo>
                    <a:pt x="21" y="7"/>
                    <a:pt x="21" y="7"/>
                    <a:pt x="21" y="7"/>
                  </a:cubicBezTo>
                  <a:cubicBezTo>
                    <a:pt x="21" y="7"/>
                    <a:pt x="22" y="25"/>
                    <a:pt x="22" y="30"/>
                  </a:cubicBezTo>
                  <a:cubicBezTo>
                    <a:pt x="26" y="26"/>
                    <a:pt x="25" y="13"/>
                    <a:pt x="23" y="6"/>
                  </a:cubicBezTo>
                  <a:cubicBezTo>
                    <a:pt x="18" y="0"/>
                    <a:pt x="1" y="3"/>
                    <a:pt x="1" y="3"/>
                  </a:cubicBezTo>
                  <a:close/>
                </a:path>
              </a:pathLst>
            </a:cu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6" name="Freeform 72"/>
            <p:cNvSpPr>
              <a:spLocks/>
            </p:cNvSpPr>
            <p:nvPr/>
          </p:nvSpPr>
          <p:spPr bwMode="auto">
            <a:xfrm>
              <a:off x="1173163" y="2047875"/>
              <a:ext cx="117475" cy="92075"/>
            </a:xfrm>
            <a:custGeom>
              <a:avLst/>
              <a:gdLst>
                <a:gd name="T0" fmla="*/ 26 w 37"/>
                <a:gd name="T1" fmla="*/ 2 h 29"/>
                <a:gd name="T2" fmla="*/ 1 w 37"/>
                <a:gd name="T3" fmla="*/ 6 h 29"/>
                <a:gd name="T4" fmla="*/ 0 w 37"/>
                <a:gd name="T5" fmla="*/ 11 h 29"/>
                <a:gd name="T6" fmla="*/ 25 w 37"/>
                <a:gd name="T7" fmla="*/ 3 h 29"/>
                <a:gd name="T8" fmla="*/ 34 w 37"/>
                <a:gd name="T9" fmla="*/ 29 h 29"/>
                <a:gd name="T10" fmla="*/ 26 w 37"/>
                <a:gd name="T11" fmla="*/ 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29">
                  <a:moveTo>
                    <a:pt x="26" y="2"/>
                  </a:moveTo>
                  <a:cubicBezTo>
                    <a:pt x="17" y="0"/>
                    <a:pt x="1" y="6"/>
                    <a:pt x="1" y="6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25" y="3"/>
                    <a:pt x="25" y="3"/>
                    <a:pt x="25" y="3"/>
                  </a:cubicBezTo>
                  <a:cubicBezTo>
                    <a:pt x="25" y="3"/>
                    <a:pt x="33" y="24"/>
                    <a:pt x="34" y="29"/>
                  </a:cubicBezTo>
                  <a:cubicBezTo>
                    <a:pt x="37" y="24"/>
                    <a:pt x="32" y="6"/>
                    <a:pt x="26" y="2"/>
                  </a:cubicBezTo>
                  <a:close/>
                </a:path>
              </a:pathLst>
            </a:cu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7" name="Freeform 73"/>
            <p:cNvSpPr>
              <a:spLocks/>
            </p:cNvSpPr>
            <p:nvPr/>
          </p:nvSpPr>
          <p:spPr bwMode="auto">
            <a:xfrm>
              <a:off x="941388" y="2092325"/>
              <a:ext cx="92075" cy="88900"/>
            </a:xfrm>
            <a:custGeom>
              <a:avLst/>
              <a:gdLst>
                <a:gd name="T0" fmla="*/ 5 w 29"/>
                <a:gd name="T1" fmla="*/ 5 h 28"/>
                <a:gd name="T2" fmla="*/ 5 w 29"/>
                <a:gd name="T3" fmla="*/ 28 h 28"/>
                <a:gd name="T4" fmla="*/ 7 w 29"/>
                <a:gd name="T5" fmla="*/ 6 h 28"/>
                <a:gd name="T6" fmla="*/ 27 w 29"/>
                <a:gd name="T7" fmla="*/ 7 h 28"/>
                <a:gd name="T8" fmla="*/ 29 w 29"/>
                <a:gd name="T9" fmla="*/ 3 h 28"/>
                <a:gd name="T10" fmla="*/ 5 w 29"/>
                <a:gd name="T11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9" h="28">
                  <a:moveTo>
                    <a:pt x="5" y="5"/>
                  </a:moveTo>
                  <a:cubicBezTo>
                    <a:pt x="2" y="12"/>
                    <a:pt x="0" y="24"/>
                    <a:pt x="5" y="28"/>
                  </a:cubicBezTo>
                  <a:cubicBezTo>
                    <a:pt x="5" y="24"/>
                    <a:pt x="7" y="6"/>
                    <a:pt x="7" y="6"/>
                  </a:cubicBezTo>
                  <a:cubicBezTo>
                    <a:pt x="27" y="7"/>
                    <a:pt x="27" y="7"/>
                    <a:pt x="27" y="7"/>
                  </a:cubicBezTo>
                  <a:cubicBezTo>
                    <a:pt x="29" y="3"/>
                    <a:pt x="29" y="3"/>
                    <a:pt x="29" y="3"/>
                  </a:cubicBezTo>
                  <a:cubicBezTo>
                    <a:pt x="29" y="3"/>
                    <a:pt x="8" y="0"/>
                    <a:pt x="5" y="5"/>
                  </a:cubicBezTo>
                  <a:close/>
                </a:path>
              </a:pathLst>
            </a:cu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8" name="Freeform 74"/>
            <p:cNvSpPr>
              <a:spLocks/>
            </p:cNvSpPr>
            <p:nvPr/>
          </p:nvSpPr>
          <p:spPr bwMode="auto">
            <a:xfrm>
              <a:off x="976313" y="2117725"/>
              <a:ext cx="69850" cy="82550"/>
            </a:xfrm>
            <a:custGeom>
              <a:avLst/>
              <a:gdLst>
                <a:gd name="T0" fmla="*/ 3 w 22"/>
                <a:gd name="T1" fmla="*/ 7 h 26"/>
                <a:gd name="T2" fmla="*/ 5 w 22"/>
                <a:gd name="T3" fmla="*/ 26 h 26"/>
                <a:gd name="T4" fmla="*/ 6 w 22"/>
                <a:gd name="T5" fmla="*/ 7 h 26"/>
                <a:gd name="T6" fmla="*/ 22 w 22"/>
                <a:gd name="T7" fmla="*/ 5 h 26"/>
                <a:gd name="T8" fmla="*/ 22 w 22"/>
                <a:gd name="T9" fmla="*/ 2 h 26"/>
                <a:gd name="T10" fmla="*/ 3 w 22"/>
                <a:gd name="T11" fmla="*/ 7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" h="26">
                  <a:moveTo>
                    <a:pt x="3" y="7"/>
                  </a:moveTo>
                  <a:cubicBezTo>
                    <a:pt x="2" y="14"/>
                    <a:pt x="0" y="23"/>
                    <a:pt x="5" y="26"/>
                  </a:cubicBezTo>
                  <a:cubicBezTo>
                    <a:pt x="4" y="22"/>
                    <a:pt x="6" y="7"/>
                    <a:pt x="6" y="7"/>
                  </a:cubicBezTo>
                  <a:cubicBezTo>
                    <a:pt x="22" y="5"/>
                    <a:pt x="22" y="5"/>
                    <a:pt x="22" y="5"/>
                  </a:cubicBezTo>
                  <a:cubicBezTo>
                    <a:pt x="22" y="2"/>
                    <a:pt x="22" y="2"/>
                    <a:pt x="22" y="2"/>
                  </a:cubicBezTo>
                  <a:cubicBezTo>
                    <a:pt x="22" y="2"/>
                    <a:pt x="5" y="0"/>
                    <a:pt x="3" y="7"/>
                  </a:cubicBezTo>
                  <a:close/>
                </a:path>
              </a:pathLst>
            </a:cu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9" name="Freeform 75"/>
            <p:cNvSpPr>
              <a:spLocks/>
            </p:cNvSpPr>
            <p:nvPr/>
          </p:nvSpPr>
          <p:spPr bwMode="auto">
            <a:xfrm>
              <a:off x="906463" y="2063750"/>
              <a:ext cx="88900" cy="95250"/>
            </a:xfrm>
            <a:custGeom>
              <a:avLst/>
              <a:gdLst>
                <a:gd name="T0" fmla="*/ 7 w 28"/>
                <a:gd name="T1" fmla="*/ 6 h 30"/>
                <a:gd name="T2" fmla="*/ 4 w 28"/>
                <a:gd name="T3" fmla="*/ 30 h 30"/>
                <a:gd name="T4" fmla="*/ 9 w 28"/>
                <a:gd name="T5" fmla="*/ 7 h 30"/>
                <a:gd name="T6" fmla="*/ 28 w 28"/>
                <a:gd name="T7" fmla="*/ 8 h 30"/>
                <a:gd name="T8" fmla="*/ 28 w 28"/>
                <a:gd name="T9" fmla="*/ 5 h 30"/>
                <a:gd name="T10" fmla="*/ 7 w 28"/>
                <a:gd name="T11" fmla="*/ 6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30">
                  <a:moveTo>
                    <a:pt x="7" y="6"/>
                  </a:moveTo>
                  <a:cubicBezTo>
                    <a:pt x="4" y="13"/>
                    <a:pt x="0" y="25"/>
                    <a:pt x="4" y="30"/>
                  </a:cubicBezTo>
                  <a:cubicBezTo>
                    <a:pt x="4" y="25"/>
                    <a:pt x="9" y="7"/>
                    <a:pt x="9" y="7"/>
                  </a:cubicBezTo>
                  <a:cubicBezTo>
                    <a:pt x="28" y="8"/>
                    <a:pt x="28" y="8"/>
                    <a:pt x="28" y="8"/>
                  </a:cubicBezTo>
                  <a:cubicBezTo>
                    <a:pt x="28" y="5"/>
                    <a:pt x="28" y="5"/>
                    <a:pt x="28" y="5"/>
                  </a:cubicBezTo>
                  <a:cubicBezTo>
                    <a:pt x="28" y="5"/>
                    <a:pt x="12" y="0"/>
                    <a:pt x="7" y="6"/>
                  </a:cubicBezTo>
                  <a:close/>
                </a:path>
              </a:pathLst>
            </a:cu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0" name="Freeform 76"/>
            <p:cNvSpPr>
              <a:spLocks/>
            </p:cNvSpPr>
            <p:nvPr/>
          </p:nvSpPr>
          <p:spPr bwMode="auto">
            <a:xfrm>
              <a:off x="881063" y="2028825"/>
              <a:ext cx="127000" cy="92075"/>
            </a:xfrm>
            <a:custGeom>
              <a:avLst/>
              <a:gdLst>
                <a:gd name="T0" fmla="*/ 15 w 40"/>
                <a:gd name="T1" fmla="*/ 3 h 29"/>
                <a:gd name="T2" fmla="*/ 4 w 40"/>
                <a:gd name="T3" fmla="*/ 29 h 29"/>
                <a:gd name="T4" fmla="*/ 17 w 40"/>
                <a:gd name="T5" fmla="*/ 6 h 29"/>
                <a:gd name="T6" fmla="*/ 39 w 40"/>
                <a:gd name="T7" fmla="*/ 14 h 29"/>
                <a:gd name="T8" fmla="*/ 40 w 40"/>
                <a:gd name="T9" fmla="*/ 9 h 29"/>
                <a:gd name="T10" fmla="*/ 15 w 40"/>
                <a:gd name="T11" fmla="*/ 3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0" h="29">
                  <a:moveTo>
                    <a:pt x="15" y="3"/>
                  </a:moveTo>
                  <a:cubicBezTo>
                    <a:pt x="9" y="10"/>
                    <a:pt x="0" y="23"/>
                    <a:pt x="4" y="29"/>
                  </a:cubicBezTo>
                  <a:cubicBezTo>
                    <a:pt x="6" y="24"/>
                    <a:pt x="17" y="6"/>
                    <a:pt x="17" y="6"/>
                  </a:cubicBezTo>
                  <a:cubicBezTo>
                    <a:pt x="39" y="14"/>
                    <a:pt x="39" y="14"/>
                    <a:pt x="39" y="14"/>
                  </a:cubicBezTo>
                  <a:cubicBezTo>
                    <a:pt x="40" y="9"/>
                    <a:pt x="40" y="9"/>
                    <a:pt x="40" y="9"/>
                  </a:cubicBezTo>
                  <a:cubicBezTo>
                    <a:pt x="40" y="9"/>
                    <a:pt x="27" y="0"/>
                    <a:pt x="15" y="3"/>
                  </a:cubicBezTo>
                  <a:close/>
                </a:path>
              </a:pathLst>
            </a:cu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6" name="Freeform 77"/>
            <p:cNvSpPr>
              <a:spLocks/>
            </p:cNvSpPr>
            <p:nvPr/>
          </p:nvSpPr>
          <p:spPr bwMode="auto">
            <a:xfrm>
              <a:off x="931863" y="1943100"/>
              <a:ext cx="139700" cy="133350"/>
            </a:xfrm>
            <a:custGeom>
              <a:avLst/>
              <a:gdLst>
                <a:gd name="T0" fmla="*/ 31 w 44"/>
                <a:gd name="T1" fmla="*/ 33 h 42"/>
                <a:gd name="T2" fmla="*/ 14 w 44"/>
                <a:gd name="T3" fmla="*/ 18 h 42"/>
                <a:gd name="T4" fmla="*/ 15 w 44"/>
                <a:gd name="T5" fmla="*/ 2 h 42"/>
                <a:gd name="T6" fmla="*/ 13 w 44"/>
                <a:gd name="T7" fmla="*/ 0 h 42"/>
                <a:gd name="T8" fmla="*/ 27 w 44"/>
                <a:gd name="T9" fmla="*/ 34 h 42"/>
                <a:gd name="T10" fmla="*/ 31 w 44"/>
                <a:gd name="T11" fmla="*/ 33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4" h="42">
                  <a:moveTo>
                    <a:pt x="31" y="33"/>
                  </a:moveTo>
                  <a:cubicBezTo>
                    <a:pt x="31" y="33"/>
                    <a:pt x="16" y="25"/>
                    <a:pt x="14" y="18"/>
                  </a:cubicBezTo>
                  <a:cubicBezTo>
                    <a:pt x="12" y="12"/>
                    <a:pt x="15" y="2"/>
                    <a:pt x="15" y="2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3" y="0"/>
                    <a:pt x="0" y="21"/>
                    <a:pt x="27" y="34"/>
                  </a:cubicBezTo>
                  <a:cubicBezTo>
                    <a:pt x="44" y="42"/>
                    <a:pt x="31" y="33"/>
                    <a:pt x="31" y="33"/>
                  </a:cubicBezTo>
                  <a:close/>
                </a:path>
              </a:pathLst>
            </a:cu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7" name="Freeform 78"/>
            <p:cNvSpPr>
              <a:spLocks/>
            </p:cNvSpPr>
            <p:nvPr/>
          </p:nvSpPr>
          <p:spPr bwMode="auto">
            <a:xfrm>
              <a:off x="893763" y="1816100"/>
              <a:ext cx="171450" cy="161925"/>
            </a:xfrm>
            <a:custGeom>
              <a:avLst/>
              <a:gdLst>
                <a:gd name="T0" fmla="*/ 44 w 54"/>
                <a:gd name="T1" fmla="*/ 11 h 51"/>
                <a:gd name="T2" fmla="*/ 46 w 54"/>
                <a:gd name="T3" fmla="*/ 25 h 51"/>
                <a:gd name="T4" fmla="*/ 37 w 54"/>
                <a:gd name="T5" fmla="*/ 29 h 51"/>
                <a:gd name="T6" fmla="*/ 31 w 54"/>
                <a:gd name="T7" fmla="*/ 41 h 51"/>
                <a:gd name="T8" fmla="*/ 31 w 54"/>
                <a:gd name="T9" fmla="*/ 32 h 51"/>
                <a:gd name="T10" fmla="*/ 25 w 54"/>
                <a:gd name="T11" fmla="*/ 29 h 51"/>
                <a:gd name="T12" fmla="*/ 35 w 54"/>
                <a:gd name="T13" fmla="*/ 22 h 51"/>
                <a:gd name="T14" fmla="*/ 31 w 54"/>
                <a:gd name="T15" fmla="*/ 15 h 51"/>
                <a:gd name="T16" fmla="*/ 45 w 54"/>
                <a:gd name="T17" fmla="*/ 5 h 51"/>
                <a:gd name="T18" fmla="*/ 24 w 54"/>
                <a:gd name="T19" fmla="*/ 11 h 51"/>
                <a:gd name="T20" fmla="*/ 36 w 54"/>
                <a:gd name="T21" fmla="*/ 46 h 51"/>
                <a:gd name="T22" fmla="*/ 52 w 54"/>
                <a:gd name="T23" fmla="*/ 27 h 51"/>
                <a:gd name="T24" fmla="*/ 44 w 54"/>
                <a:gd name="T25" fmla="*/ 1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4" h="51">
                  <a:moveTo>
                    <a:pt x="44" y="11"/>
                  </a:moveTo>
                  <a:cubicBezTo>
                    <a:pt x="46" y="25"/>
                    <a:pt x="46" y="25"/>
                    <a:pt x="46" y="25"/>
                  </a:cubicBezTo>
                  <a:cubicBezTo>
                    <a:pt x="37" y="29"/>
                    <a:pt x="37" y="29"/>
                    <a:pt x="37" y="29"/>
                  </a:cubicBezTo>
                  <a:cubicBezTo>
                    <a:pt x="31" y="41"/>
                    <a:pt x="31" y="41"/>
                    <a:pt x="31" y="41"/>
                  </a:cubicBezTo>
                  <a:cubicBezTo>
                    <a:pt x="31" y="32"/>
                    <a:pt x="31" y="32"/>
                    <a:pt x="31" y="32"/>
                  </a:cubicBezTo>
                  <a:cubicBezTo>
                    <a:pt x="25" y="29"/>
                    <a:pt x="25" y="29"/>
                    <a:pt x="25" y="29"/>
                  </a:cubicBezTo>
                  <a:cubicBezTo>
                    <a:pt x="35" y="22"/>
                    <a:pt x="35" y="22"/>
                    <a:pt x="35" y="22"/>
                  </a:cubicBezTo>
                  <a:cubicBezTo>
                    <a:pt x="31" y="15"/>
                    <a:pt x="31" y="15"/>
                    <a:pt x="31" y="15"/>
                  </a:cubicBezTo>
                  <a:cubicBezTo>
                    <a:pt x="45" y="5"/>
                    <a:pt x="45" y="5"/>
                    <a:pt x="45" y="5"/>
                  </a:cubicBezTo>
                  <a:cubicBezTo>
                    <a:pt x="45" y="5"/>
                    <a:pt x="38" y="0"/>
                    <a:pt x="24" y="11"/>
                  </a:cubicBezTo>
                  <a:cubicBezTo>
                    <a:pt x="0" y="29"/>
                    <a:pt x="22" y="51"/>
                    <a:pt x="36" y="46"/>
                  </a:cubicBezTo>
                  <a:cubicBezTo>
                    <a:pt x="51" y="42"/>
                    <a:pt x="51" y="33"/>
                    <a:pt x="52" y="27"/>
                  </a:cubicBezTo>
                  <a:cubicBezTo>
                    <a:pt x="54" y="19"/>
                    <a:pt x="44" y="11"/>
                    <a:pt x="44" y="11"/>
                  </a:cubicBezTo>
                  <a:close/>
                </a:path>
              </a:pathLst>
            </a:custGeom>
            <a:solidFill>
              <a:srgbClr val="FF66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8" name="Freeform 79"/>
            <p:cNvSpPr>
              <a:spLocks/>
            </p:cNvSpPr>
            <p:nvPr/>
          </p:nvSpPr>
          <p:spPr bwMode="auto">
            <a:xfrm>
              <a:off x="1119188" y="1968500"/>
              <a:ext cx="107950" cy="104775"/>
            </a:xfrm>
            <a:custGeom>
              <a:avLst/>
              <a:gdLst>
                <a:gd name="T0" fmla="*/ 29 w 34"/>
                <a:gd name="T1" fmla="*/ 2 h 33"/>
                <a:gd name="T2" fmla="*/ 26 w 34"/>
                <a:gd name="T3" fmla="*/ 16 h 33"/>
                <a:gd name="T4" fmla="*/ 10 w 34"/>
                <a:gd name="T5" fmla="*/ 26 h 33"/>
                <a:gd name="T6" fmla="*/ 17 w 34"/>
                <a:gd name="T7" fmla="*/ 27 h 33"/>
                <a:gd name="T8" fmla="*/ 32 w 34"/>
                <a:gd name="T9" fmla="*/ 0 h 33"/>
                <a:gd name="T10" fmla="*/ 29 w 34"/>
                <a:gd name="T11" fmla="*/ 2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" h="33">
                  <a:moveTo>
                    <a:pt x="29" y="2"/>
                  </a:moveTo>
                  <a:cubicBezTo>
                    <a:pt x="29" y="2"/>
                    <a:pt x="28" y="9"/>
                    <a:pt x="26" y="16"/>
                  </a:cubicBezTo>
                  <a:cubicBezTo>
                    <a:pt x="23" y="25"/>
                    <a:pt x="10" y="26"/>
                    <a:pt x="10" y="26"/>
                  </a:cubicBezTo>
                  <a:cubicBezTo>
                    <a:pt x="10" y="26"/>
                    <a:pt x="0" y="33"/>
                    <a:pt x="17" y="27"/>
                  </a:cubicBezTo>
                  <a:cubicBezTo>
                    <a:pt x="34" y="21"/>
                    <a:pt x="32" y="0"/>
                    <a:pt x="32" y="0"/>
                  </a:cubicBezTo>
                  <a:lnTo>
                    <a:pt x="29" y="2"/>
                  </a:lnTo>
                  <a:close/>
                </a:path>
              </a:pathLst>
            </a:cu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9" name="Freeform 80"/>
            <p:cNvSpPr>
              <a:spLocks/>
            </p:cNvSpPr>
            <p:nvPr/>
          </p:nvSpPr>
          <p:spPr bwMode="auto">
            <a:xfrm>
              <a:off x="1138238" y="1831975"/>
              <a:ext cx="171450" cy="168275"/>
            </a:xfrm>
            <a:custGeom>
              <a:avLst/>
              <a:gdLst>
                <a:gd name="T0" fmla="*/ 15 w 54"/>
                <a:gd name="T1" fmla="*/ 3 h 53"/>
                <a:gd name="T2" fmla="*/ 27 w 54"/>
                <a:gd name="T3" fmla="*/ 16 h 53"/>
                <a:gd name="T4" fmla="*/ 20 w 54"/>
                <a:gd name="T5" fmla="*/ 22 h 53"/>
                <a:gd name="T6" fmla="*/ 29 w 54"/>
                <a:gd name="T7" fmla="*/ 33 h 53"/>
                <a:gd name="T8" fmla="*/ 21 w 54"/>
                <a:gd name="T9" fmla="*/ 33 h 53"/>
                <a:gd name="T10" fmla="*/ 18 w 54"/>
                <a:gd name="T11" fmla="*/ 41 h 53"/>
                <a:gd name="T12" fmla="*/ 16 w 54"/>
                <a:gd name="T13" fmla="*/ 28 h 53"/>
                <a:gd name="T14" fmla="*/ 9 w 54"/>
                <a:gd name="T15" fmla="*/ 26 h 53"/>
                <a:gd name="T16" fmla="*/ 13 w 54"/>
                <a:gd name="T17" fmla="*/ 10 h 53"/>
                <a:gd name="T18" fmla="*/ 3 w 54"/>
                <a:gd name="T19" fmla="*/ 23 h 53"/>
                <a:gd name="T20" fmla="*/ 3 w 54"/>
                <a:gd name="T21" fmla="*/ 24 h 53"/>
                <a:gd name="T22" fmla="*/ 12 w 54"/>
                <a:gd name="T23" fmla="*/ 45 h 53"/>
                <a:gd name="T24" fmla="*/ 37 w 54"/>
                <a:gd name="T25" fmla="*/ 15 h 53"/>
                <a:gd name="T26" fmla="*/ 15 w 54"/>
                <a:gd name="T27" fmla="*/ 3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4" h="53">
                  <a:moveTo>
                    <a:pt x="15" y="3"/>
                  </a:moveTo>
                  <a:cubicBezTo>
                    <a:pt x="27" y="16"/>
                    <a:pt x="27" y="16"/>
                    <a:pt x="27" y="16"/>
                  </a:cubicBezTo>
                  <a:cubicBezTo>
                    <a:pt x="20" y="22"/>
                    <a:pt x="20" y="22"/>
                    <a:pt x="20" y="22"/>
                  </a:cubicBezTo>
                  <a:cubicBezTo>
                    <a:pt x="29" y="33"/>
                    <a:pt x="29" y="33"/>
                    <a:pt x="29" y="33"/>
                  </a:cubicBezTo>
                  <a:cubicBezTo>
                    <a:pt x="21" y="33"/>
                    <a:pt x="21" y="33"/>
                    <a:pt x="21" y="33"/>
                  </a:cubicBezTo>
                  <a:cubicBezTo>
                    <a:pt x="18" y="41"/>
                    <a:pt x="18" y="41"/>
                    <a:pt x="18" y="41"/>
                  </a:cubicBezTo>
                  <a:cubicBezTo>
                    <a:pt x="16" y="28"/>
                    <a:pt x="16" y="28"/>
                    <a:pt x="16" y="28"/>
                  </a:cubicBezTo>
                  <a:cubicBezTo>
                    <a:pt x="9" y="26"/>
                    <a:pt x="9" y="26"/>
                    <a:pt x="9" y="26"/>
                  </a:cubicBezTo>
                  <a:cubicBezTo>
                    <a:pt x="13" y="10"/>
                    <a:pt x="13" y="10"/>
                    <a:pt x="13" y="10"/>
                  </a:cubicBezTo>
                  <a:cubicBezTo>
                    <a:pt x="13" y="10"/>
                    <a:pt x="5" y="14"/>
                    <a:pt x="3" y="23"/>
                  </a:cubicBezTo>
                  <a:cubicBezTo>
                    <a:pt x="3" y="24"/>
                    <a:pt x="3" y="24"/>
                    <a:pt x="3" y="24"/>
                  </a:cubicBezTo>
                  <a:cubicBezTo>
                    <a:pt x="2" y="30"/>
                    <a:pt x="0" y="37"/>
                    <a:pt x="12" y="45"/>
                  </a:cubicBezTo>
                  <a:cubicBezTo>
                    <a:pt x="24" y="53"/>
                    <a:pt x="54" y="38"/>
                    <a:pt x="37" y="15"/>
                  </a:cubicBezTo>
                  <a:cubicBezTo>
                    <a:pt x="26" y="0"/>
                    <a:pt x="15" y="3"/>
                    <a:pt x="15" y="3"/>
                  </a:cubicBezTo>
                  <a:close/>
                </a:path>
              </a:pathLst>
            </a:custGeom>
            <a:solidFill>
              <a:srgbClr val="FF66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0" name="Freeform 81"/>
            <p:cNvSpPr>
              <a:spLocks/>
            </p:cNvSpPr>
            <p:nvPr/>
          </p:nvSpPr>
          <p:spPr bwMode="auto">
            <a:xfrm>
              <a:off x="1106488" y="2012950"/>
              <a:ext cx="38100" cy="28575"/>
            </a:xfrm>
            <a:custGeom>
              <a:avLst/>
              <a:gdLst>
                <a:gd name="T0" fmla="*/ 8 w 12"/>
                <a:gd name="T1" fmla="*/ 0 h 9"/>
                <a:gd name="T2" fmla="*/ 3 w 12"/>
                <a:gd name="T3" fmla="*/ 7 h 9"/>
                <a:gd name="T4" fmla="*/ 4 w 12"/>
                <a:gd name="T5" fmla="*/ 8 h 9"/>
                <a:gd name="T6" fmla="*/ 10 w 12"/>
                <a:gd name="T7" fmla="*/ 0 h 9"/>
                <a:gd name="T8" fmla="*/ 8 w 12"/>
                <a:gd name="T9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9">
                  <a:moveTo>
                    <a:pt x="8" y="0"/>
                  </a:moveTo>
                  <a:cubicBezTo>
                    <a:pt x="8" y="0"/>
                    <a:pt x="11" y="3"/>
                    <a:pt x="3" y="7"/>
                  </a:cubicBezTo>
                  <a:cubicBezTo>
                    <a:pt x="0" y="9"/>
                    <a:pt x="4" y="8"/>
                    <a:pt x="4" y="8"/>
                  </a:cubicBezTo>
                  <a:cubicBezTo>
                    <a:pt x="4" y="8"/>
                    <a:pt x="12" y="6"/>
                    <a:pt x="10" y="0"/>
                  </a:cubicBezTo>
                  <a:cubicBezTo>
                    <a:pt x="9" y="0"/>
                    <a:pt x="8" y="0"/>
                    <a:pt x="8" y="0"/>
                  </a:cubicBezTo>
                  <a:close/>
                </a:path>
              </a:pathLst>
            </a:custGeom>
            <a:solidFill>
              <a:srgbClr val="BF4A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1" name="Freeform 82"/>
            <p:cNvSpPr>
              <a:spLocks/>
            </p:cNvSpPr>
            <p:nvPr/>
          </p:nvSpPr>
          <p:spPr bwMode="auto">
            <a:xfrm>
              <a:off x="1058863" y="2009775"/>
              <a:ext cx="31750" cy="38100"/>
            </a:xfrm>
            <a:custGeom>
              <a:avLst/>
              <a:gdLst>
                <a:gd name="T0" fmla="*/ 6 w 10"/>
                <a:gd name="T1" fmla="*/ 1 h 12"/>
                <a:gd name="T2" fmla="*/ 4 w 10"/>
                <a:gd name="T3" fmla="*/ 0 h 12"/>
                <a:gd name="T4" fmla="*/ 6 w 10"/>
                <a:gd name="T5" fmla="*/ 10 h 12"/>
                <a:gd name="T6" fmla="*/ 8 w 10"/>
                <a:gd name="T7" fmla="*/ 10 h 12"/>
                <a:gd name="T8" fmla="*/ 6 w 10"/>
                <a:gd name="T9" fmla="*/ 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2">
                  <a:moveTo>
                    <a:pt x="6" y="1"/>
                  </a:moveTo>
                  <a:cubicBezTo>
                    <a:pt x="6" y="1"/>
                    <a:pt x="5" y="0"/>
                    <a:pt x="4" y="0"/>
                  </a:cubicBezTo>
                  <a:cubicBezTo>
                    <a:pt x="0" y="6"/>
                    <a:pt x="6" y="10"/>
                    <a:pt x="6" y="10"/>
                  </a:cubicBezTo>
                  <a:cubicBezTo>
                    <a:pt x="6" y="10"/>
                    <a:pt x="10" y="12"/>
                    <a:pt x="8" y="10"/>
                  </a:cubicBezTo>
                  <a:cubicBezTo>
                    <a:pt x="2" y="4"/>
                    <a:pt x="6" y="1"/>
                    <a:pt x="6" y="1"/>
                  </a:cubicBezTo>
                  <a:close/>
                </a:path>
              </a:pathLst>
            </a:custGeom>
            <a:solidFill>
              <a:srgbClr val="BF4A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2" name="Freeform 83"/>
            <p:cNvSpPr>
              <a:spLocks/>
            </p:cNvSpPr>
            <p:nvPr/>
          </p:nvSpPr>
          <p:spPr bwMode="auto">
            <a:xfrm>
              <a:off x="969963" y="2025650"/>
              <a:ext cx="241300" cy="130175"/>
            </a:xfrm>
            <a:custGeom>
              <a:avLst/>
              <a:gdLst>
                <a:gd name="T0" fmla="*/ 31 w 76"/>
                <a:gd name="T1" fmla="*/ 2 h 41"/>
                <a:gd name="T2" fmla="*/ 5 w 76"/>
                <a:gd name="T3" fmla="*/ 20 h 41"/>
                <a:gd name="T4" fmla="*/ 56 w 76"/>
                <a:gd name="T5" fmla="*/ 33 h 41"/>
                <a:gd name="T6" fmla="*/ 31 w 76"/>
                <a:gd name="T7" fmla="*/ 2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6" h="41">
                  <a:moveTo>
                    <a:pt x="31" y="2"/>
                  </a:moveTo>
                  <a:cubicBezTo>
                    <a:pt x="31" y="2"/>
                    <a:pt x="10" y="3"/>
                    <a:pt x="5" y="20"/>
                  </a:cubicBezTo>
                  <a:cubicBezTo>
                    <a:pt x="0" y="36"/>
                    <a:pt x="38" y="41"/>
                    <a:pt x="56" y="33"/>
                  </a:cubicBezTo>
                  <a:cubicBezTo>
                    <a:pt x="75" y="25"/>
                    <a:pt x="76" y="0"/>
                    <a:pt x="31" y="2"/>
                  </a:cubicBezTo>
                  <a:close/>
                </a:path>
              </a:pathLst>
            </a:custGeom>
            <a:solidFill>
              <a:srgbClr val="FF66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3" name="Freeform 84"/>
            <p:cNvSpPr>
              <a:spLocks/>
            </p:cNvSpPr>
            <p:nvPr/>
          </p:nvSpPr>
          <p:spPr bwMode="auto">
            <a:xfrm>
              <a:off x="979488" y="2057400"/>
              <a:ext cx="212725" cy="92075"/>
            </a:xfrm>
            <a:custGeom>
              <a:avLst/>
              <a:gdLst>
                <a:gd name="T0" fmla="*/ 62 w 67"/>
                <a:gd name="T1" fmla="*/ 0 h 29"/>
                <a:gd name="T2" fmla="*/ 57 w 67"/>
                <a:gd name="T3" fmla="*/ 17 h 29"/>
                <a:gd name="T4" fmla="*/ 38 w 67"/>
                <a:gd name="T5" fmla="*/ 8 h 29"/>
                <a:gd name="T6" fmla="*/ 16 w 67"/>
                <a:gd name="T7" fmla="*/ 20 h 29"/>
                <a:gd name="T8" fmla="*/ 4 w 67"/>
                <a:gd name="T9" fmla="*/ 11 h 29"/>
                <a:gd name="T10" fmla="*/ 6 w 67"/>
                <a:gd name="T11" fmla="*/ 3 h 29"/>
                <a:gd name="T12" fmla="*/ 2 w 67"/>
                <a:gd name="T13" fmla="*/ 14 h 29"/>
                <a:gd name="T14" fmla="*/ 21 w 67"/>
                <a:gd name="T15" fmla="*/ 26 h 29"/>
                <a:gd name="T16" fmla="*/ 65 w 67"/>
                <a:gd name="T17" fmla="*/ 11 h 29"/>
                <a:gd name="T18" fmla="*/ 62 w 67"/>
                <a:gd name="T19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7" h="29">
                  <a:moveTo>
                    <a:pt x="62" y="0"/>
                  </a:moveTo>
                  <a:cubicBezTo>
                    <a:pt x="62" y="0"/>
                    <a:pt x="65" y="13"/>
                    <a:pt x="57" y="17"/>
                  </a:cubicBezTo>
                  <a:cubicBezTo>
                    <a:pt x="51" y="20"/>
                    <a:pt x="45" y="9"/>
                    <a:pt x="38" y="8"/>
                  </a:cubicBezTo>
                  <a:cubicBezTo>
                    <a:pt x="28" y="7"/>
                    <a:pt x="21" y="20"/>
                    <a:pt x="16" y="20"/>
                  </a:cubicBezTo>
                  <a:cubicBezTo>
                    <a:pt x="9" y="19"/>
                    <a:pt x="4" y="17"/>
                    <a:pt x="4" y="11"/>
                  </a:cubicBezTo>
                  <a:cubicBezTo>
                    <a:pt x="5" y="8"/>
                    <a:pt x="6" y="3"/>
                    <a:pt x="6" y="3"/>
                  </a:cubicBezTo>
                  <a:cubicBezTo>
                    <a:pt x="6" y="3"/>
                    <a:pt x="0" y="6"/>
                    <a:pt x="2" y="14"/>
                  </a:cubicBezTo>
                  <a:cubicBezTo>
                    <a:pt x="2" y="14"/>
                    <a:pt x="2" y="23"/>
                    <a:pt x="21" y="26"/>
                  </a:cubicBezTo>
                  <a:cubicBezTo>
                    <a:pt x="41" y="29"/>
                    <a:pt x="62" y="25"/>
                    <a:pt x="65" y="11"/>
                  </a:cubicBezTo>
                  <a:cubicBezTo>
                    <a:pt x="67" y="3"/>
                    <a:pt x="62" y="0"/>
                    <a:pt x="62" y="0"/>
                  </a:cubicBezTo>
                  <a:close/>
                </a:path>
              </a:pathLst>
            </a:cu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4" name="Oval 85"/>
            <p:cNvSpPr>
              <a:spLocks noChangeArrowheads="1"/>
            </p:cNvSpPr>
            <p:nvPr/>
          </p:nvSpPr>
          <p:spPr bwMode="auto">
            <a:xfrm>
              <a:off x="1065213" y="1993900"/>
              <a:ext cx="22225" cy="22225"/>
            </a:xfrm>
            <a:prstGeom prst="ellipse">
              <a:avLst/>
            </a:pr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5" name="Oval 86"/>
            <p:cNvSpPr>
              <a:spLocks noChangeArrowheads="1"/>
            </p:cNvSpPr>
            <p:nvPr/>
          </p:nvSpPr>
          <p:spPr bwMode="auto">
            <a:xfrm>
              <a:off x="1122363" y="1997075"/>
              <a:ext cx="22225" cy="22225"/>
            </a:xfrm>
            <a:prstGeom prst="ellipse">
              <a:avLst/>
            </a:prstGeom>
            <a:solidFill>
              <a:srgbClr val="BF4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</p:grpSp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FFFFFF"/>
                </a:solidFill>
              </a:rPr>
              <a:t>July</a:t>
            </a: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B6DEFF"/>
                </a:solidFill>
              </a:rPr>
              <a:t>2021</a:t>
            </a:r>
            <a:endParaRPr lang="en-US" sz="7200" cap="all" spc="-300" baseline="0" noProof="0" dirty="0">
              <a:solidFill>
                <a:srgbClr val="B6DEFF"/>
              </a:solidFill>
            </a:endParaRPr>
          </a:p>
        </p:txBody>
      </p:sp>
      <p:sp>
        <p:nvSpPr>
          <p:cNvPr id="301" name="Rectangle 300">
            <a:extLst>
              <a:ext uri="{FF2B5EF4-FFF2-40B4-BE49-F238E27FC236}">
                <a16:creationId xmlns:a16="http://schemas.microsoft.com/office/drawing/2014/main" id="{EFAC2854-A48A-461D-B0DD-E3C0FC9423C7}"/>
              </a:ext>
            </a:extLst>
          </p:cNvPr>
          <p:cNvSpPr/>
          <p:nvPr userDrawn="1"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302" name="D1">
            <a:extLst>
              <a:ext uri="{FF2B5EF4-FFF2-40B4-BE49-F238E27FC236}">
                <a16:creationId xmlns:a16="http://schemas.microsoft.com/office/drawing/2014/main" id="{0A626F76-CA52-4F89-9F9C-0B4EA2DA0555}"/>
              </a:ext>
            </a:extLst>
          </p:cNvPr>
          <p:cNvSpPr txBox="1"/>
          <p:nvPr userDrawn="1"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27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03" name="D2">
            <a:extLst>
              <a:ext uri="{FF2B5EF4-FFF2-40B4-BE49-F238E27FC236}">
                <a16:creationId xmlns:a16="http://schemas.microsoft.com/office/drawing/2014/main" id="{4BAAF135-0771-4C9B-9A95-1516EE88A6E5}"/>
              </a:ext>
            </a:extLst>
          </p:cNvPr>
          <p:cNvSpPr txBox="1"/>
          <p:nvPr userDrawn="1"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28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04" name="D3">
            <a:extLst>
              <a:ext uri="{FF2B5EF4-FFF2-40B4-BE49-F238E27FC236}">
                <a16:creationId xmlns:a16="http://schemas.microsoft.com/office/drawing/2014/main" id="{F226FD5B-E665-4BEE-9F0D-EE4C9E126592}"/>
              </a:ext>
            </a:extLst>
          </p:cNvPr>
          <p:cNvSpPr txBox="1"/>
          <p:nvPr userDrawn="1"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29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05" name="D4">
            <a:extLst>
              <a:ext uri="{FF2B5EF4-FFF2-40B4-BE49-F238E27FC236}">
                <a16:creationId xmlns:a16="http://schemas.microsoft.com/office/drawing/2014/main" id="{18180A4E-B1AD-4709-88B9-CCBFE3413530}"/>
              </a:ext>
            </a:extLst>
          </p:cNvPr>
          <p:cNvSpPr txBox="1"/>
          <p:nvPr userDrawn="1"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30</a:t>
            </a:r>
            <a:endParaRPr lang="en-US" dirty="0">
              <a:solidFill>
                <a:srgbClr val="9FE0F8"/>
              </a:solidFill>
            </a:endParaRPr>
          </a:p>
        </p:txBody>
      </p:sp>
      <p:sp>
        <p:nvSpPr>
          <p:cNvPr id="306" name="D5">
            <a:extLst>
              <a:ext uri="{FF2B5EF4-FFF2-40B4-BE49-F238E27FC236}">
                <a16:creationId xmlns:a16="http://schemas.microsoft.com/office/drawing/2014/main" id="{C5569903-33B9-4505-AB6E-76AB1439A55E}"/>
              </a:ext>
            </a:extLst>
          </p:cNvPr>
          <p:cNvSpPr txBox="1"/>
          <p:nvPr userDrawn="1"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07" name="D6">
            <a:extLst>
              <a:ext uri="{FF2B5EF4-FFF2-40B4-BE49-F238E27FC236}">
                <a16:creationId xmlns:a16="http://schemas.microsoft.com/office/drawing/2014/main" id="{43B65834-4D0D-4DDB-91B0-847FE80E0419}"/>
              </a:ext>
            </a:extLst>
          </p:cNvPr>
          <p:cNvSpPr txBox="1"/>
          <p:nvPr userDrawn="1"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8" name="D7">
            <a:extLst>
              <a:ext uri="{FF2B5EF4-FFF2-40B4-BE49-F238E27FC236}">
                <a16:creationId xmlns:a16="http://schemas.microsoft.com/office/drawing/2014/main" id="{AABD1031-44CF-4B46-AB29-038B5B641EE8}"/>
              </a:ext>
            </a:extLst>
          </p:cNvPr>
          <p:cNvSpPr txBox="1"/>
          <p:nvPr userDrawn="1"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9" name="Text Placeholder 2">
            <a:extLst>
              <a:ext uri="{FF2B5EF4-FFF2-40B4-BE49-F238E27FC236}">
                <a16:creationId xmlns:a16="http://schemas.microsoft.com/office/drawing/2014/main" id="{952F5759-4B6E-4EBA-8CFD-9FF84BB20924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310" name="D8">
            <a:extLst>
              <a:ext uri="{FF2B5EF4-FFF2-40B4-BE49-F238E27FC236}">
                <a16:creationId xmlns:a16="http://schemas.microsoft.com/office/drawing/2014/main" id="{D3E652EB-A47C-4A99-8308-08CFDA957865}"/>
              </a:ext>
            </a:extLst>
          </p:cNvPr>
          <p:cNvSpPr txBox="1"/>
          <p:nvPr userDrawn="1"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1" name="D9">
            <a:extLst>
              <a:ext uri="{FF2B5EF4-FFF2-40B4-BE49-F238E27FC236}">
                <a16:creationId xmlns:a16="http://schemas.microsoft.com/office/drawing/2014/main" id="{03783699-3540-4EAD-878B-2B6E421981C1}"/>
              </a:ext>
            </a:extLst>
          </p:cNvPr>
          <p:cNvSpPr txBox="1"/>
          <p:nvPr userDrawn="1"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2" name="D10">
            <a:extLst>
              <a:ext uri="{FF2B5EF4-FFF2-40B4-BE49-F238E27FC236}">
                <a16:creationId xmlns:a16="http://schemas.microsoft.com/office/drawing/2014/main" id="{998B4FD8-A083-4477-833E-159F5A29E713}"/>
              </a:ext>
            </a:extLst>
          </p:cNvPr>
          <p:cNvSpPr txBox="1"/>
          <p:nvPr userDrawn="1"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3" name="D11">
            <a:extLst>
              <a:ext uri="{FF2B5EF4-FFF2-40B4-BE49-F238E27FC236}">
                <a16:creationId xmlns:a16="http://schemas.microsoft.com/office/drawing/2014/main" id="{D3510B15-2C97-488F-9A07-C32518829B1B}"/>
              </a:ext>
            </a:extLst>
          </p:cNvPr>
          <p:cNvSpPr txBox="1"/>
          <p:nvPr userDrawn="1"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4" name="D12">
            <a:extLst>
              <a:ext uri="{FF2B5EF4-FFF2-40B4-BE49-F238E27FC236}">
                <a16:creationId xmlns:a16="http://schemas.microsoft.com/office/drawing/2014/main" id="{20E442B0-C2B6-492E-A50A-74414912C34D}"/>
              </a:ext>
            </a:extLst>
          </p:cNvPr>
          <p:cNvSpPr txBox="1"/>
          <p:nvPr userDrawn="1"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5" name="D13">
            <a:extLst>
              <a:ext uri="{FF2B5EF4-FFF2-40B4-BE49-F238E27FC236}">
                <a16:creationId xmlns:a16="http://schemas.microsoft.com/office/drawing/2014/main" id="{0B0AEEDC-4D4E-4BD3-A56C-63E5CFF98D2C}"/>
              </a:ext>
            </a:extLst>
          </p:cNvPr>
          <p:cNvSpPr txBox="1"/>
          <p:nvPr userDrawn="1"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6" name="D14">
            <a:extLst>
              <a:ext uri="{FF2B5EF4-FFF2-40B4-BE49-F238E27FC236}">
                <a16:creationId xmlns:a16="http://schemas.microsoft.com/office/drawing/2014/main" id="{E8B361BB-6F3E-4D93-88CD-46CE6769B555}"/>
              </a:ext>
            </a:extLst>
          </p:cNvPr>
          <p:cNvSpPr txBox="1"/>
          <p:nvPr userDrawn="1"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7" name="D15">
            <a:extLst>
              <a:ext uri="{FF2B5EF4-FFF2-40B4-BE49-F238E27FC236}">
                <a16:creationId xmlns:a16="http://schemas.microsoft.com/office/drawing/2014/main" id="{CAD8A7A4-C679-49EA-8C95-A67419F438F4}"/>
              </a:ext>
            </a:extLst>
          </p:cNvPr>
          <p:cNvSpPr txBox="1"/>
          <p:nvPr userDrawn="1"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8" name="D16">
            <a:extLst>
              <a:ext uri="{FF2B5EF4-FFF2-40B4-BE49-F238E27FC236}">
                <a16:creationId xmlns:a16="http://schemas.microsoft.com/office/drawing/2014/main" id="{6FA35BA3-9EDA-467B-871D-607C63E90D1F}"/>
              </a:ext>
            </a:extLst>
          </p:cNvPr>
          <p:cNvSpPr txBox="1"/>
          <p:nvPr userDrawn="1"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9" name="D17">
            <a:extLst>
              <a:ext uri="{FF2B5EF4-FFF2-40B4-BE49-F238E27FC236}">
                <a16:creationId xmlns:a16="http://schemas.microsoft.com/office/drawing/2014/main" id="{9328D8FE-7ADA-4A58-9CAB-1DCAC93FF69A}"/>
              </a:ext>
            </a:extLst>
          </p:cNvPr>
          <p:cNvSpPr txBox="1"/>
          <p:nvPr userDrawn="1"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0" name="D18">
            <a:extLst>
              <a:ext uri="{FF2B5EF4-FFF2-40B4-BE49-F238E27FC236}">
                <a16:creationId xmlns:a16="http://schemas.microsoft.com/office/drawing/2014/main" id="{3013DDE7-8577-4AC0-90F8-9F771F44F9CC}"/>
              </a:ext>
            </a:extLst>
          </p:cNvPr>
          <p:cNvSpPr txBox="1"/>
          <p:nvPr userDrawn="1"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1" name="D19">
            <a:extLst>
              <a:ext uri="{FF2B5EF4-FFF2-40B4-BE49-F238E27FC236}">
                <a16:creationId xmlns:a16="http://schemas.microsoft.com/office/drawing/2014/main" id="{E9EE5296-6F4A-407A-A078-7EF0801973AD}"/>
              </a:ext>
            </a:extLst>
          </p:cNvPr>
          <p:cNvSpPr txBox="1"/>
          <p:nvPr userDrawn="1"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2" name="D20">
            <a:extLst>
              <a:ext uri="{FF2B5EF4-FFF2-40B4-BE49-F238E27FC236}">
                <a16:creationId xmlns:a16="http://schemas.microsoft.com/office/drawing/2014/main" id="{D6270EFD-4C85-4A3A-8569-803ECED25225}"/>
              </a:ext>
            </a:extLst>
          </p:cNvPr>
          <p:cNvSpPr txBox="1"/>
          <p:nvPr userDrawn="1"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3" name="D21">
            <a:extLst>
              <a:ext uri="{FF2B5EF4-FFF2-40B4-BE49-F238E27FC236}">
                <a16:creationId xmlns:a16="http://schemas.microsoft.com/office/drawing/2014/main" id="{3277F559-08A2-4033-A8CC-48E00A6610E2}"/>
              </a:ext>
            </a:extLst>
          </p:cNvPr>
          <p:cNvSpPr txBox="1"/>
          <p:nvPr userDrawn="1"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4" name="D22">
            <a:extLst>
              <a:ext uri="{FF2B5EF4-FFF2-40B4-BE49-F238E27FC236}">
                <a16:creationId xmlns:a16="http://schemas.microsoft.com/office/drawing/2014/main" id="{22FE40C9-0A1A-428C-A8ED-FA69BFEB53E0}"/>
              </a:ext>
            </a:extLst>
          </p:cNvPr>
          <p:cNvSpPr txBox="1"/>
          <p:nvPr userDrawn="1"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5" name="D23">
            <a:extLst>
              <a:ext uri="{FF2B5EF4-FFF2-40B4-BE49-F238E27FC236}">
                <a16:creationId xmlns:a16="http://schemas.microsoft.com/office/drawing/2014/main" id="{346E4D18-A9AF-4597-8574-688D1DB7FD7A}"/>
              </a:ext>
            </a:extLst>
          </p:cNvPr>
          <p:cNvSpPr txBox="1"/>
          <p:nvPr userDrawn="1"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6" name="D24">
            <a:extLst>
              <a:ext uri="{FF2B5EF4-FFF2-40B4-BE49-F238E27FC236}">
                <a16:creationId xmlns:a16="http://schemas.microsoft.com/office/drawing/2014/main" id="{C6558A62-E9A1-47AD-8A98-8D84A7F90CA1}"/>
              </a:ext>
            </a:extLst>
          </p:cNvPr>
          <p:cNvSpPr txBox="1"/>
          <p:nvPr userDrawn="1"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7" name="D25">
            <a:extLst>
              <a:ext uri="{FF2B5EF4-FFF2-40B4-BE49-F238E27FC236}">
                <a16:creationId xmlns:a16="http://schemas.microsoft.com/office/drawing/2014/main" id="{5CE95EFD-A031-4B7F-84A9-337E76BACFE1}"/>
              </a:ext>
            </a:extLst>
          </p:cNvPr>
          <p:cNvSpPr txBox="1"/>
          <p:nvPr userDrawn="1"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8" name="D26">
            <a:extLst>
              <a:ext uri="{FF2B5EF4-FFF2-40B4-BE49-F238E27FC236}">
                <a16:creationId xmlns:a16="http://schemas.microsoft.com/office/drawing/2014/main" id="{6056014A-2A19-4E66-B0DB-709B4046E462}"/>
              </a:ext>
            </a:extLst>
          </p:cNvPr>
          <p:cNvSpPr txBox="1"/>
          <p:nvPr userDrawn="1"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9" name="D27">
            <a:extLst>
              <a:ext uri="{FF2B5EF4-FFF2-40B4-BE49-F238E27FC236}">
                <a16:creationId xmlns:a16="http://schemas.microsoft.com/office/drawing/2014/main" id="{E96A61CF-4AD8-4085-9FDE-E7BB11BE2EE4}"/>
              </a:ext>
            </a:extLst>
          </p:cNvPr>
          <p:cNvSpPr txBox="1"/>
          <p:nvPr userDrawn="1"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30" name="D28">
            <a:extLst>
              <a:ext uri="{FF2B5EF4-FFF2-40B4-BE49-F238E27FC236}">
                <a16:creationId xmlns:a16="http://schemas.microsoft.com/office/drawing/2014/main" id="{9D698CBC-F59A-42A5-95E9-85B370C3AB0F}"/>
              </a:ext>
            </a:extLst>
          </p:cNvPr>
          <p:cNvSpPr txBox="1"/>
          <p:nvPr userDrawn="1"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31" name="D29">
            <a:extLst>
              <a:ext uri="{FF2B5EF4-FFF2-40B4-BE49-F238E27FC236}">
                <a16:creationId xmlns:a16="http://schemas.microsoft.com/office/drawing/2014/main" id="{A7045B20-B56C-4F0A-BD38-3D46C88B239E}"/>
              </a:ext>
            </a:extLst>
          </p:cNvPr>
          <p:cNvSpPr txBox="1"/>
          <p:nvPr userDrawn="1"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32" name="D30">
            <a:extLst>
              <a:ext uri="{FF2B5EF4-FFF2-40B4-BE49-F238E27FC236}">
                <a16:creationId xmlns:a16="http://schemas.microsoft.com/office/drawing/2014/main" id="{F3894C10-56F1-43E2-AA50-C432350507A5}"/>
              </a:ext>
            </a:extLst>
          </p:cNvPr>
          <p:cNvSpPr txBox="1"/>
          <p:nvPr userDrawn="1"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45" name="D31">
            <a:extLst>
              <a:ext uri="{FF2B5EF4-FFF2-40B4-BE49-F238E27FC236}">
                <a16:creationId xmlns:a16="http://schemas.microsoft.com/office/drawing/2014/main" id="{C1FCDEE8-E630-4EE8-B672-0E09CBFC8CB5}"/>
              </a:ext>
            </a:extLst>
          </p:cNvPr>
          <p:cNvSpPr txBox="1"/>
          <p:nvPr userDrawn="1"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56" name="D32">
            <a:extLst>
              <a:ext uri="{FF2B5EF4-FFF2-40B4-BE49-F238E27FC236}">
                <a16:creationId xmlns:a16="http://schemas.microsoft.com/office/drawing/2014/main" id="{621738D8-8307-403E-9255-A20578B06B86}"/>
              </a:ext>
            </a:extLst>
          </p:cNvPr>
          <p:cNvSpPr txBox="1"/>
          <p:nvPr userDrawn="1"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28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57" name="D33">
            <a:extLst>
              <a:ext uri="{FF2B5EF4-FFF2-40B4-BE49-F238E27FC236}">
                <a16:creationId xmlns:a16="http://schemas.microsoft.com/office/drawing/2014/main" id="{A198E701-EBA0-45F7-A198-54862DC36143}"/>
              </a:ext>
            </a:extLst>
          </p:cNvPr>
          <p:cNvSpPr txBox="1"/>
          <p:nvPr userDrawn="1"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29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58" name="D34">
            <a:extLst>
              <a:ext uri="{FF2B5EF4-FFF2-40B4-BE49-F238E27FC236}">
                <a16:creationId xmlns:a16="http://schemas.microsoft.com/office/drawing/2014/main" id="{5504DA45-E4C9-4DEF-8B71-C63E7B1A80EA}"/>
              </a:ext>
            </a:extLst>
          </p:cNvPr>
          <p:cNvSpPr txBox="1"/>
          <p:nvPr userDrawn="1"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30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59" name="D35">
            <a:extLst>
              <a:ext uri="{FF2B5EF4-FFF2-40B4-BE49-F238E27FC236}">
                <a16:creationId xmlns:a16="http://schemas.microsoft.com/office/drawing/2014/main" id="{F4DC7918-7A46-46FE-9609-6BE13E7340E6}"/>
              </a:ext>
            </a:extLst>
          </p:cNvPr>
          <p:cNvSpPr txBox="1"/>
          <p:nvPr userDrawn="1"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60" name="D36">
            <a:extLst>
              <a:ext uri="{FF2B5EF4-FFF2-40B4-BE49-F238E27FC236}">
                <a16:creationId xmlns:a16="http://schemas.microsoft.com/office/drawing/2014/main" id="{D07DA664-A24C-4D73-85A6-F8BC57AB39ED}"/>
              </a:ext>
            </a:extLst>
          </p:cNvPr>
          <p:cNvSpPr txBox="1"/>
          <p:nvPr userDrawn="1"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61" name="D37">
            <a:extLst>
              <a:ext uri="{FF2B5EF4-FFF2-40B4-BE49-F238E27FC236}">
                <a16:creationId xmlns:a16="http://schemas.microsoft.com/office/drawing/2014/main" id="{52B7832D-BABA-4ABF-BE16-2F08C914438A}"/>
              </a:ext>
            </a:extLst>
          </p:cNvPr>
          <p:cNvSpPr txBox="1"/>
          <p:nvPr userDrawn="1"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2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62" name="D38">
            <a:extLst>
              <a:ext uri="{FF2B5EF4-FFF2-40B4-BE49-F238E27FC236}">
                <a16:creationId xmlns:a16="http://schemas.microsoft.com/office/drawing/2014/main" id="{1BD674A5-3BEA-4F79-9B58-5D99F492EABC}"/>
              </a:ext>
            </a:extLst>
          </p:cNvPr>
          <p:cNvSpPr txBox="1"/>
          <p:nvPr userDrawn="1"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3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63" name="D39">
            <a:extLst>
              <a:ext uri="{FF2B5EF4-FFF2-40B4-BE49-F238E27FC236}">
                <a16:creationId xmlns:a16="http://schemas.microsoft.com/office/drawing/2014/main" id="{894FFDF6-C700-4128-A975-998129C369B1}"/>
              </a:ext>
            </a:extLst>
          </p:cNvPr>
          <p:cNvSpPr txBox="1"/>
          <p:nvPr userDrawn="1"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4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64" name="D40">
            <a:extLst>
              <a:ext uri="{FF2B5EF4-FFF2-40B4-BE49-F238E27FC236}">
                <a16:creationId xmlns:a16="http://schemas.microsoft.com/office/drawing/2014/main" id="{C9C0E3F7-2CBA-49F4-B790-5B1A04B31EDA}"/>
              </a:ext>
            </a:extLst>
          </p:cNvPr>
          <p:cNvSpPr txBox="1"/>
          <p:nvPr userDrawn="1"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5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65" name="D41">
            <a:extLst>
              <a:ext uri="{FF2B5EF4-FFF2-40B4-BE49-F238E27FC236}">
                <a16:creationId xmlns:a16="http://schemas.microsoft.com/office/drawing/2014/main" id="{75D4759D-FE2E-44C7-864C-0EE0B5B14625}"/>
              </a:ext>
            </a:extLst>
          </p:cNvPr>
          <p:cNvSpPr txBox="1"/>
          <p:nvPr userDrawn="1"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6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66" name="D42">
            <a:extLst>
              <a:ext uri="{FF2B5EF4-FFF2-40B4-BE49-F238E27FC236}">
                <a16:creationId xmlns:a16="http://schemas.microsoft.com/office/drawing/2014/main" id="{D0BA7B27-5D62-46FA-B2D5-200E87F96763}"/>
              </a:ext>
            </a:extLst>
          </p:cNvPr>
          <p:cNvSpPr txBox="1"/>
          <p:nvPr userDrawn="1"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7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67" name="Text Placeholder 2">
            <a:extLst>
              <a:ext uri="{FF2B5EF4-FFF2-40B4-BE49-F238E27FC236}">
                <a16:creationId xmlns:a16="http://schemas.microsoft.com/office/drawing/2014/main" id="{C22DC915-1744-4996-9EF5-0E22EE5DFA85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8" name="Text Placeholder 2">
            <a:extLst>
              <a:ext uri="{FF2B5EF4-FFF2-40B4-BE49-F238E27FC236}">
                <a16:creationId xmlns:a16="http://schemas.microsoft.com/office/drawing/2014/main" id="{09AF8D6C-7E6A-4A90-8CBB-0D2C27EEB6ED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9" name="Text Placeholder 2">
            <a:extLst>
              <a:ext uri="{FF2B5EF4-FFF2-40B4-BE49-F238E27FC236}">
                <a16:creationId xmlns:a16="http://schemas.microsoft.com/office/drawing/2014/main" id="{709B1E38-139B-49CF-BBD6-0D85557B1C81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0" name="Text Placeholder 2">
            <a:extLst>
              <a:ext uri="{FF2B5EF4-FFF2-40B4-BE49-F238E27FC236}">
                <a16:creationId xmlns:a16="http://schemas.microsoft.com/office/drawing/2014/main" id="{C5247471-75ED-4A2F-B8CC-C4302FBA43FB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1" name="Text Placeholder 2">
            <a:extLst>
              <a:ext uri="{FF2B5EF4-FFF2-40B4-BE49-F238E27FC236}">
                <a16:creationId xmlns:a16="http://schemas.microsoft.com/office/drawing/2014/main" id="{166026C5-DEF4-49F0-AFDF-00FA71F962D4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2" name="Text Placeholder 2">
            <a:extLst>
              <a:ext uri="{FF2B5EF4-FFF2-40B4-BE49-F238E27FC236}">
                <a16:creationId xmlns:a16="http://schemas.microsoft.com/office/drawing/2014/main" id="{BFD5BF20-4027-4585-814D-100D2D0D4D14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3" name="Text Placeholder 2">
            <a:extLst>
              <a:ext uri="{FF2B5EF4-FFF2-40B4-BE49-F238E27FC236}">
                <a16:creationId xmlns:a16="http://schemas.microsoft.com/office/drawing/2014/main" id="{1B371C26-1668-4C0B-A890-E18DBDB75BA7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4" name="Text Placeholder 2">
            <a:extLst>
              <a:ext uri="{FF2B5EF4-FFF2-40B4-BE49-F238E27FC236}">
                <a16:creationId xmlns:a16="http://schemas.microsoft.com/office/drawing/2014/main" id="{8A7B11E8-3FE5-4830-8103-E28279ADEC52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5" name="Text Placeholder 2">
            <a:extLst>
              <a:ext uri="{FF2B5EF4-FFF2-40B4-BE49-F238E27FC236}">
                <a16:creationId xmlns:a16="http://schemas.microsoft.com/office/drawing/2014/main" id="{F9D793A7-4263-4440-9752-8EE3D9DBB30E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6" name="Text Placeholder 2">
            <a:extLst>
              <a:ext uri="{FF2B5EF4-FFF2-40B4-BE49-F238E27FC236}">
                <a16:creationId xmlns:a16="http://schemas.microsoft.com/office/drawing/2014/main" id="{4297CEDA-3C34-46B2-B99C-6AC2FA069A12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7" name="Text Placeholder 2">
            <a:extLst>
              <a:ext uri="{FF2B5EF4-FFF2-40B4-BE49-F238E27FC236}">
                <a16:creationId xmlns:a16="http://schemas.microsoft.com/office/drawing/2014/main" id="{A66389EB-15C2-4E49-9DBF-863BCD17C7F4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8" name="Text Placeholder 2">
            <a:extLst>
              <a:ext uri="{FF2B5EF4-FFF2-40B4-BE49-F238E27FC236}">
                <a16:creationId xmlns:a16="http://schemas.microsoft.com/office/drawing/2014/main" id="{221623D3-0CE6-47D3-AFE8-2C771DC1EF77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9" name="Text Placeholder 2">
            <a:extLst>
              <a:ext uri="{FF2B5EF4-FFF2-40B4-BE49-F238E27FC236}">
                <a16:creationId xmlns:a16="http://schemas.microsoft.com/office/drawing/2014/main" id="{1A202207-57A4-4E93-A37F-A8DE20C9987F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0" name="Text Placeholder 2">
            <a:extLst>
              <a:ext uri="{FF2B5EF4-FFF2-40B4-BE49-F238E27FC236}">
                <a16:creationId xmlns:a16="http://schemas.microsoft.com/office/drawing/2014/main" id="{C3845CA1-48A8-4D5C-B716-8462F99ABFF6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1" name="Text Placeholder 2">
            <a:extLst>
              <a:ext uri="{FF2B5EF4-FFF2-40B4-BE49-F238E27FC236}">
                <a16:creationId xmlns:a16="http://schemas.microsoft.com/office/drawing/2014/main" id="{CCD27DFA-DCFD-4157-8B09-8936790559FE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2" name="Text Placeholder 2">
            <a:extLst>
              <a:ext uri="{FF2B5EF4-FFF2-40B4-BE49-F238E27FC236}">
                <a16:creationId xmlns:a16="http://schemas.microsoft.com/office/drawing/2014/main" id="{687C4553-B172-43C5-809C-6BBF7A0C4F80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3" name="Text Placeholder 2">
            <a:extLst>
              <a:ext uri="{FF2B5EF4-FFF2-40B4-BE49-F238E27FC236}">
                <a16:creationId xmlns:a16="http://schemas.microsoft.com/office/drawing/2014/main" id="{6C6074DD-3B6A-4B52-8642-9496C32F7CE6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4" name="Text Placeholder 2">
            <a:extLst>
              <a:ext uri="{FF2B5EF4-FFF2-40B4-BE49-F238E27FC236}">
                <a16:creationId xmlns:a16="http://schemas.microsoft.com/office/drawing/2014/main" id="{83972970-1002-43D3-B328-10950DD919BD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5" name="Text Placeholder 2">
            <a:extLst>
              <a:ext uri="{FF2B5EF4-FFF2-40B4-BE49-F238E27FC236}">
                <a16:creationId xmlns:a16="http://schemas.microsoft.com/office/drawing/2014/main" id="{D0534F1C-B2E1-4A79-A74B-2E7FEF42F131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6" name="Text Placeholder 2">
            <a:extLst>
              <a:ext uri="{FF2B5EF4-FFF2-40B4-BE49-F238E27FC236}">
                <a16:creationId xmlns:a16="http://schemas.microsoft.com/office/drawing/2014/main" id="{F6EDC77D-691A-47A4-9150-4F5A32DB700F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7" name="Text Placeholder 2">
            <a:extLst>
              <a:ext uri="{FF2B5EF4-FFF2-40B4-BE49-F238E27FC236}">
                <a16:creationId xmlns:a16="http://schemas.microsoft.com/office/drawing/2014/main" id="{53CE30E8-556C-4372-B727-8D0F5A4C379E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8" name="Text Placeholder 2">
            <a:extLst>
              <a:ext uri="{FF2B5EF4-FFF2-40B4-BE49-F238E27FC236}">
                <a16:creationId xmlns:a16="http://schemas.microsoft.com/office/drawing/2014/main" id="{3FEF2850-4A91-4DC0-9C5D-FE619069C981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9" name="Text Placeholder 2">
            <a:extLst>
              <a:ext uri="{FF2B5EF4-FFF2-40B4-BE49-F238E27FC236}">
                <a16:creationId xmlns:a16="http://schemas.microsoft.com/office/drawing/2014/main" id="{63C4AB39-EE65-4AF4-947E-7428C52A0BEB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0" name="Text Placeholder 2">
            <a:extLst>
              <a:ext uri="{FF2B5EF4-FFF2-40B4-BE49-F238E27FC236}">
                <a16:creationId xmlns:a16="http://schemas.microsoft.com/office/drawing/2014/main" id="{BDD30D4A-8D25-40CA-A3DF-99781ABC93C1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1" name="Text Placeholder 2">
            <a:extLst>
              <a:ext uri="{FF2B5EF4-FFF2-40B4-BE49-F238E27FC236}">
                <a16:creationId xmlns:a16="http://schemas.microsoft.com/office/drawing/2014/main" id="{32BC0807-EC8B-48DF-9F86-CB5556B04EF0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2" name="Text Placeholder 2">
            <a:extLst>
              <a:ext uri="{FF2B5EF4-FFF2-40B4-BE49-F238E27FC236}">
                <a16:creationId xmlns:a16="http://schemas.microsoft.com/office/drawing/2014/main" id="{5524B790-4DA0-4264-8093-BE5FB9D11E17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3" name="Text Placeholder 2">
            <a:extLst>
              <a:ext uri="{FF2B5EF4-FFF2-40B4-BE49-F238E27FC236}">
                <a16:creationId xmlns:a16="http://schemas.microsoft.com/office/drawing/2014/main" id="{89703499-5CDE-4F31-85AB-4E9C3493D4B8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4" name="Text Placeholder 2">
            <a:extLst>
              <a:ext uri="{FF2B5EF4-FFF2-40B4-BE49-F238E27FC236}">
                <a16:creationId xmlns:a16="http://schemas.microsoft.com/office/drawing/2014/main" id="{2C9ACC5C-9FA3-46EA-92B3-8A02006769D7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5" name="Text Placeholder 2">
            <a:extLst>
              <a:ext uri="{FF2B5EF4-FFF2-40B4-BE49-F238E27FC236}">
                <a16:creationId xmlns:a16="http://schemas.microsoft.com/office/drawing/2014/main" id="{6B5F7891-F4D0-4432-893E-27A3A3DAC924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6" name="Text Placeholder 2">
            <a:extLst>
              <a:ext uri="{FF2B5EF4-FFF2-40B4-BE49-F238E27FC236}">
                <a16:creationId xmlns:a16="http://schemas.microsoft.com/office/drawing/2014/main" id="{843045E9-C00F-4759-AA7B-242C07E80015}"/>
              </a:ext>
            </a:extLst>
          </p:cNvPr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7" name="Text Placeholder 2">
            <a:extLst>
              <a:ext uri="{FF2B5EF4-FFF2-40B4-BE49-F238E27FC236}">
                <a16:creationId xmlns:a16="http://schemas.microsoft.com/office/drawing/2014/main" id="{E0670813-A9D1-46CE-82AB-99017AA10472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8" name="Text Placeholder 2">
            <a:extLst>
              <a:ext uri="{FF2B5EF4-FFF2-40B4-BE49-F238E27FC236}">
                <a16:creationId xmlns:a16="http://schemas.microsoft.com/office/drawing/2014/main" id="{9D9C5253-BAB9-43AA-A220-6A7C7A9D7212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9" name="Text Placeholder 2">
            <a:extLst>
              <a:ext uri="{FF2B5EF4-FFF2-40B4-BE49-F238E27FC236}">
                <a16:creationId xmlns:a16="http://schemas.microsoft.com/office/drawing/2014/main" id="{C0CB94B8-FB48-495A-AFC1-281158CD00B5}"/>
              </a:ext>
            </a:extLst>
          </p:cNvPr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0" name="Text Placeholder 2">
            <a:extLst>
              <a:ext uri="{FF2B5EF4-FFF2-40B4-BE49-F238E27FC236}">
                <a16:creationId xmlns:a16="http://schemas.microsoft.com/office/drawing/2014/main" id="{1A790106-9951-4ADC-9DCE-C1FA2F894DFF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1" name="Text Placeholder 2">
            <a:extLst>
              <a:ext uri="{FF2B5EF4-FFF2-40B4-BE49-F238E27FC236}">
                <a16:creationId xmlns:a16="http://schemas.microsoft.com/office/drawing/2014/main" id="{7368AFE7-EA0A-427F-A858-A1013DEFFA10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2" name="Text Placeholder 2">
            <a:extLst>
              <a:ext uri="{FF2B5EF4-FFF2-40B4-BE49-F238E27FC236}">
                <a16:creationId xmlns:a16="http://schemas.microsoft.com/office/drawing/2014/main" id="{EC9B4280-3B3F-494E-8E6D-EA629BD5E360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3" name="Text Placeholder 2">
            <a:extLst>
              <a:ext uri="{FF2B5EF4-FFF2-40B4-BE49-F238E27FC236}">
                <a16:creationId xmlns:a16="http://schemas.microsoft.com/office/drawing/2014/main" id="{6B10E5CE-4256-4FDF-B27B-BE44ABDD3306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4" name="Text Placeholder 2">
            <a:extLst>
              <a:ext uri="{FF2B5EF4-FFF2-40B4-BE49-F238E27FC236}">
                <a16:creationId xmlns:a16="http://schemas.microsoft.com/office/drawing/2014/main" id="{9AA71B68-66ED-4F29-8A89-C48AB181D687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5" name="Text Placeholder 2">
            <a:extLst>
              <a:ext uri="{FF2B5EF4-FFF2-40B4-BE49-F238E27FC236}">
                <a16:creationId xmlns:a16="http://schemas.microsoft.com/office/drawing/2014/main" id="{CB0E0017-DAF2-493D-B682-2696143B5812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6" name="Text Placeholder 2">
            <a:extLst>
              <a:ext uri="{FF2B5EF4-FFF2-40B4-BE49-F238E27FC236}">
                <a16:creationId xmlns:a16="http://schemas.microsoft.com/office/drawing/2014/main" id="{C3C7CDA5-9FE1-4134-952F-AFE4B96A4C50}"/>
              </a:ext>
            </a:extLst>
          </p:cNvPr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7" name="Text Placeholder 2">
            <a:extLst>
              <a:ext uri="{FF2B5EF4-FFF2-40B4-BE49-F238E27FC236}">
                <a16:creationId xmlns:a16="http://schemas.microsoft.com/office/drawing/2014/main" id="{4624F34C-B4CF-4F6B-BD0A-38108A1C06D1}"/>
              </a:ext>
            </a:extLst>
          </p:cNvPr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8" name="TextBox 407">
            <a:extLst>
              <a:ext uri="{FF2B5EF4-FFF2-40B4-BE49-F238E27FC236}">
                <a16:creationId xmlns:a16="http://schemas.microsoft.com/office/drawing/2014/main" id="{83F1944C-06E6-45C0-9138-EF6DC8B8EB95}"/>
              </a:ext>
            </a:extLst>
          </p:cNvPr>
          <p:cNvSpPr txBox="1"/>
          <p:nvPr userDrawn="1"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409" name="TextBox 408">
            <a:extLst>
              <a:ext uri="{FF2B5EF4-FFF2-40B4-BE49-F238E27FC236}">
                <a16:creationId xmlns:a16="http://schemas.microsoft.com/office/drawing/2014/main" id="{E5108AD8-805D-4329-9772-800F4086DED7}"/>
              </a:ext>
            </a:extLst>
          </p:cNvPr>
          <p:cNvSpPr txBox="1"/>
          <p:nvPr userDrawn="1"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410" name="TextBox 409">
            <a:extLst>
              <a:ext uri="{FF2B5EF4-FFF2-40B4-BE49-F238E27FC236}">
                <a16:creationId xmlns:a16="http://schemas.microsoft.com/office/drawing/2014/main" id="{AEC5B261-9B86-4BC3-B99C-B6AC44F2BBCE}"/>
              </a:ext>
            </a:extLst>
          </p:cNvPr>
          <p:cNvSpPr txBox="1"/>
          <p:nvPr userDrawn="1"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411" name="TextBox 410">
            <a:extLst>
              <a:ext uri="{FF2B5EF4-FFF2-40B4-BE49-F238E27FC236}">
                <a16:creationId xmlns:a16="http://schemas.microsoft.com/office/drawing/2014/main" id="{47FAA73A-D353-4704-BF25-8EE2247F3388}"/>
              </a:ext>
            </a:extLst>
          </p:cNvPr>
          <p:cNvSpPr txBox="1"/>
          <p:nvPr userDrawn="1"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412" name="TextBox 411">
            <a:extLst>
              <a:ext uri="{FF2B5EF4-FFF2-40B4-BE49-F238E27FC236}">
                <a16:creationId xmlns:a16="http://schemas.microsoft.com/office/drawing/2014/main" id="{A6356CF2-0706-460C-91AE-9CA37E681EB7}"/>
              </a:ext>
            </a:extLst>
          </p:cNvPr>
          <p:cNvSpPr txBox="1"/>
          <p:nvPr userDrawn="1"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413" name="TextBox 412">
            <a:extLst>
              <a:ext uri="{FF2B5EF4-FFF2-40B4-BE49-F238E27FC236}">
                <a16:creationId xmlns:a16="http://schemas.microsoft.com/office/drawing/2014/main" id="{87CEE5C8-CC31-4DCE-8CE2-68E2F710CEB3}"/>
              </a:ext>
            </a:extLst>
          </p:cNvPr>
          <p:cNvSpPr txBox="1"/>
          <p:nvPr userDrawn="1"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414" name="TextBox 413">
            <a:extLst>
              <a:ext uri="{FF2B5EF4-FFF2-40B4-BE49-F238E27FC236}">
                <a16:creationId xmlns:a16="http://schemas.microsoft.com/office/drawing/2014/main" id="{B061E1AE-84DD-4BDE-9BDC-47BDBA573FE4}"/>
              </a:ext>
            </a:extLst>
          </p:cNvPr>
          <p:cNvSpPr txBox="1"/>
          <p:nvPr userDrawn="1"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415" name="Straight Connector 414">
            <a:extLst>
              <a:ext uri="{FF2B5EF4-FFF2-40B4-BE49-F238E27FC236}">
                <a16:creationId xmlns:a16="http://schemas.microsoft.com/office/drawing/2014/main" id="{8912D9A4-B5CE-49E8-AF1D-0E8678FBF6CD}"/>
              </a:ext>
            </a:extLst>
          </p:cNvPr>
          <p:cNvCxnSpPr/>
          <p:nvPr userDrawn="1"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Straight Connector 415">
            <a:extLst>
              <a:ext uri="{FF2B5EF4-FFF2-40B4-BE49-F238E27FC236}">
                <a16:creationId xmlns:a16="http://schemas.microsoft.com/office/drawing/2014/main" id="{D29E7CEB-DC42-4B7A-8EAE-97EBC248AF46}"/>
              </a:ext>
            </a:extLst>
          </p:cNvPr>
          <p:cNvCxnSpPr/>
          <p:nvPr userDrawn="1"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7" name="Straight Connector 416">
            <a:extLst>
              <a:ext uri="{FF2B5EF4-FFF2-40B4-BE49-F238E27FC236}">
                <a16:creationId xmlns:a16="http://schemas.microsoft.com/office/drawing/2014/main" id="{BA877718-CE3D-4D8F-820E-091F8436D70B}"/>
              </a:ext>
            </a:extLst>
          </p:cNvPr>
          <p:cNvCxnSpPr/>
          <p:nvPr userDrawn="1"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8" name="Straight Connector 417">
            <a:extLst>
              <a:ext uri="{FF2B5EF4-FFF2-40B4-BE49-F238E27FC236}">
                <a16:creationId xmlns:a16="http://schemas.microsoft.com/office/drawing/2014/main" id="{684CE414-5C16-45EF-9A41-F99CE7B43F26}"/>
              </a:ext>
            </a:extLst>
          </p:cNvPr>
          <p:cNvCxnSpPr/>
          <p:nvPr userDrawn="1"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9" name="Straight Connector 418">
            <a:extLst>
              <a:ext uri="{FF2B5EF4-FFF2-40B4-BE49-F238E27FC236}">
                <a16:creationId xmlns:a16="http://schemas.microsoft.com/office/drawing/2014/main" id="{AEF02A37-84C4-4A8A-94D2-087292658833}"/>
              </a:ext>
            </a:extLst>
          </p:cNvPr>
          <p:cNvCxnSpPr/>
          <p:nvPr userDrawn="1"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0" name="Straight Connector 419">
            <a:extLst>
              <a:ext uri="{FF2B5EF4-FFF2-40B4-BE49-F238E27FC236}">
                <a16:creationId xmlns:a16="http://schemas.microsoft.com/office/drawing/2014/main" id="{F70D61D4-EAE7-4BD4-95D8-8CD91C31CA2A}"/>
              </a:ext>
            </a:extLst>
          </p:cNvPr>
          <p:cNvCxnSpPr/>
          <p:nvPr userDrawn="1"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1" name="Straight Connector 420">
            <a:extLst>
              <a:ext uri="{FF2B5EF4-FFF2-40B4-BE49-F238E27FC236}">
                <a16:creationId xmlns:a16="http://schemas.microsoft.com/office/drawing/2014/main" id="{14DD4AB5-3DEC-4C1F-B7D4-CD172CDD1CFF}"/>
              </a:ext>
            </a:extLst>
          </p:cNvPr>
          <p:cNvCxnSpPr/>
          <p:nvPr userDrawn="1"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2" name="Straight Connector 421">
            <a:extLst>
              <a:ext uri="{FF2B5EF4-FFF2-40B4-BE49-F238E27FC236}">
                <a16:creationId xmlns:a16="http://schemas.microsoft.com/office/drawing/2014/main" id="{C241BE82-47D7-4DBB-B91B-49A89FB18753}"/>
              </a:ext>
            </a:extLst>
          </p:cNvPr>
          <p:cNvCxnSpPr/>
          <p:nvPr userDrawn="1"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3" name="Straight Connector 422">
            <a:extLst>
              <a:ext uri="{FF2B5EF4-FFF2-40B4-BE49-F238E27FC236}">
                <a16:creationId xmlns:a16="http://schemas.microsoft.com/office/drawing/2014/main" id="{24A205AC-DDCB-4EBA-BFCC-1510E2B2E67F}"/>
              </a:ext>
            </a:extLst>
          </p:cNvPr>
          <p:cNvCxnSpPr/>
          <p:nvPr userDrawn="1"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4" name="Straight Connector 423">
            <a:extLst>
              <a:ext uri="{FF2B5EF4-FFF2-40B4-BE49-F238E27FC236}">
                <a16:creationId xmlns:a16="http://schemas.microsoft.com/office/drawing/2014/main" id="{F19B6463-BB6F-4DB2-B8D0-3CD496E6BFA5}"/>
              </a:ext>
            </a:extLst>
          </p:cNvPr>
          <p:cNvCxnSpPr/>
          <p:nvPr userDrawn="1"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5" name="Straight Connector 424">
            <a:extLst>
              <a:ext uri="{FF2B5EF4-FFF2-40B4-BE49-F238E27FC236}">
                <a16:creationId xmlns:a16="http://schemas.microsoft.com/office/drawing/2014/main" id="{9865103F-8896-4C57-9245-5F27B8DFC3DD}"/>
              </a:ext>
            </a:extLst>
          </p:cNvPr>
          <p:cNvCxnSpPr/>
          <p:nvPr userDrawn="1"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6" name="Straight Connector 425">
            <a:extLst>
              <a:ext uri="{FF2B5EF4-FFF2-40B4-BE49-F238E27FC236}">
                <a16:creationId xmlns:a16="http://schemas.microsoft.com/office/drawing/2014/main" id="{DE94FEA2-7D63-4762-BFD4-18F275D8BC2B}"/>
              </a:ext>
            </a:extLst>
          </p:cNvPr>
          <p:cNvCxnSpPr/>
          <p:nvPr userDrawn="1"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7" name="Straight Connector 426">
            <a:extLst>
              <a:ext uri="{FF2B5EF4-FFF2-40B4-BE49-F238E27FC236}">
                <a16:creationId xmlns:a16="http://schemas.microsoft.com/office/drawing/2014/main" id="{61310493-26D3-434A-8A69-2FCCC4280291}"/>
              </a:ext>
            </a:extLst>
          </p:cNvPr>
          <p:cNvCxnSpPr/>
          <p:nvPr userDrawn="1"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901260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ugu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A539103D-B6AB-4A91-A7B9-C6D1D0EB36EF}"/>
              </a:ext>
            </a:extLst>
          </p:cNvPr>
          <p:cNvGrpSpPr/>
          <p:nvPr userDrawn="1"/>
        </p:nvGrpSpPr>
        <p:grpSpPr>
          <a:xfrm>
            <a:off x="1588" y="0"/>
            <a:ext cx="9140825" cy="6858000"/>
            <a:chOff x="1588" y="0"/>
            <a:chExt cx="9140825" cy="6858000"/>
          </a:xfrm>
        </p:grpSpPr>
        <p:sp>
          <p:nvSpPr>
            <p:cNvPr id="302" name="AutoShape 3"/>
            <p:cNvSpPr>
              <a:spLocks noChangeAspect="1" noChangeArrowheads="1" noTextEdit="1"/>
            </p:cNvSpPr>
            <p:nvPr/>
          </p:nvSpPr>
          <p:spPr bwMode="auto">
            <a:xfrm>
              <a:off x="1588" y="0"/>
              <a:ext cx="9140825" cy="6858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3" name="Freeform 5"/>
            <p:cNvSpPr>
              <a:spLocks/>
            </p:cNvSpPr>
            <p:nvPr/>
          </p:nvSpPr>
          <p:spPr bwMode="auto">
            <a:xfrm>
              <a:off x="3927476" y="962025"/>
              <a:ext cx="552450" cy="1736725"/>
            </a:xfrm>
            <a:custGeom>
              <a:avLst/>
              <a:gdLst>
                <a:gd name="T0" fmla="*/ 164 w 348"/>
                <a:gd name="T1" fmla="*/ 0 h 1094"/>
                <a:gd name="T2" fmla="*/ 0 w 348"/>
                <a:gd name="T3" fmla="*/ 348 h 1094"/>
                <a:gd name="T4" fmla="*/ 90 w 348"/>
                <a:gd name="T5" fmla="*/ 448 h 1094"/>
                <a:gd name="T6" fmla="*/ 52 w 348"/>
                <a:gd name="T7" fmla="*/ 1094 h 1094"/>
                <a:gd name="T8" fmla="*/ 220 w 348"/>
                <a:gd name="T9" fmla="*/ 1094 h 1094"/>
                <a:gd name="T10" fmla="*/ 262 w 348"/>
                <a:gd name="T11" fmla="*/ 1032 h 1094"/>
                <a:gd name="T12" fmla="*/ 254 w 348"/>
                <a:gd name="T13" fmla="*/ 456 h 1094"/>
                <a:gd name="T14" fmla="*/ 348 w 348"/>
                <a:gd name="T15" fmla="*/ 324 h 1094"/>
                <a:gd name="T16" fmla="*/ 164 w 348"/>
                <a:gd name="T17" fmla="*/ 0 h 10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8" h="1094">
                  <a:moveTo>
                    <a:pt x="164" y="0"/>
                  </a:moveTo>
                  <a:lnTo>
                    <a:pt x="0" y="348"/>
                  </a:lnTo>
                  <a:lnTo>
                    <a:pt x="90" y="448"/>
                  </a:lnTo>
                  <a:lnTo>
                    <a:pt x="52" y="1094"/>
                  </a:lnTo>
                  <a:lnTo>
                    <a:pt x="220" y="1094"/>
                  </a:lnTo>
                  <a:lnTo>
                    <a:pt x="262" y="1032"/>
                  </a:lnTo>
                  <a:lnTo>
                    <a:pt x="254" y="456"/>
                  </a:lnTo>
                  <a:lnTo>
                    <a:pt x="348" y="324"/>
                  </a:lnTo>
                  <a:lnTo>
                    <a:pt x="164" y="0"/>
                  </a:lnTo>
                  <a:close/>
                </a:path>
              </a:pathLst>
            </a:custGeom>
            <a:solidFill>
              <a:srgbClr val="CCB88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4" name="Freeform 6"/>
            <p:cNvSpPr>
              <a:spLocks/>
            </p:cNvSpPr>
            <p:nvPr/>
          </p:nvSpPr>
          <p:spPr bwMode="auto">
            <a:xfrm>
              <a:off x="3924301" y="955675"/>
              <a:ext cx="555625" cy="590550"/>
            </a:xfrm>
            <a:custGeom>
              <a:avLst/>
              <a:gdLst>
                <a:gd name="T0" fmla="*/ 0 w 175"/>
                <a:gd name="T1" fmla="*/ 174 h 186"/>
                <a:gd name="T2" fmla="*/ 71 w 175"/>
                <a:gd name="T3" fmla="*/ 185 h 186"/>
                <a:gd name="T4" fmla="*/ 175 w 175"/>
                <a:gd name="T5" fmla="*/ 164 h 186"/>
                <a:gd name="T6" fmla="*/ 84 w 175"/>
                <a:gd name="T7" fmla="*/ 0 h 186"/>
                <a:gd name="T8" fmla="*/ 0 w 175"/>
                <a:gd name="T9" fmla="*/ 174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5" h="186">
                  <a:moveTo>
                    <a:pt x="0" y="174"/>
                  </a:moveTo>
                  <a:cubicBezTo>
                    <a:pt x="0" y="174"/>
                    <a:pt x="14" y="186"/>
                    <a:pt x="71" y="185"/>
                  </a:cubicBezTo>
                  <a:cubicBezTo>
                    <a:pt x="128" y="184"/>
                    <a:pt x="175" y="164"/>
                    <a:pt x="175" y="164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84" y="0"/>
                    <a:pt x="84" y="0"/>
                    <a:pt x="0" y="174"/>
                  </a:cubicBezTo>
                  <a:close/>
                </a:path>
              </a:pathLst>
            </a:custGeom>
            <a:solidFill>
              <a:srgbClr val="B29F7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5" name="Freeform 7"/>
            <p:cNvSpPr>
              <a:spLocks/>
            </p:cNvSpPr>
            <p:nvPr/>
          </p:nvSpPr>
          <p:spPr bwMode="auto">
            <a:xfrm>
              <a:off x="738188" y="1025525"/>
              <a:ext cx="1317625" cy="2705100"/>
            </a:xfrm>
            <a:custGeom>
              <a:avLst/>
              <a:gdLst>
                <a:gd name="T0" fmla="*/ 320 w 415"/>
                <a:gd name="T1" fmla="*/ 282 h 852"/>
                <a:gd name="T2" fmla="*/ 287 w 415"/>
                <a:gd name="T3" fmla="*/ 321 h 852"/>
                <a:gd name="T4" fmla="*/ 269 w 415"/>
                <a:gd name="T5" fmla="*/ 319 h 852"/>
                <a:gd name="T6" fmla="*/ 266 w 415"/>
                <a:gd name="T7" fmla="*/ 300 h 852"/>
                <a:gd name="T8" fmla="*/ 244 w 415"/>
                <a:gd name="T9" fmla="*/ 300 h 852"/>
                <a:gd name="T10" fmla="*/ 243 w 415"/>
                <a:gd name="T11" fmla="*/ 316 h 852"/>
                <a:gd name="T12" fmla="*/ 238 w 415"/>
                <a:gd name="T13" fmla="*/ 316 h 852"/>
                <a:gd name="T14" fmla="*/ 235 w 415"/>
                <a:gd name="T15" fmla="*/ 297 h 852"/>
                <a:gd name="T16" fmla="*/ 216 w 415"/>
                <a:gd name="T17" fmla="*/ 300 h 852"/>
                <a:gd name="T18" fmla="*/ 214 w 415"/>
                <a:gd name="T19" fmla="*/ 317 h 852"/>
                <a:gd name="T20" fmla="*/ 207 w 415"/>
                <a:gd name="T21" fmla="*/ 316 h 852"/>
                <a:gd name="T22" fmla="*/ 203 w 415"/>
                <a:gd name="T23" fmla="*/ 298 h 852"/>
                <a:gd name="T24" fmla="*/ 186 w 415"/>
                <a:gd name="T25" fmla="*/ 302 h 852"/>
                <a:gd name="T26" fmla="*/ 189 w 415"/>
                <a:gd name="T27" fmla="*/ 341 h 852"/>
                <a:gd name="T28" fmla="*/ 212 w 415"/>
                <a:gd name="T29" fmla="*/ 343 h 852"/>
                <a:gd name="T30" fmla="*/ 216 w 415"/>
                <a:gd name="T31" fmla="*/ 357 h 852"/>
                <a:gd name="T32" fmla="*/ 216 w 415"/>
                <a:gd name="T33" fmla="*/ 393 h 852"/>
                <a:gd name="T34" fmla="*/ 241 w 415"/>
                <a:gd name="T35" fmla="*/ 394 h 852"/>
                <a:gd name="T36" fmla="*/ 238 w 415"/>
                <a:gd name="T37" fmla="*/ 433 h 852"/>
                <a:gd name="T38" fmla="*/ 152 w 415"/>
                <a:gd name="T39" fmla="*/ 433 h 852"/>
                <a:gd name="T40" fmla="*/ 152 w 415"/>
                <a:gd name="T41" fmla="*/ 231 h 852"/>
                <a:gd name="T42" fmla="*/ 188 w 415"/>
                <a:gd name="T43" fmla="*/ 206 h 852"/>
                <a:gd name="T44" fmla="*/ 188 w 415"/>
                <a:gd name="T45" fmla="*/ 116 h 852"/>
                <a:gd name="T46" fmla="*/ 94 w 415"/>
                <a:gd name="T47" fmla="*/ 0 h 852"/>
                <a:gd name="T48" fmla="*/ 0 w 415"/>
                <a:gd name="T49" fmla="*/ 116 h 852"/>
                <a:gd name="T50" fmla="*/ 0 w 415"/>
                <a:gd name="T51" fmla="*/ 206 h 852"/>
                <a:gd name="T52" fmla="*/ 32 w 415"/>
                <a:gd name="T53" fmla="*/ 231 h 852"/>
                <a:gd name="T54" fmla="*/ 32 w 415"/>
                <a:gd name="T55" fmla="*/ 425 h 852"/>
                <a:gd name="T56" fmla="*/ 21 w 415"/>
                <a:gd name="T57" fmla="*/ 639 h 852"/>
                <a:gd name="T58" fmla="*/ 155 w 415"/>
                <a:gd name="T59" fmla="*/ 852 h 852"/>
                <a:gd name="T60" fmla="*/ 305 w 415"/>
                <a:gd name="T61" fmla="*/ 817 h 852"/>
                <a:gd name="T62" fmla="*/ 415 w 415"/>
                <a:gd name="T63" fmla="*/ 642 h 852"/>
                <a:gd name="T64" fmla="*/ 388 w 415"/>
                <a:gd name="T65" fmla="*/ 281 h 852"/>
                <a:gd name="T66" fmla="*/ 320 w 415"/>
                <a:gd name="T67" fmla="*/ 282 h 8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15" h="852">
                  <a:moveTo>
                    <a:pt x="320" y="282"/>
                  </a:moveTo>
                  <a:cubicBezTo>
                    <a:pt x="320" y="282"/>
                    <a:pt x="320" y="282"/>
                    <a:pt x="287" y="321"/>
                  </a:cubicBezTo>
                  <a:cubicBezTo>
                    <a:pt x="279" y="321"/>
                    <a:pt x="269" y="321"/>
                    <a:pt x="269" y="319"/>
                  </a:cubicBezTo>
                  <a:cubicBezTo>
                    <a:pt x="268" y="312"/>
                    <a:pt x="271" y="301"/>
                    <a:pt x="266" y="300"/>
                  </a:cubicBezTo>
                  <a:cubicBezTo>
                    <a:pt x="262" y="298"/>
                    <a:pt x="246" y="296"/>
                    <a:pt x="244" y="300"/>
                  </a:cubicBezTo>
                  <a:cubicBezTo>
                    <a:pt x="242" y="303"/>
                    <a:pt x="247" y="315"/>
                    <a:pt x="243" y="316"/>
                  </a:cubicBezTo>
                  <a:cubicBezTo>
                    <a:pt x="242" y="317"/>
                    <a:pt x="239" y="319"/>
                    <a:pt x="238" y="316"/>
                  </a:cubicBezTo>
                  <a:cubicBezTo>
                    <a:pt x="235" y="311"/>
                    <a:pt x="239" y="299"/>
                    <a:pt x="235" y="297"/>
                  </a:cubicBezTo>
                  <a:cubicBezTo>
                    <a:pt x="231" y="296"/>
                    <a:pt x="217" y="296"/>
                    <a:pt x="216" y="300"/>
                  </a:cubicBezTo>
                  <a:cubicBezTo>
                    <a:pt x="215" y="303"/>
                    <a:pt x="218" y="317"/>
                    <a:pt x="214" y="317"/>
                  </a:cubicBezTo>
                  <a:cubicBezTo>
                    <a:pt x="213" y="317"/>
                    <a:pt x="208" y="319"/>
                    <a:pt x="207" y="316"/>
                  </a:cubicBezTo>
                  <a:cubicBezTo>
                    <a:pt x="204" y="309"/>
                    <a:pt x="207" y="298"/>
                    <a:pt x="203" y="298"/>
                  </a:cubicBezTo>
                  <a:cubicBezTo>
                    <a:pt x="198" y="298"/>
                    <a:pt x="186" y="297"/>
                    <a:pt x="186" y="302"/>
                  </a:cubicBezTo>
                  <a:cubicBezTo>
                    <a:pt x="186" y="308"/>
                    <a:pt x="184" y="341"/>
                    <a:pt x="189" y="341"/>
                  </a:cubicBezTo>
                  <a:cubicBezTo>
                    <a:pt x="195" y="341"/>
                    <a:pt x="208" y="343"/>
                    <a:pt x="212" y="343"/>
                  </a:cubicBezTo>
                  <a:cubicBezTo>
                    <a:pt x="216" y="343"/>
                    <a:pt x="216" y="352"/>
                    <a:pt x="216" y="357"/>
                  </a:cubicBezTo>
                  <a:cubicBezTo>
                    <a:pt x="216" y="363"/>
                    <a:pt x="216" y="393"/>
                    <a:pt x="216" y="393"/>
                  </a:cubicBezTo>
                  <a:cubicBezTo>
                    <a:pt x="241" y="394"/>
                    <a:pt x="241" y="394"/>
                    <a:pt x="241" y="394"/>
                  </a:cubicBezTo>
                  <a:cubicBezTo>
                    <a:pt x="241" y="404"/>
                    <a:pt x="239" y="417"/>
                    <a:pt x="238" y="433"/>
                  </a:cubicBezTo>
                  <a:cubicBezTo>
                    <a:pt x="229" y="433"/>
                    <a:pt x="204" y="433"/>
                    <a:pt x="152" y="433"/>
                  </a:cubicBezTo>
                  <a:cubicBezTo>
                    <a:pt x="152" y="231"/>
                    <a:pt x="152" y="231"/>
                    <a:pt x="152" y="231"/>
                  </a:cubicBezTo>
                  <a:cubicBezTo>
                    <a:pt x="188" y="206"/>
                    <a:pt x="188" y="206"/>
                    <a:pt x="188" y="206"/>
                  </a:cubicBezTo>
                  <a:cubicBezTo>
                    <a:pt x="188" y="116"/>
                    <a:pt x="188" y="116"/>
                    <a:pt x="188" y="116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0" y="116"/>
                    <a:pt x="0" y="116"/>
                    <a:pt x="0" y="116"/>
                  </a:cubicBezTo>
                  <a:cubicBezTo>
                    <a:pt x="0" y="206"/>
                    <a:pt x="0" y="206"/>
                    <a:pt x="0" y="206"/>
                  </a:cubicBezTo>
                  <a:cubicBezTo>
                    <a:pt x="32" y="231"/>
                    <a:pt x="32" y="231"/>
                    <a:pt x="32" y="231"/>
                  </a:cubicBezTo>
                  <a:cubicBezTo>
                    <a:pt x="32" y="425"/>
                    <a:pt x="32" y="425"/>
                    <a:pt x="32" y="425"/>
                  </a:cubicBezTo>
                  <a:cubicBezTo>
                    <a:pt x="32" y="425"/>
                    <a:pt x="29" y="425"/>
                    <a:pt x="21" y="639"/>
                  </a:cubicBezTo>
                  <a:cubicBezTo>
                    <a:pt x="21" y="639"/>
                    <a:pt x="149" y="852"/>
                    <a:pt x="155" y="852"/>
                  </a:cubicBezTo>
                  <a:cubicBezTo>
                    <a:pt x="160" y="852"/>
                    <a:pt x="305" y="817"/>
                    <a:pt x="305" y="817"/>
                  </a:cubicBezTo>
                  <a:cubicBezTo>
                    <a:pt x="305" y="817"/>
                    <a:pt x="305" y="817"/>
                    <a:pt x="415" y="642"/>
                  </a:cubicBezTo>
                  <a:cubicBezTo>
                    <a:pt x="415" y="642"/>
                    <a:pt x="415" y="642"/>
                    <a:pt x="388" y="281"/>
                  </a:cubicBezTo>
                  <a:cubicBezTo>
                    <a:pt x="388" y="281"/>
                    <a:pt x="388" y="281"/>
                    <a:pt x="320" y="282"/>
                  </a:cubicBezTo>
                  <a:close/>
                </a:path>
              </a:pathLst>
            </a:custGeom>
            <a:solidFill>
              <a:srgbClr val="B29F7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6" name="Freeform 8"/>
            <p:cNvSpPr>
              <a:spLocks/>
            </p:cNvSpPr>
            <p:nvPr/>
          </p:nvSpPr>
          <p:spPr bwMode="auto">
            <a:xfrm>
              <a:off x="3213101" y="1962150"/>
              <a:ext cx="492125" cy="981075"/>
            </a:xfrm>
            <a:custGeom>
              <a:avLst/>
              <a:gdLst>
                <a:gd name="T0" fmla="*/ 131 w 155"/>
                <a:gd name="T1" fmla="*/ 152 h 309"/>
                <a:gd name="T2" fmla="*/ 128 w 155"/>
                <a:gd name="T3" fmla="*/ 174 h 309"/>
                <a:gd name="T4" fmla="*/ 111 w 155"/>
                <a:gd name="T5" fmla="*/ 173 h 309"/>
                <a:gd name="T6" fmla="*/ 111 w 155"/>
                <a:gd name="T7" fmla="*/ 118 h 309"/>
                <a:gd name="T8" fmla="*/ 131 w 155"/>
                <a:gd name="T9" fmla="*/ 102 h 309"/>
                <a:gd name="T10" fmla="*/ 132 w 155"/>
                <a:gd name="T11" fmla="*/ 51 h 309"/>
                <a:gd name="T12" fmla="*/ 100 w 155"/>
                <a:gd name="T13" fmla="*/ 0 h 309"/>
                <a:gd name="T14" fmla="*/ 60 w 155"/>
                <a:gd name="T15" fmla="*/ 53 h 309"/>
                <a:gd name="T16" fmla="*/ 59 w 155"/>
                <a:gd name="T17" fmla="*/ 103 h 309"/>
                <a:gd name="T18" fmla="*/ 81 w 155"/>
                <a:gd name="T19" fmla="*/ 116 h 309"/>
                <a:gd name="T20" fmla="*/ 80 w 155"/>
                <a:gd name="T21" fmla="*/ 171 h 309"/>
                <a:gd name="T22" fmla="*/ 66 w 155"/>
                <a:gd name="T23" fmla="*/ 170 h 309"/>
                <a:gd name="T24" fmla="*/ 66 w 155"/>
                <a:gd name="T25" fmla="*/ 152 h 309"/>
                <a:gd name="T26" fmla="*/ 41 w 155"/>
                <a:gd name="T27" fmla="*/ 149 h 309"/>
                <a:gd name="T28" fmla="*/ 40 w 155"/>
                <a:gd name="T29" fmla="*/ 173 h 309"/>
                <a:gd name="T30" fmla="*/ 27 w 155"/>
                <a:gd name="T31" fmla="*/ 172 h 309"/>
                <a:gd name="T32" fmla="*/ 25 w 155"/>
                <a:gd name="T33" fmla="*/ 150 h 309"/>
                <a:gd name="T34" fmla="*/ 0 w 155"/>
                <a:gd name="T35" fmla="*/ 151 h 309"/>
                <a:gd name="T36" fmla="*/ 0 w 155"/>
                <a:gd name="T37" fmla="*/ 192 h 309"/>
                <a:gd name="T38" fmla="*/ 36 w 155"/>
                <a:gd name="T39" fmla="*/ 208 h 309"/>
                <a:gd name="T40" fmla="*/ 33 w 155"/>
                <a:gd name="T41" fmla="*/ 262 h 309"/>
                <a:gd name="T42" fmla="*/ 5 w 155"/>
                <a:gd name="T43" fmla="*/ 270 h 309"/>
                <a:gd name="T44" fmla="*/ 122 w 155"/>
                <a:gd name="T45" fmla="*/ 305 h 309"/>
                <a:gd name="T46" fmla="*/ 123 w 155"/>
                <a:gd name="T47" fmla="*/ 210 h 309"/>
                <a:gd name="T48" fmla="*/ 151 w 155"/>
                <a:gd name="T49" fmla="*/ 191 h 309"/>
                <a:gd name="T50" fmla="*/ 155 w 155"/>
                <a:gd name="T51" fmla="*/ 155 h 309"/>
                <a:gd name="T52" fmla="*/ 131 w 155"/>
                <a:gd name="T53" fmla="*/ 152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55" h="309">
                  <a:moveTo>
                    <a:pt x="131" y="152"/>
                  </a:moveTo>
                  <a:cubicBezTo>
                    <a:pt x="128" y="161"/>
                    <a:pt x="128" y="174"/>
                    <a:pt x="128" y="174"/>
                  </a:cubicBezTo>
                  <a:cubicBezTo>
                    <a:pt x="128" y="174"/>
                    <a:pt x="113" y="176"/>
                    <a:pt x="111" y="173"/>
                  </a:cubicBezTo>
                  <a:cubicBezTo>
                    <a:pt x="108" y="169"/>
                    <a:pt x="111" y="118"/>
                    <a:pt x="111" y="118"/>
                  </a:cubicBezTo>
                  <a:cubicBezTo>
                    <a:pt x="131" y="102"/>
                    <a:pt x="131" y="102"/>
                    <a:pt x="131" y="102"/>
                  </a:cubicBezTo>
                  <a:cubicBezTo>
                    <a:pt x="132" y="51"/>
                    <a:pt x="132" y="51"/>
                    <a:pt x="132" y="51"/>
                  </a:cubicBezTo>
                  <a:cubicBezTo>
                    <a:pt x="132" y="51"/>
                    <a:pt x="132" y="51"/>
                    <a:pt x="100" y="0"/>
                  </a:cubicBezTo>
                  <a:cubicBezTo>
                    <a:pt x="100" y="0"/>
                    <a:pt x="100" y="0"/>
                    <a:pt x="60" y="53"/>
                  </a:cubicBezTo>
                  <a:cubicBezTo>
                    <a:pt x="60" y="53"/>
                    <a:pt x="59" y="60"/>
                    <a:pt x="59" y="103"/>
                  </a:cubicBezTo>
                  <a:cubicBezTo>
                    <a:pt x="59" y="103"/>
                    <a:pt x="72" y="112"/>
                    <a:pt x="81" y="116"/>
                  </a:cubicBezTo>
                  <a:cubicBezTo>
                    <a:pt x="80" y="171"/>
                    <a:pt x="80" y="171"/>
                    <a:pt x="80" y="171"/>
                  </a:cubicBezTo>
                  <a:cubicBezTo>
                    <a:pt x="80" y="171"/>
                    <a:pt x="69" y="173"/>
                    <a:pt x="66" y="170"/>
                  </a:cubicBezTo>
                  <a:cubicBezTo>
                    <a:pt x="63" y="168"/>
                    <a:pt x="67" y="156"/>
                    <a:pt x="66" y="152"/>
                  </a:cubicBezTo>
                  <a:cubicBezTo>
                    <a:pt x="65" y="144"/>
                    <a:pt x="41" y="149"/>
                    <a:pt x="41" y="149"/>
                  </a:cubicBezTo>
                  <a:cubicBezTo>
                    <a:pt x="41" y="149"/>
                    <a:pt x="42" y="169"/>
                    <a:pt x="40" y="173"/>
                  </a:cubicBezTo>
                  <a:cubicBezTo>
                    <a:pt x="38" y="176"/>
                    <a:pt x="27" y="172"/>
                    <a:pt x="27" y="172"/>
                  </a:cubicBezTo>
                  <a:cubicBezTo>
                    <a:pt x="27" y="172"/>
                    <a:pt x="26" y="153"/>
                    <a:pt x="25" y="150"/>
                  </a:cubicBezTo>
                  <a:cubicBezTo>
                    <a:pt x="21" y="144"/>
                    <a:pt x="0" y="151"/>
                    <a:pt x="0" y="151"/>
                  </a:cubicBezTo>
                  <a:cubicBezTo>
                    <a:pt x="0" y="151"/>
                    <a:pt x="2" y="150"/>
                    <a:pt x="0" y="192"/>
                  </a:cubicBezTo>
                  <a:cubicBezTo>
                    <a:pt x="0" y="192"/>
                    <a:pt x="0" y="192"/>
                    <a:pt x="36" y="208"/>
                  </a:cubicBezTo>
                  <a:cubicBezTo>
                    <a:pt x="33" y="262"/>
                    <a:pt x="33" y="262"/>
                    <a:pt x="33" y="262"/>
                  </a:cubicBezTo>
                  <a:cubicBezTo>
                    <a:pt x="5" y="270"/>
                    <a:pt x="5" y="270"/>
                    <a:pt x="5" y="270"/>
                  </a:cubicBezTo>
                  <a:cubicBezTo>
                    <a:pt x="5" y="270"/>
                    <a:pt x="52" y="309"/>
                    <a:pt x="122" y="305"/>
                  </a:cubicBezTo>
                  <a:cubicBezTo>
                    <a:pt x="122" y="305"/>
                    <a:pt x="123" y="286"/>
                    <a:pt x="123" y="210"/>
                  </a:cubicBezTo>
                  <a:cubicBezTo>
                    <a:pt x="123" y="210"/>
                    <a:pt x="145" y="197"/>
                    <a:pt x="151" y="191"/>
                  </a:cubicBezTo>
                  <a:cubicBezTo>
                    <a:pt x="155" y="155"/>
                    <a:pt x="155" y="155"/>
                    <a:pt x="155" y="155"/>
                  </a:cubicBezTo>
                  <a:cubicBezTo>
                    <a:pt x="155" y="155"/>
                    <a:pt x="132" y="146"/>
                    <a:pt x="131" y="152"/>
                  </a:cubicBezTo>
                  <a:close/>
                </a:path>
              </a:pathLst>
            </a:custGeom>
            <a:solidFill>
              <a:srgbClr val="B29F7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7" name="Freeform 9"/>
            <p:cNvSpPr>
              <a:spLocks/>
            </p:cNvSpPr>
            <p:nvPr/>
          </p:nvSpPr>
          <p:spPr bwMode="auto">
            <a:xfrm>
              <a:off x="150813" y="663575"/>
              <a:ext cx="400050" cy="1819275"/>
            </a:xfrm>
            <a:custGeom>
              <a:avLst/>
              <a:gdLst>
                <a:gd name="T0" fmla="*/ 244 w 252"/>
                <a:gd name="T1" fmla="*/ 170 h 1146"/>
                <a:gd name="T2" fmla="*/ 126 w 252"/>
                <a:gd name="T3" fmla="*/ 0 h 1146"/>
                <a:gd name="T4" fmla="*/ 20 w 252"/>
                <a:gd name="T5" fmla="*/ 166 h 1146"/>
                <a:gd name="T6" fmla="*/ 0 w 252"/>
                <a:gd name="T7" fmla="*/ 1146 h 1146"/>
                <a:gd name="T8" fmla="*/ 222 w 252"/>
                <a:gd name="T9" fmla="*/ 1060 h 1146"/>
                <a:gd name="T10" fmla="*/ 252 w 252"/>
                <a:gd name="T11" fmla="*/ 936 h 1146"/>
                <a:gd name="T12" fmla="*/ 246 w 252"/>
                <a:gd name="T13" fmla="*/ 670 h 1146"/>
                <a:gd name="T14" fmla="*/ 244 w 252"/>
                <a:gd name="T15" fmla="*/ 170 h 11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52" h="1146">
                  <a:moveTo>
                    <a:pt x="244" y="170"/>
                  </a:moveTo>
                  <a:lnTo>
                    <a:pt x="126" y="0"/>
                  </a:lnTo>
                  <a:lnTo>
                    <a:pt x="20" y="166"/>
                  </a:lnTo>
                  <a:lnTo>
                    <a:pt x="0" y="1146"/>
                  </a:lnTo>
                  <a:lnTo>
                    <a:pt x="222" y="1060"/>
                  </a:lnTo>
                  <a:lnTo>
                    <a:pt x="252" y="936"/>
                  </a:lnTo>
                  <a:lnTo>
                    <a:pt x="246" y="670"/>
                  </a:lnTo>
                  <a:lnTo>
                    <a:pt x="244" y="170"/>
                  </a:lnTo>
                  <a:close/>
                </a:path>
              </a:pathLst>
            </a:custGeom>
            <a:solidFill>
              <a:srgbClr val="CCB88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8" name="Freeform 10"/>
            <p:cNvSpPr>
              <a:spLocks/>
            </p:cNvSpPr>
            <p:nvPr/>
          </p:nvSpPr>
          <p:spPr bwMode="auto">
            <a:xfrm>
              <a:off x="1588" y="1076325"/>
              <a:ext cx="9140825" cy="5781675"/>
            </a:xfrm>
            <a:custGeom>
              <a:avLst/>
              <a:gdLst>
                <a:gd name="T0" fmla="*/ 2880 w 2880"/>
                <a:gd name="T1" fmla="*/ 448 h 1821"/>
                <a:gd name="T2" fmla="*/ 1481 w 2880"/>
                <a:gd name="T3" fmla="*/ 441 h 1821"/>
                <a:gd name="T4" fmla="*/ 1521 w 2880"/>
                <a:gd name="T5" fmla="*/ 381 h 1821"/>
                <a:gd name="T6" fmla="*/ 1491 w 2880"/>
                <a:gd name="T7" fmla="*/ 345 h 1821"/>
                <a:gd name="T8" fmla="*/ 1479 w 2880"/>
                <a:gd name="T9" fmla="*/ 369 h 1821"/>
                <a:gd name="T10" fmla="*/ 1446 w 2880"/>
                <a:gd name="T11" fmla="*/ 336 h 1821"/>
                <a:gd name="T12" fmla="*/ 1432 w 2880"/>
                <a:gd name="T13" fmla="*/ 361 h 1821"/>
                <a:gd name="T14" fmla="*/ 1399 w 2880"/>
                <a:gd name="T15" fmla="*/ 338 h 1821"/>
                <a:gd name="T16" fmla="*/ 1386 w 2880"/>
                <a:gd name="T17" fmla="*/ 366 h 1821"/>
                <a:gd name="T18" fmla="*/ 1353 w 2880"/>
                <a:gd name="T19" fmla="*/ 343 h 1821"/>
                <a:gd name="T20" fmla="*/ 1344 w 2880"/>
                <a:gd name="T21" fmla="*/ 372 h 1821"/>
                <a:gd name="T22" fmla="*/ 1314 w 2880"/>
                <a:gd name="T23" fmla="*/ 342 h 1821"/>
                <a:gd name="T24" fmla="*/ 1345 w 2880"/>
                <a:gd name="T25" fmla="*/ 444 h 1821"/>
                <a:gd name="T26" fmla="*/ 1249 w 2880"/>
                <a:gd name="T27" fmla="*/ 495 h 1821"/>
                <a:gd name="T28" fmla="*/ 1146 w 2880"/>
                <a:gd name="T29" fmla="*/ 581 h 1821"/>
                <a:gd name="T30" fmla="*/ 996 w 2880"/>
                <a:gd name="T31" fmla="*/ 535 h 1821"/>
                <a:gd name="T32" fmla="*/ 992 w 2880"/>
                <a:gd name="T33" fmla="*/ 315 h 1821"/>
                <a:gd name="T34" fmla="*/ 1001 w 2880"/>
                <a:gd name="T35" fmla="*/ 117 h 1821"/>
                <a:gd name="T36" fmla="*/ 956 w 2880"/>
                <a:gd name="T37" fmla="*/ 8 h 1821"/>
                <a:gd name="T38" fmla="*/ 933 w 2880"/>
                <a:gd name="T39" fmla="*/ 56 h 1821"/>
                <a:gd name="T40" fmla="*/ 892 w 2880"/>
                <a:gd name="T41" fmla="*/ 8 h 1821"/>
                <a:gd name="T42" fmla="*/ 854 w 2880"/>
                <a:gd name="T43" fmla="*/ 62 h 1821"/>
                <a:gd name="T44" fmla="*/ 794 w 2880"/>
                <a:gd name="T45" fmla="*/ 11 h 1821"/>
                <a:gd name="T46" fmla="*/ 761 w 2880"/>
                <a:gd name="T47" fmla="*/ 54 h 1821"/>
                <a:gd name="T48" fmla="*/ 709 w 2880"/>
                <a:gd name="T49" fmla="*/ 8 h 1821"/>
                <a:gd name="T50" fmla="*/ 668 w 2880"/>
                <a:gd name="T51" fmla="*/ 46 h 1821"/>
                <a:gd name="T52" fmla="*/ 624 w 2880"/>
                <a:gd name="T53" fmla="*/ 8 h 1821"/>
                <a:gd name="T54" fmla="*/ 591 w 2880"/>
                <a:gd name="T55" fmla="*/ 46 h 1821"/>
                <a:gd name="T56" fmla="*/ 536 w 2880"/>
                <a:gd name="T57" fmla="*/ 8 h 1821"/>
                <a:gd name="T58" fmla="*/ 574 w 2880"/>
                <a:gd name="T59" fmla="*/ 142 h 1821"/>
                <a:gd name="T60" fmla="*/ 580 w 2880"/>
                <a:gd name="T61" fmla="*/ 319 h 1821"/>
                <a:gd name="T62" fmla="*/ 561 w 2880"/>
                <a:gd name="T63" fmla="*/ 652 h 1821"/>
                <a:gd name="T64" fmla="*/ 409 w 2880"/>
                <a:gd name="T65" fmla="*/ 676 h 1821"/>
                <a:gd name="T66" fmla="*/ 362 w 2880"/>
                <a:gd name="T67" fmla="*/ 576 h 1821"/>
                <a:gd name="T68" fmla="*/ 425 w 2880"/>
                <a:gd name="T69" fmla="*/ 520 h 1821"/>
                <a:gd name="T70" fmla="*/ 386 w 2880"/>
                <a:gd name="T71" fmla="*/ 348 h 1821"/>
                <a:gd name="T72" fmla="*/ 348 w 2880"/>
                <a:gd name="T73" fmla="*/ 404 h 1821"/>
                <a:gd name="T74" fmla="*/ 300 w 2880"/>
                <a:gd name="T75" fmla="*/ 355 h 1821"/>
                <a:gd name="T76" fmla="*/ 263 w 2880"/>
                <a:gd name="T77" fmla="*/ 367 h 1821"/>
                <a:gd name="T78" fmla="*/ 198 w 2880"/>
                <a:gd name="T79" fmla="*/ 405 h 1821"/>
                <a:gd name="T80" fmla="*/ 181 w 2880"/>
                <a:gd name="T81" fmla="*/ 356 h 1821"/>
                <a:gd name="T82" fmla="*/ 126 w 2880"/>
                <a:gd name="T83" fmla="*/ 403 h 1821"/>
                <a:gd name="T84" fmla="*/ 107 w 2880"/>
                <a:gd name="T85" fmla="*/ 360 h 1821"/>
                <a:gd name="T86" fmla="*/ 60 w 2880"/>
                <a:gd name="T87" fmla="*/ 401 h 1821"/>
                <a:gd name="T88" fmla="*/ 32 w 2880"/>
                <a:gd name="T89" fmla="*/ 369 h 1821"/>
                <a:gd name="T90" fmla="*/ 0 w 2880"/>
                <a:gd name="T91" fmla="*/ 1821 h 18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880" h="1821">
                  <a:moveTo>
                    <a:pt x="2880" y="1821"/>
                  </a:moveTo>
                  <a:cubicBezTo>
                    <a:pt x="2880" y="448"/>
                    <a:pt x="2880" y="448"/>
                    <a:pt x="2880" y="448"/>
                  </a:cubicBezTo>
                  <a:cubicBezTo>
                    <a:pt x="1912" y="439"/>
                    <a:pt x="1482" y="605"/>
                    <a:pt x="1482" y="605"/>
                  </a:cubicBezTo>
                  <a:cubicBezTo>
                    <a:pt x="1482" y="605"/>
                    <a:pt x="1483" y="475"/>
                    <a:pt x="1481" y="441"/>
                  </a:cubicBezTo>
                  <a:cubicBezTo>
                    <a:pt x="1492" y="439"/>
                    <a:pt x="1509" y="434"/>
                    <a:pt x="1513" y="426"/>
                  </a:cubicBezTo>
                  <a:cubicBezTo>
                    <a:pt x="1521" y="416"/>
                    <a:pt x="1521" y="381"/>
                    <a:pt x="1521" y="381"/>
                  </a:cubicBezTo>
                  <a:cubicBezTo>
                    <a:pt x="1521" y="381"/>
                    <a:pt x="1519" y="339"/>
                    <a:pt x="1516" y="337"/>
                  </a:cubicBezTo>
                  <a:cubicBezTo>
                    <a:pt x="1510" y="332"/>
                    <a:pt x="1491" y="336"/>
                    <a:pt x="1491" y="345"/>
                  </a:cubicBezTo>
                  <a:cubicBezTo>
                    <a:pt x="1491" y="354"/>
                    <a:pt x="1491" y="364"/>
                    <a:pt x="1489" y="369"/>
                  </a:cubicBezTo>
                  <a:cubicBezTo>
                    <a:pt x="1488" y="372"/>
                    <a:pt x="1480" y="373"/>
                    <a:pt x="1479" y="369"/>
                  </a:cubicBezTo>
                  <a:cubicBezTo>
                    <a:pt x="1477" y="360"/>
                    <a:pt x="1478" y="343"/>
                    <a:pt x="1475" y="337"/>
                  </a:cubicBezTo>
                  <a:cubicBezTo>
                    <a:pt x="1472" y="330"/>
                    <a:pt x="1446" y="329"/>
                    <a:pt x="1446" y="336"/>
                  </a:cubicBezTo>
                  <a:cubicBezTo>
                    <a:pt x="1446" y="344"/>
                    <a:pt x="1451" y="364"/>
                    <a:pt x="1442" y="366"/>
                  </a:cubicBezTo>
                  <a:cubicBezTo>
                    <a:pt x="1433" y="368"/>
                    <a:pt x="1432" y="361"/>
                    <a:pt x="1432" y="361"/>
                  </a:cubicBezTo>
                  <a:cubicBezTo>
                    <a:pt x="1432" y="331"/>
                    <a:pt x="1432" y="331"/>
                    <a:pt x="1432" y="331"/>
                  </a:cubicBezTo>
                  <a:cubicBezTo>
                    <a:pt x="1428" y="331"/>
                    <a:pt x="1399" y="327"/>
                    <a:pt x="1399" y="338"/>
                  </a:cubicBezTo>
                  <a:cubicBezTo>
                    <a:pt x="1399" y="349"/>
                    <a:pt x="1404" y="369"/>
                    <a:pt x="1399" y="369"/>
                  </a:cubicBezTo>
                  <a:cubicBezTo>
                    <a:pt x="1396" y="369"/>
                    <a:pt x="1388" y="372"/>
                    <a:pt x="1386" y="366"/>
                  </a:cubicBezTo>
                  <a:cubicBezTo>
                    <a:pt x="1384" y="361"/>
                    <a:pt x="1386" y="338"/>
                    <a:pt x="1381" y="336"/>
                  </a:cubicBezTo>
                  <a:cubicBezTo>
                    <a:pt x="1375" y="334"/>
                    <a:pt x="1353" y="333"/>
                    <a:pt x="1353" y="343"/>
                  </a:cubicBezTo>
                  <a:cubicBezTo>
                    <a:pt x="1353" y="351"/>
                    <a:pt x="1356" y="374"/>
                    <a:pt x="1351" y="374"/>
                  </a:cubicBezTo>
                  <a:cubicBezTo>
                    <a:pt x="1349" y="374"/>
                    <a:pt x="1345" y="377"/>
                    <a:pt x="1344" y="372"/>
                  </a:cubicBezTo>
                  <a:cubicBezTo>
                    <a:pt x="1342" y="363"/>
                    <a:pt x="1344" y="341"/>
                    <a:pt x="1338" y="341"/>
                  </a:cubicBezTo>
                  <a:cubicBezTo>
                    <a:pt x="1329" y="341"/>
                    <a:pt x="1312" y="335"/>
                    <a:pt x="1314" y="342"/>
                  </a:cubicBezTo>
                  <a:cubicBezTo>
                    <a:pt x="1315" y="349"/>
                    <a:pt x="1311" y="426"/>
                    <a:pt x="1322" y="433"/>
                  </a:cubicBezTo>
                  <a:cubicBezTo>
                    <a:pt x="1327" y="437"/>
                    <a:pt x="1336" y="442"/>
                    <a:pt x="1345" y="444"/>
                  </a:cubicBezTo>
                  <a:cubicBezTo>
                    <a:pt x="1342" y="468"/>
                    <a:pt x="1343" y="495"/>
                    <a:pt x="1343" y="495"/>
                  </a:cubicBezTo>
                  <a:cubicBezTo>
                    <a:pt x="1343" y="495"/>
                    <a:pt x="1295" y="488"/>
                    <a:pt x="1249" y="495"/>
                  </a:cubicBezTo>
                  <a:cubicBezTo>
                    <a:pt x="1249" y="495"/>
                    <a:pt x="1241" y="530"/>
                    <a:pt x="1245" y="580"/>
                  </a:cubicBezTo>
                  <a:cubicBezTo>
                    <a:pt x="1245" y="580"/>
                    <a:pt x="1199" y="577"/>
                    <a:pt x="1146" y="581"/>
                  </a:cubicBezTo>
                  <a:cubicBezTo>
                    <a:pt x="1136" y="581"/>
                    <a:pt x="1119" y="581"/>
                    <a:pt x="1091" y="581"/>
                  </a:cubicBezTo>
                  <a:cubicBezTo>
                    <a:pt x="1091" y="581"/>
                    <a:pt x="1092" y="580"/>
                    <a:pt x="996" y="535"/>
                  </a:cubicBezTo>
                  <a:cubicBezTo>
                    <a:pt x="996" y="535"/>
                    <a:pt x="996" y="535"/>
                    <a:pt x="996" y="462"/>
                  </a:cubicBezTo>
                  <a:cubicBezTo>
                    <a:pt x="996" y="462"/>
                    <a:pt x="996" y="462"/>
                    <a:pt x="992" y="315"/>
                  </a:cubicBezTo>
                  <a:cubicBezTo>
                    <a:pt x="992" y="315"/>
                    <a:pt x="939" y="153"/>
                    <a:pt x="922" y="132"/>
                  </a:cubicBezTo>
                  <a:cubicBezTo>
                    <a:pt x="950" y="131"/>
                    <a:pt x="991" y="126"/>
                    <a:pt x="1001" y="117"/>
                  </a:cubicBezTo>
                  <a:cubicBezTo>
                    <a:pt x="1015" y="103"/>
                    <a:pt x="1001" y="5"/>
                    <a:pt x="1001" y="5"/>
                  </a:cubicBezTo>
                  <a:cubicBezTo>
                    <a:pt x="1001" y="5"/>
                    <a:pt x="1000" y="5"/>
                    <a:pt x="956" y="8"/>
                  </a:cubicBezTo>
                  <a:cubicBezTo>
                    <a:pt x="956" y="8"/>
                    <a:pt x="956" y="8"/>
                    <a:pt x="956" y="55"/>
                  </a:cubicBezTo>
                  <a:cubicBezTo>
                    <a:pt x="956" y="55"/>
                    <a:pt x="956" y="55"/>
                    <a:pt x="933" y="56"/>
                  </a:cubicBezTo>
                  <a:cubicBezTo>
                    <a:pt x="933" y="56"/>
                    <a:pt x="933" y="56"/>
                    <a:pt x="928" y="8"/>
                  </a:cubicBezTo>
                  <a:cubicBezTo>
                    <a:pt x="928" y="8"/>
                    <a:pt x="900" y="8"/>
                    <a:pt x="892" y="8"/>
                  </a:cubicBezTo>
                  <a:cubicBezTo>
                    <a:pt x="884" y="8"/>
                    <a:pt x="889" y="45"/>
                    <a:pt x="886" y="56"/>
                  </a:cubicBezTo>
                  <a:cubicBezTo>
                    <a:pt x="884" y="67"/>
                    <a:pt x="862" y="62"/>
                    <a:pt x="854" y="62"/>
                  </a:cubicBezTo>
                  <a:cubicBezTo>
                    <a:pt x="846" y="62"/>
                    <a:pt x="856" y="21"/>
                    <a:pt x="851" y="11"/>
                  </a:cubicBezTo>
                  <a:cubicBezTo>
                    <a:pt x="846" y="0"/>
                    <a:pt x="802" y="8"/>
                    <a:pt x="794" y="11"/>
                  </a:cubicBezTo>
                  <a:cubicBezTo>
                    <a:pt x="786" y="13"/>
                    <a:pt x="789" y="52"/>
                    <a:pt x="789" y="52"/>
                  </a:cubicBezTo>
                  <a:cubicBezTo>
                    <a:pt x="789" y="52"/>
                    <a:pt x="789" y="52"/>
                    <a:pt x="761" y="54"/>
                  </a:cubicBezTo>
                  <a:cubicBezTo>
                    <a:pt x="761" y="54"/>
                    <a:pt x="761" y="54"/>
                    <a:pt x="758" y="11"/>
                  </a:cubicBezTo>
                  <a:cubicBezTo>
                    <a:pt x="758" y="11"/>
                    <a:pt x="723" y="5"/>
                    <a:pt x="709" y="8"/>
                  </a:cubicBezTo>
                  <a:cubicBezTo>
                    <a:pt x="696" y="11"/>
                    <a:pt x="701" y="51"/>
                    <a:pt x="701" y="51"/>
                  </a:cubicBezTo>
                  <a:cubicBezTo>
                    <a:pt x="701" y="51"/>
                    <a:pt x="701" y="51"/>
                    <a:pt x="668" y="46"/>
                  </a:cubicBezTo>
                  <a:cubicBezTo>
                    <a:pt x="668" y="46"/>
                    <a:pt x="668" y="16"/>
                    <a:pt x="666" y="8"/>
                  </a:cubicBezTo>
                  <a:cubicBezTo>
                    <a:pt x="663" y="0"/>
                    <a:pt x="635" y="5"/>
                    <a:pt x="624" y="8"/>
                  </a:cubicBezTo>
                  <a:cubicBezTo>
                    <a:pt x="613" y="11"/>
                    <a:pt x="618" y="41"/>
                    <a:pt x="618" y="41"/>
                  </a:cubicBezTo>
                  <a:cubicBezTo>
                    <a:pt x="618" y="41"/>
                    <a:pt x="618" y="41"/>
                    <a:pt x="591" y="46"/>
                  </a:cubicBezTo>
                  <a:cubicBezTo>
                    <a:pt x="591" y="46"/>
                    <a:pt x="591" y="27"/>
                    <a:pt x="588" y="13"/>
                  </a:cubicBezTo>
                  <a:cubicBezTo>
                    <a:pt x="586" y="0"/>
                    <a:pt x="550" y="3"/>
                    <a:pt x="536" y="8"/>
                  </a:cubicBezTo>
                  <a:cubicBezTo>
                    <a:pt x="523" y="14"/>
                    <a:pt x="534" y="123"/>
                    <a:pt x="536" y="131"/>
                  </a:cubicBezTo>
                  <a:cubicBezTo>
                    <a:pt x="539" y="139"/>
                    <a:pt x="574" y="142"/>
                    <a:pt x="574" y="142"/>
                  </a:cubicBezTo>
                  <a:cubicBezTo>
                    <a:pt x="574" y="142"/>
                    <a:pt x="597" y="144"/>
                    <a:pt x="616" y="145"/>
                  </a:cubicBezTo>
                  <a:cubicBezTo>
                    <a:pt x="616" y="145"/>
                    <a:pt x="583" y="296"/>
                    <a:pt x="580" y="319"/>
                  </a:cubicBezTo>
                  <a:cubicBezTo>
                    <a:pt x="565" y="531"/>
                    <a:pt x="565" y="531"/>
                    <a:pt x="565" y="531"/>
                  </a:cubicBezTo>
                  <a:cubicBezTo>
                    <a:pt x="565" y="531"/>
                    <a:pt x="565" y="531"/>
                    <a:pt x="561" y="652"/>
                  </a:cubicBezTo>
                  <a:cubicBezTo>
                    <a:pt x="561" y="652"/>
                    <a:pt x="560" y="652"/>
                    <a:pt x="560" y="652"/>
                  </a:cubicBezTo>
                  <a:cubicBezTo>
                    <a:pt x="550" y="626"/>
                    <a:pt x="446" y="648"/>
                    <a:pt x="409" y="676"/>
                  </a:cubicBezTo>
                  <a:cubicBezTo>
                    <a:pt x="405" y="647"/>
                    <a:pt x="406" y="600"/>
                    <a:pt x="397" y="585"/>
                  </a:cubicBezTo>
                  <a:cubicBezTo>
                    <a:pt x="391" y="577"/>
                    <a:pt x="369" y="570"/>
                    <a:pt x="362" y="576"/>
                  </a:cubicBezTo>
                  <a:cubicBezTo>
                    <a:pt x="351" y="584"/>
                    <a:pt x="359" y="550"/>
                    <a:pt x="359" y="534"/>
                  </a:cubicBezTo>
                  <a:cubicBezTo>
                    <a:pt x="359" y="531"/>
                    <a:pt x="418" y="532"/>
                    <a:pt x="425" y="520"/>
                  </a:cubicBezTo>
                  <a:cubicBezTo>
                    <a:pt x="428" y="488"/>
                    <a:pt x="429" y="406"/>
                    <a:pt x="425" y="377"/>
                  </a:cubicBezTo>
                  <a:cubicBezTo>
                    <a:pt x="425" y="355"/>
                    <a:pt x="429" y="339"/>
                    <a:pt x="386" y="348"/>
                  </a:cubicBezTo>
                  <a:cubicBezTo>
                    <a:pt x="386" y="355"/>
                    <a:pt x="386" y="386"/>
                    <a:pt x="383" y="398"/>
                  </a:cubicBezTo>
                  <a:cubicBezTo>
                    <a:pt x="374" y="404"/>
                    <a:pt x="348" y="407"/>
                    <a:pt x="348" y="404"/>
                  </a:cubicBezTo>
                  <a:cubicBezTo>
                    <a:pt x="347" y="396"/>
                    <a:pt x="345" y="372"/>
                    <a:pt x="345" y="360"/>
                  </a:cubicBezTo>
                  <a:cubicBezTo>
                    <a:pt x="345" y="347"/>
                    <a:pt x="307" y="348"/>
                    <a:pt x="300" y="355"/>
                  </a:cubicBezTo>
                  <a:cubicBezTo>
                    <a:pt x="307" y="430"/>
                    <a:pt x="267" y="409"/>
                    <a:pt x="267" y="409"/>
                  </a:cubicBezTo>
                  <a:cubicBezTo>
                    <a:pt x="267" y="409"/>
                    <a:pt x="268" y="383"/>
                    <a:pt x="263" y="367"/>
                  </a:cubicBezTo>
                  <a:cubicBezTo>
                    <a:pt x="256" y="346"/>
                    <a:pt x="223" y="350"/>
                    <a:pt x="208" y="358"/>
                  </a:cubicBezTo>
                  <a:cubicBezTo>
                    <a:pt x="199" y="362"/>
                    <a:pt x="212" y="404"/>
                    <a:pt x="198" y="405"/>
                  </a:cubicBezTo>
                  <a:cubicBezTo>
                    <a:pt x="187" y="406"/>
                    <a:pt x="184" y="404"/>
                    <a:pt x="182" y="403"/>
                  </a:cubicBezTo>
                  <a:cubicBezTo>
                    <a:pt x="171" y="402"/>
                    <a:pt x="183" y="367"/>
                    <a:pt x="181" y="356"/>
                  </a:cubicBezTo>
                  <a:cubicBezTo>
                    <a:pt x="178" y="345"/>
                    <a:pt x="149" y="347"/>
                    <a:pt x="133" y="352"/>
                  </a:cubicBezTo>
                  <a:cubicBezTo>
                    <a:pt x="125" y="355"/>
                    <a:pt x="132" y="391"/>
                    <a:pt x="126" y="403"/>
                  </a:cubicBezTo>
                  <a:cubicBezTo>
                    <a:pt x="124" y="408"/>
                    <a:pt x="119" y="405"/>
                    <a:pt x="112" y="405"/>
                  </a:cubicBezTo>
                  <a:cubicBezTo>
                    <a:pt x="103" y="405"/>
                    <a:pt x="113" y="373"/>
                    <a:pt x="107" y="360"/>
                  </a:cubicBezTo>
                  <a:cubicBezTo>
                    <a:pt x="102" y="346"/>
                    <a:pt x="83" y="351"/>
                    <a:pt x="67" y="353"/>
                  </a:cubicBezTo>
                  <a:cubicBezTo>
                    <a:pt x="51" y="356"/>
                    <a:pt x="60" y="401"/>
                    <a:pt x="60" y="401"/>
                  </a:cubicBezTo>
                  <a:cubicBezTo>
                    <a:pt x="60" y="401"/>
                    <a:pt x="37" y="413"/>
                    <a:pt x="37" y="401"/>
                  </a:cubicBezTo>
                  <a:cubicBezTo>
                    <a:pt x="37" y="397"/>
                    <a:pt x="39" y="377"/>
                    <a:pt x="32" y="369"/>
                  </a:cubicBezTo>
                  <a:cubicBezTo>
                    <a:pt x="30" y="367"/>
                    <a:pt x="15" y="363"/>
                    <a:pt x="0" y="361"/>
                  </a:cubicBezTo>
                  <a:cubicBezTo>
                    <a:pt x="0" y="1821"/>
                    <a:pt x="0" y="1821"/>
                    <a:pt x="0" y="1821"/>
                  </a:cubicBezTo>
                  <a:lnTo>
                    <a:pt x="2880" y="1821"/>
                  </a:lnTo>
                  <a:close/>
                </a:path>
              </a:pathLst>
            </a:custGeom>
            <a:solidFill>
              <a:srgbClr val="D8C58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9" name="Freeform 11"/>
            <p:cNvSpPr>
              <a:spLocks/>
            </p:cNvSpPr>
            <p:nvPr/>
          </p:nvSpPr>
          <p:spPr bwMode="auto">
            <a:xfrm>
              <a:off x="258763" y="1847850"/>
              <a:ext cx="9525" cy="9525"/>
            </a:xfrm>
            <a:custGeom>
              <a:avLst/>
              <a:gdLst>
                <a:gd name="T0" fmla="*/ 2 w 3"/>
                <a:gd name="T1" fmla="*/ 1 h 3"/>
                <a:gd name="T2" fmla="*/ 0 w 3"/>
                <a:gd name="T3" fmla="*/ 1 h 3"/>
                <a:gd name="T4" fmla="*/ 1 w 3"/>
                <a:gd name="T5" fmla="*/ 3 h 3"/>
                <a:gd name="T6" fmla="*/ 3 w 3"/>
                <a:gd name="T7" fmla="*/ 2 h 3"/>
                <a:gd name="T8" fmla="*/ 2 w 3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3">
                  <a:moveTo>
                    <a:pt x="2" y="1"/>
                  </a:moveTo>
                  <a:cubicBezTo>
                    <a:pt x="1" y="0"/>
                    <a:pt x="1" y="1"/>
                    <a:pt x="0" y="1"/>
                  </a:cubicBezTo>
                  <a:cubicBezTo>
                    <a:pt x="0" y="2"/>
                    <a:pt x="0" y="3"/>
                    <a:pt x="1" y="3"/>
                  </a:cubicBezTo>
                  <a:cubicBezTo>
                    <a:pt x="2" y="3"/>
                    <a:pt x="3" y="3"/>
                    <a:pt x="3" y="2"/>
                  </a:cubicBezTo>
                  <a:cubicBezTo>
                    <a:pt x="3" y="2"/>
                    <a:pt x="3" y="1"/>
                    <a:pt x="2" y="1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0" name="Freeform 12"/>
            <p:cNvSpPr>
              <a:spLocks/>
            </p:cNvSpPr>
            <p:nvPr/>
          </p:nvSpPr>
          <p:spPr bwMode="auto">
            <a:xfrm>
              <a:off x="185738" y="682625"/>
              <a:ext cx="339725" cy="285750"/>
            </a:xfrm>
            <a:custGeom>
              <a:avLst/>
              <a:gdLst>
                <a:gd name="T0" fmla="*/ 0 w 107"/>
                <a:gd name="T1" fmla="*/ 76 h 90"/>
                <a:gd name="T2" fmla="*/ 100 w 107"/>
                <a:gd name="T3" fmla="*/ 79 h 90"/>
                <a:gd name="T4" fmla="*/ 107 w 107"/>
                <a:gd name="T5" fmla="*/ 76 h 90"/>
                <a:gd name="T6" fmla="*/ 53 w 107"/>
                <a:gd name="T7" fmla="*/ 0 h 90"/>
                <a:gd name="T8" fmla="*/ 0 w 107"/>
                <a:gd name="T9" fmla="*/ 76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90">
                  <a:moveTo>
                    <a:pt x="0" y="76"/>
                  </a:moveTo>
                  <a:cubicBezTo>
                    <a:pt x="23" y="90"/>
                    <a:pt x="82" y="82"/>
                    <a:pt x="100" y="79"/>
                  </a:cubicBezTo>
                  <a:cubicBezTo>
                    <a:pt x="103" y="78"/>
                    <a:pt x="107" y="76"/>
                    <a:pt x="107" y="76"/>
                  </a:cubicBezTo>
                  <a:cubicBezTo>
                    <a:pt x="53" y="0"/>
                    <a:pt x="53" y="0"/>
                    <a:pt x="53" y="0"/>
                  </a:cubicBezTo>
                  <a:cubicBezTo>
                    <a:pt x="53" y="0"/>
                    <a:pt x="11" y="56"/>
                    <a:pt x="0" y="76"/>
                  </a:cubicBezTo>
                  <a:close/>
                </a:path>
              </a:pathLst>
            </a:custGeom>
            <a:solidFill>
              <a:srgbClr val="B29F7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1" name="Freeform 13"/>
            <p:cNvSpPr>
              <a:spLocks/>
            </p:cNvSpPr>
            <p:nvPr/>
          </p:nvSpPr>
          <p:spPr bwMode="auto">
            <a:xfrm>
              <a:off x="1588" y="2622550"/>
              <a:ext cx="9140825" cy="4235450"/>
            </a:xfrm>
            <a:custGeom>
              <a:avLst/>
              <a:gdLst>
                <a:gd name="T0" fmla="*/ 2880 w 2880"/>
                <a:gd name="T1" fmla="*/ 1334 h 1334"/>
                <a:gd name="T2" fmla="*/ 2880 w 2880"/>
                <a:gd name="T3" fmla="*/ 34 h 1334"/>
                <a:gd name="T4" fmla="*/ 1439 w 2880"/>
                <a:gd name="T5" fmla="*/ 160 h 1334"/>
                <a:gd name="T6" fmla="*/ 948 w 2880"/>
                <a:gd name="T7" fmla="*/ 147 h 1334"/>
                <a:gd name="T8" fmla="*/ 282 w 2880"/>
                <a:gd name="T9" fmla="*/ 315 h 1334"/>
                <a:gd name="T10" fmla="*/ 0 w 2880"/>
                <a:gd name="T11" fmla="*/ 304 h 1334"/>
                <a:gd name="T12" fmla="*/ 0 w 2880"/>
                <a:gd name="T13" fmla="*/ 1334 h 1334"/>
                <a:gd name="T14" fmla="*/ 2880 w 2880"/>
                <a:gd name="T15" fmla="*/ 1334 h 1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80" h="1334">
                  <a:moveTo>
                    <a:pt x="2880" y="1334"/>
                  </a:moveTo>
                  <a:cubicBezTo>
                    <a:pt x="2880" y="34"/>
                    <a:pt x="2880" y="34"/>
                    <a:pt x="2880" y="34"/>
                  </a:cubicBezTo>
                  <a:cubicBezTo>
                    <a:pt x="2635" y="21"/>
                    <a:pt x="1912" y="0"/>
                    <a:pt x="1439" y="160"/>
                  </a:cubicBezTo>
                  <a:cubicBezTo>
                    <a:pt x="1240" y="228"/>
                    <a:pt x="1129" y="148"/>
                    <a:pt x="948" y="147"/>
                  </a:cubicBezTo>
                  <a:cubicBezTo>
                    <a:pt x="673" y="145"/>
                    <a:pt x="500" y="286"/>
                    <a:pt x="282" y="315"/>
                  </a:cubicBezTo>
                  <a:cubicBezTo>
                    <a:pt x="145" y="333"/>
                    <a:pt x="60" y="322"/>
                    <a:pt x="0" y="304"/>
                  </a:cubicBezTo>
                  <a:cubicBezTo>
                    <a:pt x="0" y="1334"/>
                    <a:pt x="0" y="1334"/>
                    <a:pt x="0" y="1334"/>
                  </a:cubicBezTo>
                  <a:lnTo>
                    <a:pt x="2880" y="1334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9A805A"/>
                </a:gs>
                <a:gs pos="100000">
                  <a:srgbClr val="D8C58F"/>
                </a:gs>
              </a:gsLst>
              <a:lin ang="1890000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2" name="Freeform 14"/>
            <p:cNvSpPr>
              <a:spLocks/>
            </p:cNvSpPr>
            <p:nvPr/>
          </p:nvSpPr>
          <p:spPr bwMode="auto">
            <a:xfrm>
              <a:off x="4168776" y="1724025"/>
              <a:ext cx="95250" cy="120650"/>
            </a:xfrm>
            <a:custGeom>
              <a:avLst/>
              <a:gdLst>
                <a:gd name="T0" fmla="*/ 18 w 30"/>
                <a:gd name="T1" fmla="*/ 1 h 38"/>
                <a:gd name="T2" fmla="*/ 8 w 30"/>
                <a:gd name="T3" fmla="*/ 37 h 38"/>
                <a:gd name="T4" fmla="*/ 29 w 30"/>
                <a:gd name="T5" fmla="*/ 37 h 38"/>
                <a:gd name="T6" fmla="*/ 18 w 30"/>
                <a:gd name="T7" fmla="*/ 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0" h="38">
                  <a:moveTo>
                    <a:pt x="18" y="1"/>
                  </a:moveTo>
                  <a:cubicBezTo>
                    <a:pt x="0" y="2"/>
                    <a:pt x="8" y="37"/>
                    <a:pt x="8" y="37"/>
                  </a:cubicBezTo>
                  <a:cubicBezTo>
                    <a:pt x="8" y="37"/>
                    <a:pt x="19" y="38"/>
                    <a:pt x="29" y="37"/>
                  </a:cubicBezTo>
                  <a:cubicBezTo>
                    <a:pt x="28" y="17"/>
                    <a:pt x="30" y="0"/>
                    <a:pt x="18" y="1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3" name="Freeform 15"/>
            <p:cNvSpPr>
              <a:spLocks/>
            </p:cNvSpPr>
            <p:nvPr/>
          </p:nvSpPr>
          <p:spPr bwMode="auto">
            <a:xfrm>
              <a:off x="4089401" y="1933575"/>
              <a:ext cx="95250" cy="120650"/>
            </a:xfrm>
            <a:custGeom>
              <a:avLst/>
              <a:gdLst>
                <a:gd name="T0" fmla="*/ 18 w 30"/>
                <a:gd name="T1" fmla="*/ 1 h 38"/>
                <a:gd name="T2" fmla="*/ 8 w 30"/>
                <a:gd name="T3" fmla="*/ 37 h 38"/>
                <a:gd name="T4" fmla="*/ 29 w 30"/>
                <a:gd name="T5" fmla="*/ 37 h 38"/>
                <a:gd name="T6" fmla="*/ 18 w 30"/>
                <a:gd name="T7" fmla="*/ 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0" h="38">
                  <a:moveTo>
                    <a:pt x="18" y="1"/>
                  </a:moveTo>
                  <a:cubicBezTo>
                    <a:pt x="0" y="2"/>
                    <a:pt x="8" y="37"/>
                    <a:pt x="8" y="37"/>
                  </a:cubicBezTo>
                  <a:cubicBezTo>
                    <a:pt x="8" y="37"/>
                    <a:pt x="19" y="38"/>
                    <a:pt x="29" y="37"/>
                  </a:cubicBezTo>
                  <a:cubicBezTo>
                    <a:pt x="28" y="18"/>
                    <a:pt x="30" y="0"/>
                    <a:pt x="18" y="1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4" name="Freeform 16"/>
            <p:cNvSpPr>
              <a:spLocks/>
            </p:cNvSpPr>
            <p:nvPr/>
          </p:nvSpPr>
          <p:spPr bwMode="auto">
            <a:xfrm>
              <a:off x="4311651" y="1581150"/>
              <a:ext cx="15875" cy="15875"/>
            </a:xfrm>
            <a:custGeom>
              <a:avLst/>
              <a:gdLst>
                <a:gd name="T0" fmla="*/ 3 w 5"/>
                <a:gd name="T1" fmla="*/ 1 h 5"/>
                <a:gd name="T2" fmla="*/ 0 w 5"/>
                <a:gd name="T3" fmla="*/ 2 h 5"/>
                <a:gd name="T4" fmla="*/ 2 w 5"/>
                <a:gd name="T5" fmla="*/ 5 h 5"/>
                <a:gd name="T6" fmla="*/ 4 w 5"/>
                <a:gd name="T7" fmla="*/ 3 h 5"/>
                <a:gd name="T8" fmla="*/ 3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5"/>
                    <a:pt x="4" y="5"/>
                    <a:pt x="4" y="3"/>
                  </a:cubicBezTo>
                  <a:cubicBezTo>
                    <a:pt x="5" y="2"/>
                    <a:pt x="4" y="1"/>
                    <a:pt x="3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5" name="Freeform 17"/>
            <p:cNvSpPr>
              <a:spLocks/>
            </p:cNvSpPr>
            <p:nvPr/>
          </p:nvSpPr>
          <p:spPr bwMode="auto">
            <a:xfrm>
              <a:off x="4229101" y="1577975"/>
              <a:ext cx="19050" cy="15875"/>
            </a:xfrm>
            <a:custGeom>
              <a:avLst/>
              <a:gdLst>
                <a:gd name="T0" fmla="*/ 4 w 6"/>
                <a:gd name="T1" fmla="*/ 0 h 5"/>
                <a:gd name="T2" fmla="*/ 1 w 6"/>
                <a:gd name="T3" fmla="*/ 1 h 5"/>
                <a:gd name="T4" fmla="*/ 2 w 6"/>
                <a:gd name="T5" fmla="*/ 4 h 5"/>
                <a:gd name="T6" fmla="*/ 5 w 6"/>
                <a:gd name="T7" fmla="*/ 3 h 5"/>
                <a:gd name="T8" fmla="*/ 4 w 6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5">
                  <a:moveTo>
                    <a:pt x="4" y="0"/>
                  </a:moveTo>
                  <a:cubicBezTo>
                    <a:pt x="3" y="0"/>
                    <a:pt x="1" y="0"/>
                    <a:pt x="1" y="1"/>
                  </a:cubicBezTo>
                  <a:cubicBezTo>
                    <a:pt x="0" y="2"/>
                    <a:pt x="1" y="4"/>
                    <a:pt x="2" y="4"/>
                  </a:cubicBezTo>
                  <a:cubicBezTo>
                    <a:pt x="3" y="5"/>
                    <a:pt x="5" y="4"/>
                    <a:pt x="5" y="3"/>
                  </a:cubicBezTo>
                  <a:cubicBezTo>
                    <a:pt x="6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6" name="Freeform 18"/>
            <p:cNvSpPr>
              <a:spLocks/>
            </p:cNvSpPr>
            <p:nvPr/>
          </p:nvSpPr>
          <p:spPr bwMode="auto">
            <a:xfrm>
              <a:off x="4222751" y="1657350"/>
              <a:ext cx="15875" cy="15875"/>
            </a:xfrm>
            <a:custGeom>
              <a:avLst/>
              <a:gdLst>
                <a:gd name="T0" fmla="*/ 4 w 5"/>
                <a:gd name="T1" fmla="*/ 0 h 5"/>
                <a:gd name="T2" fmla="*/ 1 w 5"/>
                <a:gd name="T3" fmla="*/ 1 h 5"/>
                <a:gd name="T4" fmla="*/ 2 w 5"/>
                <a:gd name="T5" fmla="*/ 4 h 5"/>
                <a:gd name="T6" fmla="*/ 5 w 5"/>
                <a:gd name="T7" fmla="*/ 3 h 5"/>
                <a:gd name="T8" fmla="*/ 4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3" y="0"/>
                    <a:pt x="1" y="0"/>
                    <a:pt x="1" y="1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" y="5"/>
                    <a:pt x="4" y="4"/>
                    <a:pt x="5" y="3"/>
                  </a:cubicBezTo>
                  <a:cubicBezTo>
                    <a:pt x="5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7" name="Freeform 19"/>
            <p:cNvSpPr>
              <a:spLocks/>
            </p:cNvSpPr>
            <p:nvPr/>
          </p:nvSpPr>
          <p:spPr bwMode="auto">
            <a:xfrm>
              <a:off x="4168776" y="1600200"/>
              <a:ext cx="15875" cy="15875"/>
            </a:xfrm>
            <a:custGeom>
              <a:avLst/>
              <a:gdLst>
                <a:gd name="T0" fmla="*/ 3 w 5"/>
                <a:gd name="T1" fmla="*/ 0 h 5"/>
                <a:gd name="T2" fmla="*/ 0 w 5"/>
                <a:gd name="T3" fmla="*/ 1 h 5"/>
                <a:gd name="T4" fmla="*/ 2 w 5"/>
                <a:gd name="T5" fmla="*/ 4 h 5"/>
                <a:gd name="T6" fmla="*/ 4 w 5"/>
                <a:gd name="T7" fmla="*/ 3 h 5"/>
                <a:gd name="T8" fmla="*/ 3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3"/>
                    <a:pt x="0" y="4"/>
                    <a:pt x="2" y="4"/>
                  </a:cubicBezTo>
                  <a:cubicBezTo>
                    <a:pt x="3" y="5"/>
                    <a:pt x="4" y="4"/>
                    <a:pt x="4" y="3"/>
                  </a:cubicBezTo>
                  <a:cubicBezTo>
                    <a:pt x="5" y="2"/>
                    <a:pt x="4" y="1"/>
                    <a:pt x="3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8" name="Freeform 20"/>
            <p:cNvSpPr>
              <a:spLocks/>
            </p:cNvSpPr>
            <p:nvPr/>
          </p:nvSpPr>
          <p:spPr bwMode="auto">
            <a:xfrm>
              <a:off x="4108451" y="1555750"/>
              <a:ext cx="19050" cy="15875"/>
            </a:xfrm>
            <a:custGeom>
              <a:avLst/>
              <a:gdLst>
                <a:gd name="T0" fmla="*/ 4 w 6"/>
                <a:gd name="T1" fmla="*/ 0 h 5"/>
                <a:gd name="T2" fmla="*/ 0 w 6"/>
                <a:gd name="T3" fmla="*/ 2 h 5"/>
                <a:gd name="T4" fmla="*/ 2 w 6"/>
                <a:gd name="T5" fmla="*/ 5 h 5"/>
                <a:gd name="T6" fmla="*/ 5 w 6"/>
                <a:gd name="T7" fmla="*/ 3 h 5"/>
                <a:gd name="T8" fmla="*/ 4 w 6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5">
                  <a:moveTo>
                    <a:pt x="4" y="0"/>
                  </a:moveTo>
                  <a:cubicBezTo>
                    <a:pt x="2" y="0"/>
                    <a:pt x="1" y="0"/>
                    <a:pt x="0" y="2"/>
                  </a:cubicBezTo>
                  <a:cubicBezTo>
                    <a:pt x="0" y="3"/>
                    <a:pt x="0" y="4"/>
                    <a:pt x="2" y="5"/>
                  </a:cubicBezTo>
                  <a:cubicBezTo>
                    <a:pt x="3" y="5"/>
                    <a:pt x="4" y="5"/>
                    <a:pt x="5" y="3"/>
                  </a:cubicBezTo>
                  <a:cubicBezTo>
                    <a:pt x="6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19" name="Freeform 21"/>
            <p:cNvSpPr>
              <a:spLocks/>
            </p:cNvSpPr>
            <p:nvPr/>
          </p:nvSpPr>
          <p:spPr bwMode="auto">
            <a:xfrm>
              <a:off x="4013201" y="1549400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0 w 6"/>
                <a:gd name="T3" fmla="*/ 2 h 6"/>
                <a:gd name="T4" fmla="*/ 2 w 6"/>
                <a:gd name="T5" fmla="*/ 5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0" y="5"/>
                    <a:pt x="2" y="5"/>
                  </a:cubicBezTo>
                  <a:cubicBezTo>
                    <a:pt x="3" y="6"/>
                    <a:pt x="4" y="5"/>
                    <a:pt x="5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0" name="Freeform 22"/>
            <p:cNvSpPr>
              <a:spLocks/>
            </p:cNvSpPr>
            <p:nvPr/>
          </p:nvSpPr>
          <p:spPr bwMode="auto">
            <a:xfrm>
              <a:off x="4102101" y="1631950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0 w 6"/>
                <a:gd name="T3" fmla="*/ 2 h 6"/>
                <a:gd name="T4" fmla="*/ 2 w 6"/>
                <a:gd name="T5" fmla="*/ 5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1" y="5"/>
                    <a:pt x="2" y="5"/>
                  </a:cubicBezTo>
                  <a:cubicBezTo>
                    <a:pt x="3" y="6"/>
                    <a:pt x="5" y="5"/>
                    <a:pt x="5" y="4"/>
                  </a:cubicBezTo>
                  <a:cubicBezTo>
                    <a:pt x="6" y="2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1" name="Freeform 23"/>
            <p:cNvSpPr>
              <a:spLocks/>
            </p:cNvSpPr>
            <p:nvPr/>
          </p:nvSpPr>
          <p:spPr bwMode="auto">
            <a:xfrm>
              <a:off x="4311651" y="930275"/>
              <a:ext cx="282575" cy="165100"/>
            </a:xfrm>
            <a:custGeom>
              <a:avLst/>
              <a:gdLst>
                <a:gd name="T0" fmla="*/ 63 w 89"/>
                <a:gd name="T1" fmla="*/ 4 h 52"/>
                <a:gd name="T2" fmla="*/ 31 w 89"/>
                <a:gd name="T3" fmla="*/ 18 h 52"/>
                <a:gd name="T4" fmla="*/ 1 w 89"/>
                <a:gd name="T5" fmla="*/ 3 h 52"/>
                <a:gd name="T6" fmla="*/ 0 w 89"/>
                <a:gd name="T7" fmla="*/ 45 h 52"/>
                <a:gd name="T8" fmla="*/ 23 w 89"/>
                <a:gd name="T9" fmla="*/ 49 h 52"/>
                <a:gd name="T10" fmla="*/ 65 w 89"/>
                <a:gd name="T11" fmla="*/ 24 h 52"/>
                <a:gd name="T12" fmla="*/ 88 w 89"/>
                <a:gd name="T13" fmla="*/ 28 h 52"/>
                <a:gd name="T14" fmla="*/ 63 w 89"/>
                <a:gd name="T15" fmla="*/ 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9" h="52">
                  <a:moveTo>
                    <a:pt x="63" y="4"/>
                  </a:moveTo>
                  <a:cubicBezTo>
                    <a:pt x="45" y="6"/>
                    <a:pt x="43" y="18"/>
                    <a:pt x="31" y="18"/>
                  </a:cubicBezTo>
                  <a:cubicBezTo>
                    <a:pt x="19" y="18"/>
                    <a:pt x="1" y="3"/>
                    <a:pt x="1" y="3"/>
                  </a:cubicBezTo>
                  <a:cubicBezTo>
                    <a:pt x="1" y="3"/>
                    <a:pt x="1" y="3"/>
                    <a:pt x="0" y="45"/>
                  </a:cubicBezTo>
                  <a:cubicBezTo>
                    <a:pt x="0" y="45"/>
                    <a:pt x="12" y="52"/>
                    <a:pt x="23" y="49"/>
                  </a:cubicBezTo>
                  <a:cubicBezTo>
                    <a:pt x="43" y="45"/>
                    <a:pt x="52" y="26"/>
                    <a:pt x="65" y="24"/>
                  </a:cubicBezTo>
                  <a:cubicBezTo>
                    <a:pt x="81" y="21"/>
                    <a:pt x="88" y="28"/>
                    <a:pt x="88" y="28"/>
                  </a:cubicBezTo>
                  <a:cubicBezTo>
                    <a:pt x="88" y="28"/>
                    <a:pt x="89" y="0"/>
                    <a:pt x="63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2" name="Freeform 24"/>
            <p:cNvSpPr>
              <a:spLocks/>
            </p:cNvSpPr>
            <p:nvPr/>
          </p:nvSpPr>
          <p:spPr bwMode="auto">
            <a:xfrm>
              <a:off x="4308476" y="942975"/>
              <a:ext cx="273050" cy="139700"/>
            </a:xfrm>
            <a:custGeom>
              <a:avLst/>
              <a:gdLst>
                <a:gd name="T0" fmla="*/ 64 w 86"/>
                <a:gd name="T1" fmla="*/ 3 h 44"/>
                <a:gd name="T2" fmla="*/ 32 w 86"/>
                <a:gd name="T3" fmla="*/ 18 h 44"/>
                <a:gd name="T4" fmla="*/ 2 w 86"/>
                <a:gd name="T5" fmla="*/ 2 h 44"/>
                <a:gd name="T6" fmla="*/ 0 w 86"/>
                <a:gd name="T7" fmla="*/ 38 h 44"/>
                <a:gd name="T8" fmla="*/ 22 w 86"/>
                <a:gd name="T9" fmla="*/ 42 h 44"/>
                <a:gd name="T10" fmla="*/ 64 w 86"/>
                <a:gd name="T11" fmla="*/ 16 h 44"/>
                <a:gd name="T12" fmla="*/ 86 w 86"/>
                <a:gd name="T13" fmla="*/ 18 h 44"/>
                <a:gd name="T14" fmla="*/ 64 w 86"/>
                <a:gd name="T15" fmla="*/ 3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6" h="44">
                  <a:moveTo>
                    <a:pt x="64" y="3"/>
                  </a:moveTo>
                  <a:cubicBezTo>
                    <a:pt x="47" y="6"/>
                    <a:pt x="46" y="18"/>
                    <a:pt x="32" y="18"/>
                  </a:cubicBezTo>
                  <a:cubicBezTo>
                    <a:pt x="19" y="18"/>
                    <a:pt x="2" y="2"/>
                    <a:pt x="2" y="2"/>
                  </a:cubicBezTo>
                  <a:cubicBezTo>
                    <a:pt x="2" y="2"/>
                    <a:pt x="1" y="16"/>
                    <a:pt x="0" y="38"/>
                  </a:cubicBezTo>
                  <a:cubicBezTo>
                    <a:pt x="0" y="38"/>
                    <a:pt x="11" y="44"/>
                    <a:pt x="22" y="42"/>
                  </a:cubicBezTo>
                  <a:cubicBezTo>
                    <a:pt x="40" y="38"/>
                    <a:pt x="52" y="19"/>
                    <a:pt x="64" y="16"/>
                  </a:cubicBezTo>
                  <a:cubicBezTo>
                    <a:pt x="76" y="14"/>
                    <a:pt x="86" y="18"/>
                    <a:pt x="86" y="18"/>
                  </a:cubicBezTo>
                  <a:cubicBezTo>
                    <a:pt x="86" y="18"/>
                    <a:pt x="82" y="0"/>
                    <a:pt x="64" y="3"/>
                  </a:cubicBezTo>
                  <a:close/>
                </a:path>
              </a:pathLst>
            </a:custGeom>
            <a:solidFill>
              <a:srgbClr val="92C4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3" name="Freeform 25"/>
            <p:cNvSpPr>
              <a:spLocks/>
            </p:cNvSpPr>
            <p:nvPr/>
          </p:nvSpPr>
          <p:spPr bwMode="auto">
            <a:xfrm>
              <a:off x="4286251" y="901700"/>
              <a:ext cx="47625" cy="247650"/>
            </a:xfrm>
            <a:custGeom>
              <a:avLst/>
              <a:gdLst>
                <a:gd name="T0" fmla="*/ 8 w 15"/>
                <a:gd name="T1" fmla="*/ 1 h 78"/>
                <a:gd name="T2" fmla="*/ 6 w 15"/>
                <a:gd name="T3" fmla="*/ 12 h 78"/>
                <a:gd name="T4" fmla="*/ 6 w 15"/>
                <a:gd name="T5" fmla="*/ 73 h 78"/>
                <a:gd name="T6" fmla="*/ 9 w 15"/>
                <a:gd name="T7" fmla="*/ 78 h 78"/>
                <a:gd name="T8" fmla="*/ 9 w 15"/>
                <a:gd name="T9" fmla="*/ 12 h 78"/>
                <a:gd name="T10" fmla="*/ 8 w 15"/>
                <a:gd name="T11" fmla="*/ 1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" h="78">
                  <a:moveTo>
                    <a:pt x="8" y="1"/>
                  </a:moveTo>
                  <a:cubicBezTo>
                    <a:pt x="0" y="1"/>
                    <a:pt x="2" y="11"/>
                    <a:pt x="6" y="12"/>
                  </a:cubicBezTo>
                  <a:cubicBezTo>
                    <a:pt x="6" y="73"/>
                    <a:pt x="6" y="73"/>
                    <a:pt x="6" y="73"/>
                  </a:cubicBezTo>
                  <a:cubicBezTo>
                    <a:pt x="9" y="78"/>
                    <a:pt x="9" y="78"/>
                    <a:pt x="9" y="78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15" y="11"/>
                    <a:pt x="14" y="0"/>
                    <a:pt x="8" y="1"/>
                  </a:cubicBezTo>
                  <a:close/>
                </a:path>
              </a:pathLst>
            </a:custGeom>
            <a:solidFill>
              <a:srgbClr val="93836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4" name="Freeform 26"/>
            <p:cNvSpPr>
              <a:spLocks/>
            </p:cNvSpPr>
            <p:nvPr/>
          </p:nvSpPr>
          <p:spPr bwMode="auto">
            <a:xfrm>
              <a:off x="3473451" y="2130425"/>
              <a:ext cx="85725" cy="127000"/>
            </a:xfrm>
            <a:custGeom>
              <a:avLst/>
              <a:gdLst>
                <a:gd name="T0" fmla="*/ 14 w 27"/>
                <a:gd name="T1" fmla="*/ 2 h 40"/>
                <a:gd name="T2" fmla="*/ 4 w 27"/>
                <a:gd name="T3" fmla="*/ 39 h 40"/>
                <a:gd name="T4" fmla="*/ 25 w 27"/>
                <a:gd name="T5" fmla="*/ 39 h 40"/>
                <a:gd name="T6" fmla="*/ 14 w 27"/>
                <a:gd name="T7" fmla="*/ 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7" h="40">
                  <a:moveTo>
                    <a:pt x="14" y="2"/>
                  </a:moveTo>
                  <a:cubicBezTo>
                    <a:pt x="0" y="0"/>
                    <a:pt x="4" y="39"/>
                    <a:pt x="4" y="39"/>
                  </a:cubicBezTo>
                  <a:cubicBezTo>
                    <a:pt x="4" y="39"/>
                    <a:pt x="15" y="40"/>
                    <a:pt x="25" y="39"/>
                  </a:cubicBezTo>
                  <a:cubicBezTo>
                    <a:pt x="24" y="19"/>
                    <a:pt x="27" y="1"/>
                    <a:pt x="14" y="2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5" name="Freeform 27"/>
            <p:cNvSpPr>
              <a:spLocks/>
            </p:cNvSpPr>
            <p:nvPr/>
          </p:nvSpPr>
          <p:spPr bwMode="auto">
            <a:xfrm>
              <a:off x="246063" y="1933575"/>
              <a:ext cx="130175" cy="158750"/>
            </a:xfrm>
            <a:custGeom>
              <a:avLst/>
              <a:gdLst>
                <a:gd name="T0" fmla="*/ 25 w 41"/>
                <a:gd name="T1" fmla="*/ 0 h 50"/>
                <a:gd name="T2" fmla="*/ 11 w 41"/>
                <a:gd name="T3" fmla="*/ 48 h 50"/>
                <a:gd name="T4" fmla="*/ 39 w 41"/>
                <a:gd name="T5" fmla="*/ 49 h 50"/>
                <a:gd name="T6" fmla="*/ 25 w 41"/>
                <a:gd name="T7" fmla="*/ 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1" h="50">
                  <a:moveTo>
                    <a:pt x="25" y="0"/>
                  </a:moveTo>
                  <a:cubicBezTo>
                    <a:pt x="0" y="2"/>
                    <a:pt x="11" y="48"/>
                    <a:pt x="11" y="48"/>
                  </a:cubicBezTo>
                  <a:cubicBezTo>
                    <a:pt x="11" y="48"/>
                    <a:pt x="25" y="50"/>
                    <a:pt x="39" y="49"/>
                  </a:cubicBezTo>
                  <a:cubicBezTo>
                    <a:pt x="38" y="23"/>
                    <a:pt x="41" y="0"/>
                    <a:pt x="25" y="0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6" name="Freeform 28"/>
            <p:cNvSpPr>
              <a:spLocks/>
            </p:cNvSpPr>
            <p:nvPr/>
          </p:nvSpPr>
          <p:spPr bwMode="auto">
            <a:xfrm>
              <a:off x="363538" y="3867150"/>
              <a:ext cx="22225" cy="25400"/>
            </a:xfrm>
            <a:custGeom>
              <a:avLst/>
              <a:gdLst>
                <a:gd name="T0" fmla="*/ 5 w 7"/>
                <a:gd name="T1" fmla="*/ 0 h 8"/>
                <a:gd name="T2" fmla="*/ 0 w 7"/>
                <a:gd name="T3" fmla="*/ 2 h 8"/>
                <a:gd name="T4" fmla="*/ 2 w 7"/>
                <a:gd name="T5" fmla="*/ 7 h 8"/>
                <a:gd name="T6" fmla="*/ 7 w 7"/>
                <a:gd name="T7" fmla="*/ 5 h 8"/>
                <a:gd name="T8" fmla="*/ 5 w 7"/>
                <a:gd name="T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8">
                  <a:moveTo>
                    <a:pt x="5" y="0"/>
                  </a:moveTo>
                  <a:cubicBezTo>
                    <a:pt x="3" y="0"/>
                    <a:pt x="1" y="0"/>
                    <a:pt x="0" y="2"/>
                  </a:cubicBezTo>
                  <a:cubicBezTo>
                    <a:pt x="0" y="4"/>
                    <a:pt x="0" y="6"/>
                    <a:pt x="2" y="7"/>
                  </a:cubicBezTo>
                  <a:cubicBezTo>
                    <a:pt x="4" y="8"/>
                    <a:pt x="6" y="7"/>
                    <a:pt x="7" y="5"/>
                  </a:cubicBezTo>
                  <a:cubicBezTo>
                    <a:pt x="7" y="3"/>
                    <a:pt x="7" y="1"/>
                    <a:pt x="5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7" name="Freeform 29"/>
            <p:cNvSpPr>
              <a:spLocks/>
            </p:cNvSpPr>
            <p:nvPr/>
          </p:nvSpPr>
          <p:spPr bwMode="auto">
            <a:xfrm>
              <a:off x="233363" y="3857625"/>
              <a:ext cx="25400" cy="25400"/>
            </a:xfrm>
            <a:custGeom>
              <a:avLst/>
              <a:gdLst>
                <a:gd name="T0" fmla="*/ 5 w 8"/>
                <a:gd name="T1" fmla="*/ 1 h 8"/>
                <a:gd name="T2" fmla="*/ 1 w 8"/>
                <a:gd name="T3" fmla="*/ 3 h 8"/>
                <a:gd name="T4" fmla="*/ 2 w 8"/>
                <a:gd name="T5" fmla="*/ 8 h 8"/>
                <a:gd name="T6" fmla="*/ 7 w 8"/>
                <a:gd name="T7" fmla="*/ 6 h 8"/>
                <a:gd name="T8" fmla="*/ 5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5" y="1"/>
                  </a:moveTo>
                  <a:cubicBezTo>
                    <a:pt x="3" y="0"/>
                    <a:pt x="1" y="1"/>
                    <a:pt x="1" y="3"/>
                  </a:cubicBezTo>
                  <a:cubicBezTo>
                    <a:pt x="0" y="5"/>
                    <a:pt x="1" y="7"/>
                    <a:pt x="2" y="8"/>
                  </a:cubicBezTo>
                  <a:cubicBezTo>
                    <a:pt x="4" y="8"/>
                    <a:pt x="6" y="8"/>
                    <a:pt x="7" y="6"/>
                  </a:cubicBezTo>
                  <a:cubicBezTo>
                    <a:pt x="8" y="4"/>
                    <a:pt x="7" y="2"/>
                    <a:pt x="5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8" name="Freeform 30"/>
            <p:cNvSpPr>
              <a:spLocks/>
            </p:cNvSpPr>
            <p:nvPr/>
          </p:nvSpPr>
          <p:spPr bwMode="auto">
            <a:xfrm>
              <a:off x="134938" y="3895725"/>
              <a:ext cx="22225" cy="22225"/>
            </a:xfrm>
            <a:custGeom>
              <a:avLst/>
              <a:gdLst>
                <a:gd name="T0" fmla="*/ 5 w 7"/>
                <a:gd name="T1" fmla="*/ 0 h 7"/>
                <a:gd name="T2" fmla="*/ 0 w 7"/>
                <a:gd name="T3" fmla="*/ 2 h 7"/>
                <a:gd name="T4" fmla="*/ 2 w 7"/>
                <a:gd name="T5" fmla="*/ 7 h 7"/>
                <a:gd name="T6" fmla="*/ 7 w 7"/>
                <a:gd name="T7" fmla="*/ 5 h 7"/>
                <a:gd name="T8" fmla="*/ 5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5" y="0"/>
                  </a:moveTo>
                  <a:cubicBezTo>
                    <a:pt x="3" y="0"/>
                    <a:pt x="1" y="0"/>
                    <a:pt x="0" y="2"/>
                  </a:cubicBezTo>
                  <a:cubicBezTo>
                    <a:pt x="0" y="4"/>
                    <a:pt x="0" y="6"/>
                    <a:pt x="2" y="7"/>
                  </a:cubicBezTo>
                  <a:cubicBezTo>
                    <a:pt x="4" y="7"/>
                    <a:pt x="6" y="6"/>
                    <a:pt x="7" y="5"/>
                  </a:cubicBezTo>
                  <a:cubicBezTo>
                    <a:pt x="7" y="3"/>
                    <a:pt x="7" y="1"/>
                    <a:pt x="5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29" name="Freeform 31"/>
            <p:cNvSpPr>
              <a:spLocks/>
            </p:cNvSpPr>
            <p:nvPr/>
          </p:nvSpPr>
          <p:spPr bwMode="auto">
            <a:xfrm>
              <a:off x="36513" y="3822700"/>
              <a:ext cx="28575" cy="28575"/>
            </a:xfrm>
            <a:custGeom>
              <a:avLst/>
              <a:gdLst>
                <a:gd name="T0" fmla="*/ 6 w 9"/>
                <a:gd name="T1" fmla="*/ 1 h 9"/>
                <a:gd name="T2" fmla="*/ 1 w 9"/>
                <a:gd name="T3" fmla="*/ 3 h 9"/>
                <a:gd name="T4" fmla="*/ 3 w 9"/>
                <a:gd name="T5" fmla="*/ 8 h 9"/>
                <a:gd name="T6" fmla="*/ 9 w 9"/>
                <a:gd name="T7" fmla="*/ 6 h 9"/>
                <a:gd name="T8" fmla="*/ 6 w 9"/>
                <a:gd name="T9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9">
                  <a:moveTo>
                    <a:pt x="6" y="1"/>
                  </a:moveTo>
                  <a:cubicBezTo>
                    <a:pt x="4" y="0"/>
                    <a:pt x="2" y="1"/>
                    <a:pt x="1" y="3"/>
                  </a:cubicBezTo>
                  <a:cubicBezTo>
                    <a:pt x="0" y="5"/>
                    <a:pt x="1" y="7"/>
                    <a:pt x="3" y="8"/>
                  </a:cubicBezTo>
                  <a:cubicBezTo>
                    <a:pt x="5" y="9"/>
                    <a:pt x="7" y="8"/>
                    <a:pt x="9" y="6"/>
                  </a:cubicBezTo>
                  <a:cubicBezTo>
                    <a:pt x="9" y="4"/>
                    <a:pt x="8" y="1"/>
                    <a:pt x="6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30" name="Freeform 32"/>
            <p:cNvSpPr>
              <a:spLocks/>
            </p:cNvSpPr>
            <p:nvPr/>
          </p:nvSpPr>
          <p:spPr bwMode="auto">
            <a:xfrm>
              <a:off x="471488" y="2425700"/>
              <a:ext cx="12700" cy="15875"/>
            </a:xfrm>
            <a:custGeom>
              <a:avLst/>
              <a:gdLst>
                <a:gd name="T0" fmla="*/ 3 w 4"/>
                <a:gd name="T1" fmla="*/ 1 h 5"/>
                <a:gd name="T2" fmla="*/ 0 w 4"/>
                <a:gd name="T3" fmla="*/ 2 h 5"/>
                <a:gd name="T4" fmla="*/ 1 w 4"/>
                <a:gd name="T5" fmla="*/ 5 h 5"/>
                <a:gd name="T6" fmla="*/ 4 w 4"/>
                <a:gd name="T7" fmla="*/ 3 h 5"/>
                <a:gd name="T8" fmla="*/ 3 w 4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5">
                  <a:moveTo>
                    <a:pt x="3" y="1"/>
                  </a:moveTo>
                  <a:cubicBezTo>
                    <a:pt x="2" y="0"/>
                    <a:pt x="0" y="1"/>
                    <a:pt x="0" y="2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5"/>
                    <a:pt x="3" y="5"/>
                    <a:pt x="4" y="3"/>
                  </a:cubicBezTo>
                  <a:cubicBezTo>
                    <a:pt x="4" y="2"/>
                    <a:pt x="4" y="1"/>
                    <a:pt x="3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31" name="Freeform 33"/>
            <p:cNvSpPr>
              <a:spLocks/>
            </p:cNvSpPr>
            <p:nvPr/>
          </p:nvSpPr>
          <p:spPr bwMode="auto">
            <a:xfrm>
              <a:off x="388938" y="2422525"/>
              <a:ext cx="15875" cy="15875"/>
            </a:xfrm>
            <a:custGeom>
              <a:avLst/>
              <a:gdLst>
                <a:gd name="T0" fmla="*/ 3 w 5"/>
                <a:gd name="T1" fmla="*/ 0 h 5"/>
                <a:gd name="T2" fmla="*/ 0 w 5"/>
                <a:gd name="T3" fmla="*/ 1 h 5"/>
                <a:gd name="T4" fmla="*/ 2 w 5"/>
                <a:gd name="T5" fmla="*/ 4 h 5"/>
                <a:gd name="T6" fmla="*/ 4 w 5"/>
                <a:gd name="T7" fmla="*/ 3 h 5"/>
                <a:gd name="T8" fmla="*/ 3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2"/>
                    <a:pt x="0" y="4"/>
                    <a:pt x="2" y="4"/>
                  </a:cubicBezTo>
                  <a:cubicBezTo>
                    <a:pt x="3" y="5"/>
                    <a:pt x="4" y="4"/>
                    <a:pt x="4" y="3"/>
                  </a:cubicBezTo>
                  <a:cubicBezTo>
                    <a:pt x="5" y="2"/>
                    <a:pt x="4" y="1"/>
                    <a:pt x="3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32" name="Freeform 34"/>
            <p:cNvSpPr>
              <a:spLocks/>
            </p:cNvSpPr>
            <p:nvPr/>
          </p:nvSpPr>
          <p:spPr bwMode="auto">
            <a:xfrm>
              <a:off x="382588" y="2501900"/>
              <a:ext cx="12700" cy="15875"/>
            </a:xfrm>
            <a:custGeom>
              <a:avLst/>
              <a:gdLst>
                <a:gd name="T0" fmla="*/ 3 w 4"/>
                <a:gd name="T1" fmla="*/ 0 h 5"/>
                <a:gd name="T2" fmla="*/ 0 w 4"/>
                <a:gd name="T3" fmla="*/ 1 h 5"/>
                <a:gd name="T4" fmla="*/ 1 w 4"/>
                <a:gd name="T5" fmla="*/ 4 h 5"/>
                <a:gd name="T6" fmla="*/ 4 w 4"/>
                <a:gd name="T7" fmla="*/ 3 h 5"/>
                <a:gd name="T8" fmla="*/ 3 w 4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5">
                  <a:moveTo>
                    <a:pt x="3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3"/>
                    <a:pt x="0" y="4"/>
                    <a:pt x="1" y="4"/>
                  </a:cubicBezTo>
                  <a:cubicBezTo>
                    <a:pt x="2" y="5"/>
                    <a:pt x="3" y="4"/>
                    <a:pt x="4" y="3"/>
                  </a:cubicBezTo>
                  <a:cubicBezTo>
                    <a:pt x="4" y="2"/>
                    <a:pt x="4" y="1"/>
                    <a:pt x="3" y="0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5" name="Freeform 35"/>
            <p:cNvSpPr>
              <a:spLocks/>
            </p:cNvSpPr>
            <p:nvPr/>
          </p:nvSpPr>
          <p:spPr bwMode="auto">
            <a:xfrm>
              <a:off x="325438" y="2444750"/>
              <a:ext cx="15875" cy="15875"/>
            </a:xfrm>
            <a:custGeom>
              <a:avLst/>
              <a:gdLst>
                <a:gd name="T0" fmla="*/ 4 w 5"/>
                <a:gd name="T1" fmla="*/ 0 h 5"/>
                <a:gd name="T2" fmla="*/ 1 w 5"/>
                <a:gd name="T3" fmla="*/ 1 h 5"/>
                <a:gd name="T4" fmla="*/ 2 w 5"/>
                <a:gd name="T5" fmla="*/ 4 h 5"/>
                <a:gd name="T6" fmla="*/ 5 w 5"/>
                <a:gd name="T7" fmla="*/ 3 h 5"/>
                <a:gd name="T8" fmla="*/ 4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3" y="0"/>
                    <a:pt x="1" y="0"/>
                    <a:pt x="1" y="1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" y="5"/>
                    <a:pt x="4" y="4"/>
                    <a:pt x="5" y="3"/>
                  </a:cubicBezTo>
                  <a:cubicBezTo>
                    <a:pt x="5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6" name="Freeform 36"/>
            <p:cNvSpPr>
              <a:spLocks/>
            </p:cNvSpPr>
            <p:nvPr/>
          </p:nvSpPr>
          <p:spPr bwMode="auto">
            <a:xfrm>
              <a:off x="265113" y="2397125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1 w 6"/>
                <a:gd name="T3" fmla="*/ 3 h 6"/>
                <a:gd name="T4" fmla="*/ 2 w 6"/>
                <a:gd name="T5" fmla="*/ 6 h 6"/>
                <a:gd name="T6" fmla="*/ 6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3" y="0"/>
                    <a:pt x="1" y="1"/>
                    <a:pt x="1" y="3"/>
                  </a:cubicBezTo>
                  <a:cubicBezTo>
                    <a:pt x="0" y="4"/>
                    <a:pt x="1" y="5"/>
                    <a:pt x="2" y="6"/>
                  </a:cubicBezTo>
                  <a:cubicBezTo>
                    <a:pt x="4" y="6"/>
                    <a:pt x="5" y="6"/>
                    <a:pt x="6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7" name="Freeform 37"/>
            <p:cNvSpPr>
              <a:spLocks/>
            </p:cNvSpPr>
            <p:nvPr/>
          </p:nvSpPr>
          <p:spPr bwMode="auto">
            <a:xfrm>
              <a:off x="169863" y="2393950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1 w 6"/>
                <a:gd name="T3" fmla="*/ 2 h 6"/>
                <a:gd name="T4" fmla="*/ 2 w 6"/>
                <a:gd name="T5" fmla="*/ 5 h 6"/>
                <a:gd name="T6" fmla="*/ 6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3" y="0"/>
                    <a:pt x="2" y="1"/>
                    <a:pt x="1" y="2"/>
                  </a:cubicBezTo>
                  <a:cubicBezTo>
                    <a:pt x="0" y="3"/>
                    <a:pt x="1" y="5"/>
                    <a:pt x="2" y="5"/>
                  </a:cubicBezTo>
                  <a:cubicBezTo>
                    <a:pt x="4" y="6"/>
                    <a:pt x="5" y="5"/>
                    <a:pt x="6" y="4"/>
                  </a:cubicBezTo>
                  <a:cubicBezTo>
                    <a:pt x="6" y="3"/>
                    <a:pt x="6" y="1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8" name="Freeform 38"/>
            <p:cNvSpPr>
              <a:spLocks/>
            </p:cNvSpPr>
            <p:nvPr/>
          </p:nvSpPr>
          <p:spPr bwMode="auto">
            <a:xfrm>
              <a:off x="258763" y="2476500"/>
              <a:ext cx="19050" cy="15875"/>
            </a:xfrm>
            <a:custGeom>
              <a:avLst/>
              <a:gdLst>
                <a:gd name="T0" fmla="*/ 4 w 6"/>
                <a:gd name="T1" fmla="*/ 0 h 5"/>
                <a:gd name="T2" fmla="*/ 1 w 6"/>
                <a:gd name="T3" fmla="*/ 2 h 5"/>
                <a:gd name="T4" fmla="*/ 2 w 6"/>
                <a:gd name="T5" fmla="*/ 5 h 5"/>
                <a:gd name="T6" fmla="*/ 6 w 6"/>
                <a:gd name="T7" fmla="*/ 3 h 5"/>
                <a:gd name="T8" fmla="*/ 4 w 6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5">
                  <a:moveTo>
                    <a:pt x="4" y="0"/>
                  </a:moveTo>
                  <a:cubicBezTo>
                    <a:pt x="3" y="0"/>
                    <a:pt x="1" y="0"/>
                    <a:pt x="1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4" y="5"/>
                    <a:pt x="5" y="5"/>
                    <a:pt x="6" y="3"/>
                  </a:cubicBezTo>
                  <a:cubicBezTo>
                    <a:pt x="6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9" name="Freeform 39"/>
            <p:cNvSpPr>
              <a:spLocks/>
            </p:cNvSpPr>
            <p:nvPr/>
          </p:nvSpPr>
          <p:spPr bwMode="auto">
            <a:xfrm>
              <a:off x="954088" y="1460500"/>
              <a:ext cx="130175" cy="161925"/>
            </a:xfrm>
            <a:custGeom>
              <a:avLst/>
              <a:gdLst>
                <a:gd name="T0" fmla="*/ 25 w 41"/>
                <a:gd name="T1" fmla="*/ 1 h 51"/>
                <a:gd name="T2" fmla="*/ 11 w 41"/>
                <a:gd name="T3" fmla="*/ 49 h 51"/>
                <a:gd name="T4" fmla="*/ 39 w 41"/>
                <a:gd name="T5" fmla="*/ 49 h 51"/>
                <a:gd name="T6" fmla="*/ 25 w 41"/>
                <a:gd name="T7" fmla="*/ 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1" h="51">
                  <a:moveTo>
                    <a:pt x="25" y="1"/>
                  </a:moveTo>
                  <a:cubicBezTo>
                    <a:pt x="0" y="2"/>
                    <a:pt x="11" y="49"/>
                    <a:pt x="11" y="49"/>
                  </a:cubicBezTo>
                  <a:cubicBezTo>
                    <a:pt x="11" y="49"/>
                    <a:pt x="26" y="51"/>
                    <a:pt x="39" y="49"/>
                  </a:cubicBezTo>
                  <a:cubicBezTo>
                    <a:pt x="38" y="24"/>
                    <a:pt x="41" y="0"/>
                    <a:pt x="25" y="1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0" name="Freeform 40"/>
            <p:cNvSpPr>
              <a:spLocks/>
            </p:cNvSpPr>
            <p:nvPr/>
          </p:nvSpPr>
          <p:spPr bwMode="auto">
            <a:xfrm>
              <a:off x="960438" y="1860550"/>
              <a:ext cx="101600" cy="123825"/>
            </a:xfrm>
            <a:custGeom>
              <a:avLst/>
              <a:gdLst>
                <a:gd name="T0" fmla="*/ 19 w 32"/>
                <a:gd name="T1" fmla="*/ 1 h 39"/>
                <a:gd name="T2" fmla="*/ 8 w 32"/>
                <a:gd name="T3" fmla="*/ 38 h 39"/>
                <a:gd name="T4" fmla="*/ 30 w 32"/>
                <a:gd name="T5" fmla="*/ 38 h 39"/>
                <a:gd name="T6" fmla="*/ 19 w 32"/>
                <a:gd name="T7" fmla="*/ 1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9">
                  <a:moveTo>
                    <a:pt x="19" y="1"/>
                  </a:moveTo>
                  <a:cubicBezTo>
                    <a:pt x="0" y="2"/>
                    <a:pt x="8" y="38"/>
                    <a:pt x="8" y="38"/>
                  </a:cubicBezTo>
                  <a:cubicBezTo>
                    <a:pt x="8" y="38"/>
                    <a:pt x="19" y="39"/>
                    <a:pt x="30" y="38"/>
                  </a:cubicBezTo>
                  <a:cubicBezTo>
                    <a:pt x="29" y="18"/>
                    <a:pt x="32" y="0"/>
                    <a:pt x="19" y="1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1" name="Freeform 41"/>
            <p:cNvSpPr>
              <a:spLocks/>
            </p:cNvSpPr>
            <p:nvPr/>
          </p:nvSpPr>
          <p:spPr bwMode="auto">
            <a:xfrm>
              <a:off x="1550988" y="2505075"/>
              <a:ext cx="98425" cy="123825"/>
            </a:xfrm>
            <a:custGeom>
              <a:avLst/>
              <a:gdLst>
                <a:gd name="T0" fmla="*/ 18 w 31"/>
                <a:gd name="T1" fmla="*/ 0 h 39"/>
                <a:gd name="T2" fmla="*/ 8 w 31"/>
                <a:gd name="T3" fmla="*/ 37 h 39"/>
                <a:gd name="T4" fmla="*/ 30 w 31"/>
                <a:gd name="T5" fmla="*/ 38 h 39"/>
                <a:gd name="T6" fmla="*/ 18 w 31"/>
                <a:gd name="T7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1" h="39">
                  <a:moveTo>
                    <a:pt x="18" y="0"/>
                  </a:moveTo>
                  <a:cubicBezTo>
                    <a:pt x="0" y="1"/>
                    <a:pt x="8" y="37"/>
                    <a:pt x="8" y="37"/>
                  </a:cubicBezTo>
                  <a:cubicBezTo>
                    <a:pt x="8" y="37"/>
                    <a:pt x="19" y="39"/>
                    <a:pt x="30" y="38"/>
                  </a:cubicBezTo>
                  <a:cubicBezTo>
                    <a:pt x="28" y="18"/>
                    <a:pt x="31" y="0"/>
                    <a:pt x="18" y="0"/>
                  </a:cubicBezTo>
                  <a:close/>
                </a:path>
              </a:pathLst>
            </a:custGeom>
            <a:solidFill>
              <a:srgbClr val="93836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2" name="Freeform 42"/>
            <p:cNvSpPr>
              <a:spLocks/>
            </p:cNvSpPr>
            <p:nvPr/>
          </p:nvSpPr>
          <p:spPr bwMode="auto">
            <a:xfrm>
              <a:off x="1868488" y="2597150"/>
              <a:ext cx="285750" cy="368300"/>
            </a:xfrm>
            <a:custGeom>
              <a:avLst/>
              <a:gdLst>
                <a:gd name="T0" fmla="*/ 55 w 90"/>
                <a:gd name="T1" fmla="*/ 7 h 116"/>
                <a:gd name="T2" fmla="*/ 25 w 90"/>
                <a:gd name="T3" fmla="*/ 112 h 116"/>
                <a:gd name="T4" fmla="*/ 86 w 90"/>
                <a:gd name="T5" fmla="*/ 113 h 116"/>
                <a:gd name="T6" fmla="*/ 55 w 90"/>
                <a:gd name="T7" fmla="*/ 7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0" h="116">
                  <a:moveTo>
                    <a:pt x="55" y="7"/>
                  </a:moveTo>
                  <a:cubicBezTo>
                    <a:pt x="0" y="0"/>
                    <a:pt x="25" y="112"/>
                    <a:pt x="25" y="112"/>
                  </a:cubicBezTo>
                  <a:cubicBezTo>
                    <a:pt x="25" y="112"/>
                    <a:pt x="56" y="116"/>
                    <a:pt x="86" y="113"/>
                  </a:cubicBezTo>
                  <a:cubicBezTo>
                    <a:pt x="83" y="56"/>
                    <a:pt x="90" y="12"/>
                    <a:pt x="55" y="7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3" name="Freeform 43"/>
            <p:cNvSpPr>
              <a:spLocks/>
            </p:cNvSpPr>
            <p:nvPr/>
          </p:nvSpPr>
          <p:spPr bwMode="auto">
            <a:xfrm>
              <a:off x="769938" y="2590800"/>
              <a:ext cx="127000" cy="158750"/>
            </a:xfrm>
            <a:custGeom>
              <a:avLst/>
              <a:gdLst>
                <a:gd name="T0" fmla="*/ 24 w 40"/>
                <a:gd name="T1" fmla="*/ 1 h 50"/>
                <a:gd name="T2" fmla="*/ 10 w 40"/>
                <a:gd name="T3" fmla="*/ 48 h 50"/>
                <a:gd name="T4" fmla="*/ 38 w 40"/>
                <a:gd name="T5" fmla="*/ 49 h 50"/>
                <a:gd name="T6" fmla="*/ 24 w 40"/>
                <a:gd name="T7" fmla="*/ 1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0" h="50">
                  <a:moveTo>
                    <a:pt x="24" y="1"/>
                  </a:moveTo>
                  <a:cubicBezTo>
                    <a:pt x="0" y="2"/>
                    <a:pt x="10" y="48"/>
                    <a:pt x="10" y="48"/>
                  </a:cubicBezTo>
                  <a:cubicBezTo>
                    <a:pt x="10" y="48"/>
                    <a:pt x="25" y="50"/>
                    <a:pt x="38" y="49"/>
                  </a:cubicBezTo>
                  <a:cubicBezTo>
                    <a:pt x="37" y="23"/>
                    <a:pt x="40" y="0"/>
                    <a:pt x="24" y="1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4" name="Freeform 44"/>
            <p:cNvSpPr>
              <a:spLocks/>
            </p:cNvSpPr>
            <p:nvPr/>
          </p:nvSpPr>
          <p:spPr bwMode="auto">
            <a:xfrm>
              <a:off x="274638" y="1536700"/>
              <a:ext cx="130175" cy="158750"/>
            </a:xfrm>
            <a:custGeom>
              <a:avLst/>
              <a:gdLst>
                <a:gd name="T0" fmla="*/ 24 w 41"/>
                <a:gd name="T1" fmla="*/ 0 h 50"/>
                <a:gd name="T2" fmla="*/ 10 w 41"/>
                <a:gd name="T3" fmla="*/ 48 h 50"/>
                <a:gd name="T4" fmla="*/ 38 w 41"/>
                <a:gd name="T5" fmla="*/ 49 h 50"/>
                <a:gd name="T6" fmla="*/ 24 w 41"/>
                <a:gd name="T7" fmla="*/ 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1" h="50">
                  <a:moveTo>
                    <a:pt x="24" y="0"/>
                  </a:moveTo>
                  <a:cubicBezTo>
                    <a:pt x="0" y="2"/>
                    <a:pt x="10" y="48"/>
                    <a:pt x="10" y="48"/>
                  </a:cubicBezTo>
                  <a:cubicBezTo>
                    <a:pt x="10" y="48"/>
                    <a:pt x="25" y="50"/>
                    <a:pt x="38" y="49"/>
                  </a:cubicBezTo>
                  <a:cubicBezTo>
                    <a:pt x="37" y="23"/>
                    <a:pt x="41" y="0"/>
                    <a:pt x="24" y="0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5" name="Freeform 45"/>
            <p:cNvSpPr>
              <a:spLocks/>
            </p:cNvSpPr>
            <p:nvPr/>
          </p:nvSpPr>
          <p:spPr bwMode="auto">
            <a:xfrm>
              <a:off x="274638" y="1187450"/>
              <a:ext cx="130175" cy="158750"/>
            </a:xfrm>
            <a:custGeom>
              <a:avLst/>
              <a:gdLst>
                <a:gd name="T0" fmla="*/ 24 w 41"/>
                <a:gd name="T1" fmla="*/ 1 h 50"/>
                <a:gd name="T2" fmla="*/ 10 w 41"/>
                <a:gd name="T3" fmla="*/ 48 h 50"/>
                <a:gd name="T4" fmla="*/ 38 w 41"/>
                <a:gd name="T5" fmla="*/ 49 h 50"/>
                <a:gd name="T6" fmla="*/ 24 w 41"/>
                <a:gd name="T7" fmla="*/ 1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1" h="50">
                  <a:moveTo>
                    <a:pt x="24" y="1"/>
                  </a:moveTo>
                  <a:cubicBezTo>
                    <a:pt x="0" y="2"/>
                    <a:pt x="10" y="48"/>
                    <a:pt x="10" y="48"/>
                  </a:cubicBezTo>
                  <a:cubicBezTo>
                    <a:pt x="10" y="48"/>
                    <a:pt x="25" y="50"/>
                    <a:pt x="38" y="49"/>
                  </a:cubicBezTo>
                  <a:cubicBezTo>
                    <a:pt x="37" y="23"/>
                    <a:pt x="41" y="0"/>
                    <a:pt x="24" y="1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6" name="Freeform 46"/>
            <p:cNvSpPr>
              <a:spLocks/>
            </p:cNvSpPr>
            <p:nvPr/>
          </p:nvSpPr>
          <p:spPr bwMode="auto">
            <a:xfrm>
              <a:off x="2943226" y="2098675"/>
              <a:ext cx="146050" cy="155575"/>
            </a:xfrm>
            <a:custGeom>
              <a:avLst/>
              <a:gdLst>
                <a:gd name="T0" fmla="*/ 23 w 46"/>
                <a:gd name="T1" fmla="*/ 0 h 49"/>
                <a:gd name="T2" fmla="*/ 7 w 46"/>
                <a:gd name="T3" fmla="*/ 48 h 49"/>
                <a:gd name="T4" fmla="*/ 35 w 46"/>
                <a:gd name="T5" fmla="*/ 49 h 49"/>
                <a:gd name="T6" fmla="*/ 23 w 46"/>
                <a:gd name="T7" fmla="*/ 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6" h="49">
                  <a:moveTo>
                    <a:pt x="23" y="0"/>
                  </a:moveTo>
                  <a:cubicBezTo>
                    <a:pt x="0" y="0"/>
                    <a:pt x="7" y="48"/>
                    <a:pt x="7" y="48"/>
                  </a:cubicBezTo>
                  <a:cubicBezTo>
                    <a:pt x="35" y="49"/>
                    <a:pt x="35" y="49"/>
                    <a:pt x="35" y="49"/>
                  </a:cubicBezTo>
                  <a:cubicBezTo>
                    <a:pt x="35" y="49"/>
                    <a:pt x="46" y="1"/>
                    <a:pt x="23" y="0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7" name="Freeform 47"/>
            <p:cNvSpPr>
              <a:spLocks/>
            </p:cNvSpPr>
            <p:nvPr/>
          </p:nvSpPr>
          <p:spPr bwMode="auto">
            <a:xfrm>
              <a:off x="3267076" y="3009900"/>
              <a:ext cx="25400" cy="22225"/>
            </a:xfrm>
            <a:custGeom>
              <a:avLst/>
              <a:gdLst>
                <a:gd name="T0" fmla="*/ 5 w 8"/>
                <a:gd name="T1" fmla="*/ 0 h 7"/>
                <a:gd name="T2" fmla="*/ 1 w 8"/>
                <a:gd name="T3" fmla="*/ 2 h 7"/>
                <a:gd name="T4" fmla="*/ 2 w 8"/>
                <a:gd name="T5" fmla="*/ 7 h 7"/>
                <a:gd name="T6" fmla="*/ 7 w 8"/>
                <a:gd name="T7" fmla="*/ 5 h 7"/>
                <a:gd name="T8" fmla="*/ 5 w 8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5" y="0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4"/>
                    <a:pt x="1" y="6"/>
                    <a:pt x="2" y="7"/>
                  </a:cubicBezTo>
                  <a:cubicBezTo>
                    <a:pt x="4" y="7"/>
                    <a:pt x="6" y="7"/>
                    <a:pt x="7" y="5"/>
                  </a:cubicBezTo>
                  <a:cubicBezTo>
                    <a:pt x="8" y="3"/>
                    <a:pt x="7" y="1"/>
                    <a:pt x="5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8" name="Freeform 48"/>
            <p:cNvSpPr>
              <a:spLocks/>
            </p:cNvSpPr>
            <p:nvPr/>
          </p:nvSpPr>
          <p:spPr bwMode="auto">
            <a:xfrm>
              <a:off x="3136901" y="3000375"/>
              <a:ext cx="25400" cy="25400"/>
            </a:xfrm>
            <a:custGeom>
              <a:avLst/>
              <a:gdLst>
                <a:gd name="T0" fmla="*/ 5 w 8"/>
                <a:gd name="T1" fmla="*/ 1 h 8"/>
                <a:gd name="T2" fmla="*/ 1 w 8"/>
                <a:gd name="T3" fmla="*/ 3 h 8"/>
                <a:gd name="T4" fmla="*/ 3 w 8"/>
                <a:gd name="T5" fmla="*/ 7 h 8"/>
                <a:gd name="T6" fmla="*/ 7 w 8"/>
                <a:gd name="T7" fmla="*/ 6 h 8"/>
                <a:gd name="T8" fmla="*/ 5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5" y="1"/>
                  </a:moveTo>
                  <a:cubicBezTo>
                    <a:pt x="4" y="0"/>
                    <a:pt x="2" y="1"/>
                    <a:pt x="1" y="3"/>
                  </a:cubicBezTo>
                  <a:cubicBezTo>
                    <a:pt x="0" y="5"/>
                    <a:pt x="1" y="7"/>
                    <a:pt x="3" y="7"/>
                  </a:cubicBezTo>
                  <a:cubicBezTo>
                    <a:pt x="4" y="8"/>
                    <a:pt x="6" y="7"/>
                    <a:pt x="7" y="6"/>
                  </a:cubicBezTo>
                  <a:cubicBezTo>
                    <a:pt x="8" y="4"/>
                    <a:pt x="7" y="2"/>
                    <a:pt x="5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69" name="Freeform 49"/>
            <p:cNvSpPr>
              <a:spLocks/>
            </p:cNvSpPr>
            <p:nvPr/>
          </p:nvSpPr>
          <p:spPr bwMode="auto">
            <a:xfrm>
              <a:off x="2974976" y="3127375"/>
              <a:ext cx="25400" cy="25400"/>
            </a:xfrm>
            <a:custGeom>
              <a:avLst/>
              <a:gdLst>
                <a:gd name="T0" fmla="*/ 5 w 8"/>
                <a:gd name="T1" fmla="*/ 1 h 8"/>
                <a:gd name="T2" fmla="*/ 1 w 8"/>
                <a:gd name="T3" fmla="*/ 3 h 8"/>
                <a:gd name="T4" fmla="*/ 3 w 8"/>
                <a:gd name="T5" fmla="*/ 7 h 8"/>
                <a:gd name="T6" fmla="*/ 7 w 8"/>
                <a:gd name="T7" fmla="*/ 5 h 8"/>
                <a:gd name="T8" fmla="*/ 5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5" y="1"/>
                  </a:moveTo>
                  <a:cubicBezTo>
                    <a:pt x="3" y="0"/>
                    <a:pt x="1" y="1"/>
                    <a:pt x="1" y="3"/>
                  </a:cubicBezTo>
                  <a:cubicBezTo>
                    <a:pt x="0" y="4"/>
                    <a:pt x="1" y="6"/>
                    <a:pt x="3" y="7"/>
                  </a:cubicBezTo>
                  <a:cubicBezTo>
                    <a:pt x="4" y="8"/>
                    <a:pt x="7" y="7"/>
                    <a:pt x="7" y="5"/>
                  </a:cubicBezTo>
                  <a:cubicBezTo>
                    <a:pt x="8" y="4"/>
                    <a:pt x="7" y="2"/>
                    <a:pt x="5" y="1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0" name="Freeform 50"/>
            <p:cNvSpPr>
              <a:spLocks/>
            </p:cNvSpPr>
            <p:nvPr/>
          </p:nvSpPr>
          <p:spPr bwMode="auto">
            <a:xfrm>
              <a:off x="3038476" y="3035300"/>
              <a:ext cx="25400" cy="25400"/>
            </a:xfrm>
            <a:custGeom>
              <a:avLst/>
              <a:gdLst>
                <a:gd name="T0" fmla="*/ 5 w 8"/>
                <a:gd name="T1" fmla="*/ 1 h 8"/>
                <a:gd name="T2" fmla="*/ 1 w 8"/>
                <a:gd name="T3" fmla="*/ 3 h 8"/>
                <a:gd name="T4" fmla="*/ 2 w 8"/>
                <a:gd name="T5" fmla="*/ 7 h 8"/>
                <a:gd name="T6" fmla="*/ 7 w 8"/>
                <a:gd name="T7" fmla="*/ 6 h 8"/>
                <a:gd name="T8" fmla="*/ 5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5" y="1"/>
                  </a:moveTo>
                  <a:cubicBezTo>
                    <a:pt x="3" y="0"/>
                    <a:pt x="1" y="1"/>
                    <a:pt x="1" y="3"/>
                  </a:cubicBezTo>
                  <a:cubicBezTo>
                    <a:pt x="0" y="5"/>
                    <a:pt x="1" y="7"/>
                    <a:pt x="2" y="7"/>
                  </a:cubicBezTo>
                  <a:cubicBezTo>
                    <a:pt x="4" y="8"/>
                    <a:pt x="6" y="7"/>
                    <a:pt x="7" y="6"/>
                  </a:cubicBezTo>
                  <a:cubicBezTo>
                    <a:pt x="8" y="4"/>
                    <a:pt x="7" y="2"/>
                    <a:pt x="5" y="1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1" name="Freeform 51"/>
            <p:cNvSpPr>
              <a:spLocks/>
            </p:cNvSpPr>
            <p:nvPr/>
          </p:nvSpPr>
          <p:spPr bwMode="auto">
            <a:xfrm>
              <a:off x="2940051" y="2965450"/>
              <a:ext cx="31750" cy="28575"/>
            </a:xfrm>
            <a:custGeom>
              <a:avLst/>
              <a:gdLst>
                <a:gd name="T0" fmla="*/ 6 w 10"/>
                <a:gd name="T1" fmla="*/ 1 h 9"/>
                <a:gd name="T2" fmla="*/ 1 w 10"/>
                <a:gd name="T3" fmla="*/ 3 h 9"/>
                <a:gd name="T4" fmla="*/ 3 w 10"/>
                <a:gd name="T5" fmla="*/ 8 h 9"/>
                <a:gd name="T6" fmla="*/ 9 w 10"/>
                <a:gd name="T7" fmla="*/ 6 h 9"/>
                <a:gd name="T8" fmla="*/ 6 w 10"/>
                <a:gd name="T9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9">
                  <a:moveTo>
                    <a:pt x="6" y="1"/>
                  </a:moveTo>
                  <a:cubicBezTo>
                    <a:pt x="4" y="0"/>
                    <a:pt x="2" y="1"/>
                    <a:pt x="1" y="3"/>
                  </a:cubicBezTo>
                  <a:cubicBezTo>
                    <a:pt x="0" y="5"/>
                    <a:pt x="1" y="7"/>
                    <a:pt x="3" y="8"/>
                  </a:cubicBezTo>
                  <a:cubicBezTo>
                    <a:pt x="5" y="9"/>
                    <a:pt x="8" y="8"/>
                    <a:pt x="9" y="6"/>
                  </a:cubicBezTo>
                  <a:cubicBezTo>
                    <a:pt x="10" y="4"/>
                    <a:pt x="9" y="2"/>
                    <a:pt x="6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2" name="Freeform 52"/>
            <p:cNvSpPr>
              <a:spLocks/>
            </p:cNvSpPr>
            <p:nvPr/>
          </p:nvSpPr>
          <p:spPr bwMode="auto">
            <a:xfrm>
              <a:off x="2790826" y="2955925"/>
              <a:ext cx="28575" cy="28575"/>
            </a:xfrm>
            <a:custGeom>
              <a:avLst/>
              <a:gdLst>
                <a:gd name="T0" fmla="*/ 6 w 9"/>
                <a:gd name="T1" fmla="*/ 1 h 9"/>
                <a:gd name="T2" fmla="*/ 0 w 9"/>
                <a:gd name="T3" fmla="*/ 3 h 9"/>
                <a:gd name="T4" fmla="*/ 3 w 9"/>
                <a:gd name="T5" fmla="*/ 8 h 9"/>
                <a:gd name="T6" fmla="*/ 8 w 9"/>
                <a:gd name="T7" fmla="*/ 6 h 9"/>
                <a:gd name="T8" fmla="*/ 6 w 9"/>
                <a:gd name="T9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9">
                  <a:moveTo>
                    <a:pt x="6" y="1"/>
                  </a:moveTo>
                  <a:cubicBezTo>
                    <a:pt x="4" y="0"/>
                    <a:pt x="1" y="1"/>
                    <a:pt x="0" y="3"/>
                  </a:cubicBezTo>
                  <a:cubicBezTo>
                    <a:pt x="0" y="5"/>
                    <a:pt x="0" y="8"/>
                    <a:pt x="3" y="8"/>
                  </a:cubicBezTo>
                  <a:cubicBezTo>
                    <a:pt x="5" y="9"/>
                    <a:pt x="7" y="8"/>
                    <a:pt x="8" y="6"/>
                  </a:cubicBezTo>
                  <a:cubicBezTo>
                    <a:pt x="9" y="4"/>
                    <a:pt x="8" y="2"/>
                    <a:pt x="6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3" name="Freeform 53"/>
            <p:cNvSpPr>
              <a:spLocks/>
            </p:cNvSpPr>
            <p:nvPr/>
          </p:nvSpPr>
          <p:spPr bwMode="auto">
            <a:xfrm>
              <a:off x="2930526" y="3086100"/>
              <a:ext cx="28575" cy="31750"/>
            </a:xfrm>
            <a:custGeom>
              <a:avLst/>
              <a:gdLst>
                <a:gd name="T0" fmla="*/ 6 w 9"/>
                <a:gd name="T1" fmla="*/ 1 h 10"/>
                <a:gd name="T2" fmla="*/ 1 w 9"/>
                <a:gd name="T3" fmla="*/ 4 h 10"/>
                <a:gd name="T4" fmla="*/ 3 w 9"/>
                <a:gd name="T5" fmla="*/ 9 h 10"/>
                <a:gd name="T6" fmla="*/ 8 w 9"/>
                <a:gd name="T7" fmla="*/ 6 h 10"/>
                <a:gd name="T8" fmla="*/ 6 w 9"/>
                <a:gd name="T9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0">
                  <a:moveTo>
                    <a:pt x="6" y="1"/>
                  </a:moveTo>
                  <a:cubicBezTo>
                    <a:pt x="4" y="0"/>
                    <a:pt x="2" y="1"/>
                    <a:pt x="1" y="4"/>
                  </a:cubicBezTo>
                  <a:cubicBezTo>
                    <a:pt x="0" y="6"/>
                    <a:pt x="1" y="8"/>
                    <a:pt x="3" y="9"/>
                  </a:cubicBezTo>
                  <a:cubicBezTo>
                    <a:pt x="5" y="10"/>
                    <a:pt x="8" y="9"/>
                    <a:pt x="8" y="6"/>
                  </a:cubicBezTo>
                  <a:cubicBezTo>
                    <a:pt x="9" y="4"/>
                    <a:pt x="8" y="2"/>
                    <a:pt x="6" y="1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4" name="Freeform 54"/>
            <p:cNvSpPr>
              <a:spLocks/>
            </p:cNvSpPr>
            <p:nvPr/>
          </p:nvSpPr>
          <p:spPr bwMode="auto">
            <a:xfrm>
              <a:off x="4295776" y="2803525"/>
              <a:ext cx="15875" cy="15875"/>
            </a:xfrm>
            <a:custGeom>
              <a:avLst/>
              <a:gdLst>
                <a:gd name="T0" fmla="*/ 4 w 5"/>
                <a:gd name="T1" fmla="*/ 0 h 5"/>
                <a:gd name="T2" fmla="*/ 1 w 5"/>
                <a:gd name="T3" fmla="*/ 1 h 5"/>
                <a:gd name="T4" fmla="*/ 2 w 5"/>
                <a:gd name="T5" fmla="*/ 4 h 5"/>
                <a:gd name="T6" fmla="*/ 5 w 5"/>
                <a:gd name="T7" fmla="*/ 3 h 5"/>
                <a:gd name="T8" fmla="*/ 4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3" y="0"/>
                    <a:pt x="1" y="0"/>
                    <a:pt x="1" y="1"/>
                  </a:cubicBezTo>
                  <a:cubicBezTo>
                    <a:pt x="0" y="2"/>
                    <a:pt x="1" y="4"/>
                    <a:pt x="2" y="4"/>
                  </a:cubicBezTo>
                  <a:cubicBezTo>
                    <a:pt x="3" y="5"/>
                    <a:pt x="4" y="4"/>
                    <a:pt x="5" y="3"/>
                  </a:cubicBezTo>
                  <a:cubicBezTo>
                    <a:pt x="5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5" name="Freeform 55"/>
            <p:cNvSpPr>
              <a:spLocks/>
            </p:cNvSpPr>
            <p:nvPr/>
          </p:nvSpPr>
          <p:spPr bwMode="auto">
            <a:xfrm>
              <a:off x="4216401" y="2797175"/>
              <a:ext cx="15875" cy="15875"/>
            </a:xfrm>
            <a:custGeom>
              <a:avLst/>
              <a:gdLst>
                <a:gd name="T0" fmla="*/ 3 w 5"/>
                <a:gd name="T1" fmla="*/ 1 h 5"/>
                <a:gd name="T2" fmla="*/ 0 w 5"/>
                <a:gd name="T3" fmla="*/ 2 h 5"/>
                <a:gd name="T4" fmla="*/ 1 w 5"/>
                <a:gd name="T5" fmla="*/ 5 h 5"/>
                <a:gd name="T6" fmla="*/ 5 w 5"/>
                <a:gd name="T7" fmla="*/ 4 h 5"/>
                <a:gd name="T8" fmla="*/ 3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5"/>
                    <a:pt x="4" y="5"/>
                    <a:pt x="5" y="4"/>
                  </a:cubicBezTo>
                  <a:cubicBezTo>
                    <a:pt x="5" y="2"/>
                    <a:pt x="4" y="1"/>
                    <a:pt x="3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6" name="Freeform 56"/>
            <p:cNvSpPr>
              <a:spLocks/>
            </p:cNvSpPr>
            <p:nvPr/>
          </p:nvSpPr>
          <p:spPr bwMode="auto">
            <a:xfrm>
              <a:off x="4206876" y="2876550"/>
              <a:ext cx="15875" cy="15875"/>
            </a:xfrm>
            <a:custGeom>
              <a:avLst/>
              <a:gdLst>
                <a:gd name="T0" fmla="*/ 4 w 5"/>
                <a:gd name="T1" fmla="*/ 1 h 5"/>
                <a:gd name="T2" fmla="*/ 1 w 5"/>
                <a:gd name="T3" fmla="*/ 2 h 5"/>
                <a:gd name="T4" fmla="*/ 2 w 5"/>
                <a:gd name="T5" fmla="*/ 5 h 5"/>
                <a:gd name="T6" fmla="*/ 5 w 5"/>
                <a:gd name="T7" fmla="*/ 4 h 5"/>
                <a:gd name="T8" fmla="*/ 4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1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5"/>
                    <a:pt x="4" y="5"/>
                    <a:pt x="5" y="4"/>
                  </a:cubicBezTo>
                  <a:cubicBezTo>
                    <a:pt x="5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7" name="Freeform 57"/>
            <p:cNvSpPr>
              <a:spLocks/>
            </p:cNvSpPr>
            <p:nvPr/>
          </p:nvSpPr>
          <p:spPr bwMode="auto">
            <a:xfrm>
              <a:off x="4152901" y="2819400"/>
              <a:ext cx="15875" cy="15875"/>
            </a:xfrm>
            <a:custGeom>
              <a:avLst/>
              <a:gdLst>
                <a:gd name="T0" fmla="*/ 4 w 5"/>
                <a:gd name="T1" fmla="*/ 1 h 5"/>
                <a:gd name="T2" fmla="*/ 1 w 5"/>
                <a:gd name="T3" fmla="*/ 2 h 5"/>
                <a:gd name="T4" fmla="*/ 2 w 5"/>
                <a:gd name="T5" fmla="*/ 5 h 5"/>
                <a:gd name="T6" fmla="*/ 5 w 5"/>
                <a:gd name="T7" fmla="*/ 4 h 5"/>
                <a:gd name="T8" fmla="*/ 4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1"/>
                  </a:moveTo>
                  <a:cubicBezTo>
                    <a:pt x="2" y="0"/>
                    <a:pt x="1" y="1"/>
                    <a:pt x="1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5"/>
                    <a:pt x="4" y="5"/>
                    <a:pt x="5" y="4"/>
                  </a:cubicBezTo>
                  <a:cubicBezTo>
                    <a:pt x="5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8" name="Freeform 58"/>
            <p:cNvSpPr>
              <a:spLocks/>
            </p:cNvSpPr>
            <p:nvPr/>
          </p:nvSpPr>
          <p:spPr bwMode="auto">
            <a:xfrm>
              <a:off x="4105276" y="2752725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1 w 6"/>
                <a:gd name="T3" fmla="*/ 2 h 6"/>
                <a:gd name="T4" fmla="*/ 2 w 6"/>
                <a:gd name="T5" fmla="*/ 5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3"/>
                    <a:pt x="1" y="5"/>
                    <a:pt x="2" y="5"/>
                  </a:cubicBezTo>
                  <a:cubicBezTo>
                    <a:pt x="3" y="6"/>
                    <a:pt x="5" y="5"/>
                    <a:pt x="5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79" name="Freeform 59"/>
            <p:cNvSpPr>
              <a:spLocks/>
            </p:cNvSpPr>
            <p:nvPr/>
          </p:nvSpPr>
          <p:spPr bwMode="auto">
            <a:xfrm>
              <a:off x="4048126" y="2794000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1 w 6"/>
                <a:gd name="T3" fmla="*/ 2 h 6"/>
                <a:gd name="T4" fmla="*/ 2 w 6"/>
                <a:gd name="T5" fmla="*/ 5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3"/>
                    <a:pt x="1" y="5"/>
                    <a:pt x="2" y="5"/>
                  </a:cubicBezTo>
                  <a:cubicBezTo>
                    <a:pt x="3" y="6"/>
                    <a:pt x="5" y="5"/>
                    <a:pt x="5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0" name="Freeform 60"/>
            <p:cNvSpPr>
              <a:spLocks/>
            </p:cNvSpPr>
            <p:nvPr/>
          </p:nvSpPr>
          <p:spPr bwMode="auto">
            <a:xfrm>
              <a:off x="4086226" y="2851150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0 w 6"/>
                <a:gd name="T3" fmla="*/ 2 h 6"/>
                <a:gd name="T4" fmla="*/ 2 w 6"/>
                <a:gd name="T5" fmla="*/ 5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4"/>
                    <a:pt x="1" y="5"/>
                    <a:pt x="2" y="5"/>
                  </a:cubicBezTo>
                  <a:cubicBezTo>
                    <a:pt x="3" y="6"/>
                    <a:pt x="5" y="5"/>
                    <a:pt x="5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1" name="Freeform 61"/>
            <p:cNvSpPr>
              <a:spLocks/>
            </p:cNvSpPr>
            <p:nvPr/>
          </p:nvSpPr>
          <p:spPr bwMode="auto">
            <a:xfrm>
              <a:off x="2908301" y="2060575"/>
              <a:ext cx="15875" cy="15875"/>
            </a:xfrm>
            <a:custGeom>
              <a:avLst/>
              <a:gdLst>
                <a:gd name="T0" fmla="*/ 3 w 5"/>
                <a:gd name="T1" fmla="*/ 0 h 5"/>
                <a:gd name="T2" fmla="*/ 0 w 5"/>
                <a:gd name="T3" fmla="*/ 2 h 5"/>
                <a:gd name="T4" fmla="*/ 1 w 5"/>
                <a:gd name="T5" fmla="*/ 4 h 5"/>
                <a:gd name="T6" fmla="*/ 4 w 5"/>
                <a:gd name="T7" fmla="*/ 3 h 5"/>
                <a:gd name="T8" fmla="*/ 3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cubicBezTo>
                    <a:pt x="2" y="0"/>
                    <a:pt x="1" y="0"/>
                    <a:pt x="0" y="2"/>
                  </a:cubicBezTo>
                  <a:cubicBezTo>
                    <a:pt x="0" y="3"/>
                    <a:pt x="0" y="4"/>
                    <a:pt x="1" y="4"/>
                  </a:cubicBezTo>
                  <a:cubicBezTo>
                    <a:pt x="2" y="5"/>
                    <a:pt x="4" y="4"/>
                    <a:pt x="4" y="3"/>
                  </a:cubicBezTo>
                  <a:cubicBezTo>
                    <a:pt x="5" y="2"/>
                    <a:pt x="4" y="1"/>
                    <a:pt x="3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2" name="Freeform 62"/>
            <p:cNvSpPr>
              <a:spLocks/>
            </p:cNvSpPr>
            <p:nvPr/>
          </p:nvSpPr>
          <p:spPr bwMode="auto">
            <a:xfrm>
              <a:off x="2825751" y="2054225"/>
              <a:ext cx="15875" cy="15875"/>
            </a:xfrm>
            <a:custGeom>
              <a:avLst/>
              <a:gdLst>
                <a:gd name="T0" fmla="*/ 4 w 5"/>
                <a:gd name="T1" fmla="*/ 1 h 5"/>
                <a:gd name="T2" fmla="*/ 0 w 5"/>
                <a:gd name="T3" fmla="*/ 2 h 5"/>
                <a:gd name="T4" fmla="*/ 2 w 5"/>
                <a:gd name="T5" fmla="*/ 5 h 5"/>
                <a:gd name="T6" fmla="*/ 5 w 5"/>
                <a:gd name="T7" fmla="*/ 4 h 5"/>
                <a:gd name="T8" fmla="*/ 4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0" y="4"/>
                    <a:pt x="2" y="5"/>
                  </a:cubicBezTo>
                  <a:cubicBezTo>
                    <a:pt x="3" y="5"/>
                    <a:pt x="4" y="5"/>
                    <a:pt x="5" y="4"/>
                  </a:cubicBezTo>
                  <a:cubicBezTo>
                    <a:pt x="5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3" name="Freeform 63"/>
            <p:cNvSpPr>
              <a:spLocks/>
            </p:cNvSpPr>
            <p:nvPr/>
          </p:nvSpPr>
          <p:spPr bwMode="auto">
            <a:xfrm>
              <a:off x="2819401" y="2133600"/>
              <a:ext cx="15875" cy="15875"/>
            </a:xfrm>
            <a:custGeom>
              <a:avLst/>
              <a:gdLst>
                <a:gd name="T0" fmla="*/ 3 w 5"/>
                <a:gd name="T1" fmla="*/ 1 h 5"/>
                <a:gd name="T2" fmla="*/ 0 w 5"/>
                <a:gd name="T3" fmla="*/ 2 h 5"/>
                <a:gd name="T4" fmla="*/ 1 w 5"/>
                <a:gd name="T5" fmla="*/ 5 h 5"/>
                <a:gd name="T6" fmla="*/ 4 w 5"/>
                <a:gd name="T7" fmla="*/ 4 h 5"/>
                <a:gd name="T8" fmla="*/ 3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3" y="5"/>
                    <a:pt x="4" y="5"/>
                    <a:pt x="4" y="4"/>
                  </a:cubicBezTo>
                  <a:cubicBezTo>
                    <a:pt x="5" y="3"/>
                    <a:pt x="4" y="1"/>
                    <a:pt x="3" y="1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4" name="Freeform 64"/>
            <p:cNvSpPr>
              <a:spLocks/>
            </p:cNvSpPr>
            <p:nvPr/>
          </p:nvSpPr>
          <p:spPr bwMode="auto">
            <a:xfrm>
              <a:off x="2762251" y="2076450"/>
              <a:ext cx="19050" cy="15875"/>
            </a:xfrm>
            <a:custGeom>
              <a:avLst/>
              <a:gdLst>
                <a:gd name="T0" fmla="*/ 4 w 6"/>
                <a:gd name="T1" fmla="*/ 1 h 5"/>
                <a:gd name="T2" fmla="*/ 1 w 6"/>
                <a:gd name="T3" fmla="*/ 2 h 5"/>
                <a:gd name="T4" fmla="*/ 2 w 6"/>
                <a:gd name="T5" fmla="*/ 5 h 5"/>
                <a:gd name="T6" fmla="*/ 5 w 6"/>
                <a:gd name="T7" fmla="*/ 4 h 5"/>
                <a:gd name="T8" fmla="*/ 4 w 6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5">
                  <a:moveTo>
                    <a:pt x="4" y="1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5"/>
                    <a:pt x="5" y="5"/>
                    <a:pt x="5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5" name="Freeform 65"/>
            <p:cNvSpPr>
              <a:spLocks/>
            </p:cNvSpPr>
            <p:nvPr/>
          </p:nvSpPr>
          <p:spPr bwMode="auto">
            <a:xfrm>
              <a:off x="2701926" y="2032000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1 w 6"/>
                <a:gd name="T3" fmla="*/ 2 h 6"/>
                <a:gd name="T4" fmla="*/ 2 w 6"/>
                <a:gd name="T5" fmla="*/ 5 h 6"/>
                <a:gd name="T6" fmla="*/ 6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3"/>
                    <a:pt x="1" y="5"/>
                    <a:pt x="2" y="5"/>
                  </a:cubicBezTo>
                  <a:cubicBezTo>
                    <a:pt x="3" y="6"/>
                    <a:pt x="5" y="5"/>
                    <a:pt x="6" y="4"/>
                  </a:cubicBezTo>
                  <a:cubicBezTo>
                    <a:pt x="6" y="3"/>
                    <a:pt x="6" y="1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6" name="Freeform 66"/>
            <p:cNvSpPr>
              <a:spLocks/>
            </p:cNvSpPr>
            <p:nvPr/>
          </p:nvSpPr>
          <p:spPr bwMode="auto">
            <a:xfrm>
              <a:off x="2606676" y="2025650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1 w 6"/>
                <a:gd name="T3" fmla="*/ 2 h 6"/>
                <a:gd name="T4" fmla="*/ 2 w 6"/>
                <a:gd name="T5" fmla="*/ 6 h 6"/>
                <a:gd name="T6" fmla="*/ 6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4"/>
                    <a:pt x="1" y="5"/>
                    <a:pt x="2" y="6"/>
                  </a:cubicBezTo>
                  <a:cubicBezTo>
                    <a:pt x="4" y="6"/>
                    <a:pt x="5" y="6"/>
                    <a:pt x="6" y="4"/>
                  </a:cubicBezTo>
                  <a:cubicBezTo>
                    <a:pt x="6" y="3"/>
                    <a:pt x="5" y="2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7" name="Freeform 67"/>
            <p:cNvSpPr>
              <a:spLocks/>
            </p:cNvSpPr>
            <p:nvPr/>
          </p:nvSpPr>
          <p:spPr bwMode="auto">
            <a:xfrm>
              <a:off x="2695576" y="2108200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1 w 6"/>
                <a:gd name="T3" fmla="*/ 3 h 6"/>
                <a:gd name="T4" fmla="*/ 2 w 6"/>
                <a:gd name="T5" fmla="*/ 6 h 6"/>
                <a:gd name="T6" fmla="*/ 6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3" y="0"/>
                    <a:pt x="1" y="1"/>
                    <a:pt x="1" y="3"/>
                  </a:cubicBezTo>
                  <a:cubicBezTo>
                    <a:pt x="0" y="4"/>
                    <a:pt x="1" y="5"/>
                    <a:pt x="2" y="6"/>
                  </a:cubicBezTo>
                  <a:cubicBezTo>
                    <a:pt x="4" y="6"/>
                    <a:pt x="5" y="6"/>
                    <a:pt x="6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8" name="Freeform 68"/>
            <p:cNvSpPr>
              <a:spLocks/>
            </p:cNvSpPr>
            <p:nvPr/>
          </p:nvSpPr>
          <p:spPr bwMode="auto">
            <a:xfrm>
              <a:off x="2166938" y="2451100"/>
              <a:ext cx="15875" cy="15875"/>
            </a:xfrm>
            <a:custGeom>
              <a:avLst/>
              <a:gdLst>
                <a:gd name="T0" fmla="*/ 3 w 5"/>
                <a:gd name="T1" fmla="*/ 0 h 5"/>
                <a:gd name="T2" fmla="*/ 0 w 5"/>
                <a:gd name="T3" fmla="*/ 1 h 5"/>
                <a:gd name="T4" fmla="*/ 1 w 5"/>
                <a:gd name="T5" fmla="*/ 4 h 5"/>
                <a:gd name="T6" fmla="*/ 4 w 5"/>
                <a:gd name="T7" fmla="*/ 3 h 5"/>
                <a:gd name="T8" fmla="*/ 3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2"/>
                    <a:pt x="0" y="4"/>
                    <a:pt x="1" y="4"/>
                  </a:cubicBezTo>
                  <a:cubicBezTo>
                    <a:pt x="2" y="5"/>
                    <a:pt x="4" y="4"/>
                    <a:pt x="4" y="3"/>
                  </a:cubicBezTo>
                  <a:cubicBezTo>
                    <a:pt x="5" y="2"/>
                    <a:pt x="4" y="1"/>
                    <a:pt x="3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89" name="Freeform 69"/>
            <p:cNvSpPr>
              <a:spLocks/>
            </p:cNvSpPr>
            <p:nvPr/>
          </p:nvSpPr>
          <p:spPr bwMode="auto">
            <a:xfrm>
              <a:off x="2157413" y="2530475"/>
              <a:ext cx="15875" cy="15875"/>
            </a:xfrm>
            <a:custGeom>
              <a:avLst/>
              <a:gdLst>
                <a:gd name="T0" fmla="*/ 4 w 5"/>
                <a:gd name="T1" fmla="*/ 0 h 5"/>
                <a:gd name="T2" fmla="*/ 1 w 5"/>
                <a:gd name="T3" fmla="*/ 2 h 5"/>
                <a:gd name="T4" fmla="*/ 2 w 5"/>
                <a:gd name="T5" fmla="*/ 4 h 5"/>
                <a:gd name="T6" fmla="*/ 5 w 5"/>
                <a:gd name="T7" fmla="*/ 3 h 5"/>
                <a:gd name="T8" fmla="*/ 4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2" y="0"/>
                    <a:pt x="1" y="0"/>
                    <a:pt x="1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" y="5"/>
                    <a:pt x="4" y="4"/>
                    <a:pt x="5" y="3"/>
                  </a:cubicBezTo>
                  <a:cubicBezTo>
                    <a:pt x="5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0" name="Freeform 70"/>
            <p:cNvSpPr>
              <a:spLocks/>
            </p:cNvSpPr>
            <p:nvPr/>
          </p:nvSpPr>
          <p:spPr bwMode="auto">
            <a:xfrm>
              <a:off x="2103438" y="2473325"/>
              <a:ext cx="15875" cy="15875"/>
            </a:xfrm>
            <a:custGeom>
              <a:avLst/>
              <a:gdLst>
                <a:gd name="T0" fmla="*/ 3 w 5"/>
                <a:gd name="T1" fmla="*/ 0 h 5"/>
                <a:gd name="T2" fmla="*/ 1 w 5"/>
                <a:gd name="T3" fmla="*/ 1 h 5"/>
                <a:gd name="T4" fmla="*/ 2 w 5"/>
                <a:gd name="T5" fmla="*/ 4 h 5"/>
                <a:gd name="T6" fmla="*/ 5 w 5"/>
                <a:gd name="T7" fmla="*/ 3 h 5"/>
                <a:gd name="T8" fmla="*/ 3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cubicBezTo>
                    <a:pt x="2" y="0"/>
                    <a:pt x="1" y="0"/>
                    <a:pt x="1" y="1"/>
                  </a:cubicBezTo>
                  <a:cubicBezTo>
                    <a:pt x="0" y="2"/>
                    <a:pt x="1" y="4"/>
                    <a:pt x="2" y="4"/>
                  </a:cubicBezTo>
                  <a:cubicBezTo>
                    <a:pt x="3" y="5"/>
                    <a:pt x="4" y="4"/>
                    <a:pt x="5" y="3"/>
                  </a:cubicBezTo>
                  <a:cubicBezTo>
                    <a:pt x="5" y="2"/>
                    <a:pt x="5" y="1"/>
                    <a:pt x="3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1" name="Freeform 71"/>
            <p:cNvSpPr>
              <a:spLocks/>
            </p:cNvSpPr>
            <p:nvPr/>
          </p:nvSpPr>
          <p:spPr bwMode="auto">
            <a:xfrm>
              <a:off x="2043113" y="2425700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1 w 6"/>
                <a:gd name="T3" fmla="*/ 2 h 6"/>
                <a:gd name="T4" fmla="*/ 2 w 6"/>
                <a:gd name="T5" fmla="*/ 6 h 6"/>
                <a:gd name="T6" fmla="*/ 5 w 6"/>
                <a:gd name="T7" fmla="*/ 5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4"/>
                    <a:pt x="1" y="5"/>
                    <a:pt x="2" y="6"/>
                  </a:cubicBezTo>
                  <a:cubicBezTo>
                    <a:pt x="3" y="6"/>
                    <a:pt x="5" y="6"/>
                    <a:pt x="5" y="5"/>
                  </a:cubicBezTo>
                  <a:cubicBezTo>
                    <a:pt x="6" y="3"/>
                    <a:pt x="5" y="2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2" name="Freeform 72"/>
            <p:cNvSpPr>
              <a:spLocks/>
            </p:cNvSpPr>
            <p:nvPr/>
          </p:nvSpPr>
          <p:spPr bwMode="auto">
            <a:xfrm>
              <a:off x="1947863" y="2422525"/>
              <a:ext cx="19050" cy="15875"/>
            </a:xfrm>
            <a:custGeom>
              <a:avLst/>
              <a:gdLst>
                <a:gd name="T0" fmla="*/ 4 w 6"/>
                <a:gd name="T1" fmla="*/ 0 h 5"/>
                <a:gd name="T2" fmla="*/ 1 w 6"/>
                <a:gd name="T3" fmla="*/ 2 h 5"/>
                <a:gd name="T4" fmla="*/ 2 w 6"/>
                <a:gd name="T5" fmla="*/ 5 h 5"/>
                <a:gd name="T6" fmla="*/ 5 w 6"/>
                <a:gd name="T7" fmla="*/ 4 h 5"/>
                <a:gd name="T8" fmla="*/ 4 w 6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5">
                  <a:moveTo>
                    <a:pt x="4" y="0"/>
                  </a:moveTo>
                  <a:cubicBezTo>
                    <a:pt x="3" y="0"/>
                    <a:pt x="1" y="0"/>
                    <a:pt x="1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5"/>
                    <a:pt x="5" y="5"/>
                    <a:pt x="5" y="4"/>
                  </a:cubicBezTo>
                  <a:cubicBezTo>
                    <a:pt x="6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3" name="Freeform 73"/>
            <p:cNvSpPr>
              <a:spLocks/>
            </p:cNvSpPr>
            <p:nvPr/>
          </p:nvSpPr>
          <p:spPr bwMode="auto">
            <a:xfrm>
              <a:off x="2036763" y="2505075"/>
              <a:ext cx="19050" cy="15875"/>
            </a:xfrm>
            <a:custGeom>
              <a:avLst/>
              <a:gdLst>
                <a:gd name="T0" fmla="*/ 4 w 6"/>
                <a:gd name="T1" fmla="*/ 0 h 5"/>
                <a:gd name="T2" fmla="*/ 1 w 6"/>
                <a:gd name="T3" fmla="*/ 2 h 5"/>
                <a:gd name="T4" fmla="*/ 2 w 6"/>
                <a:gd name="T5" fmla="*/ 5 h 5"/>
                <a:gd name="T6" fmla="*/ 5 w 6"/>
                <a:gd name="T7" fmla="*/ 3 h 5"/>
                <a:gd name="T8" fmla="*/ 4 w 6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5">
                  <a:moveTo>
                    <a:pt x="4" y="0"/>
                  </a:moveTo>
                  <a:cubicBezTo>
                    <a:pt x="2" y="0"/>
                    <a:pt x="1" y="0"/>
                    <a:pt x="1" y="2"/>
                  </a:cubicBezTo>
                  <a:cubicBezTo>
                    <a:pt x="0" y="3"/>
                    <a:pt x="1" y="5"/>
                    <a:pt x="2" y="5"/>
                  </a:cubicBezTo>
                  <a:cubicBezTo>
                    <a:pt x="3" y="5"/>
                    <a:pt x="5" y="5"/>
                    <a:pt x="5" y="3"/>
                  </a:cubicBezTo>
                  <a:cubicBezTo>
                    <a:pt x="6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4" name="Freeform 74"/>
            <p:cNvSpPr>
              <a:spLocks/>
            </p:cNvSpPr>
            <p:nvPr/>
          </p:nvSpPr>
          <p:spPr bwMode="auto">
            <a:xfrm>
              <a:off x="2854326" y="2597150"/>
              <a:ext cx="15875" cy="15875"/>
            </a:xfrm>
            <a:custGeom>
              <a:avLst/>
              <a:gdLst>
                <a:gd name="T0" fmla="*/ 3 w 5"/>
                <a:gd name="T1" fmla="*/ 0 h 5"/>
                <a:gd name="T2" fmla="*/ 1 w 5"/>
                <a:gd name="T3" fmla="*/ 2 h 5"/>
                <a:gd name="T4" fmla="*/ 2 w 5"/>
                <a:gd name="T5" fmla="*/ 4 h 5"/>
                <a:gd name="T6" fmla="*/ 5 w 5"/>
                <a:gd name="T7" fmla="*/ 3 h 5"/>
                <a:gd name="T8" fmla="*/ 3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cubicBezTo>
                    <a:pt x="2" y="0"/>
                    <a:pt x="1" y="0"/>
                    <a:pt x="1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" y="5"/>
                    <a:pt x="4" y="4"/>
                    <a:pt x="5" y="3"/>
                  </a:cubicBezTo>
                  <a:cubicBezTo>
                    <a:pt x="5" y="2"/>
                    <a:pt x="5" y="1"/>
                    <a:pt x="3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5" name="Freeform 75"/>
            <p:cNvSpPr>
              <a:spLocks/>
            </p:cNvSpPr>
            <p:nvPr/>
          </p:nvSpPr>
          <p:spPr bwMode="auto">
            <a:xfrm>
              <a:off x="2774951" y="2593975"/>
              <a:ext cx="15875" cy="12700"/>
            </a:xfrm>
            <a:custGeom>
              <a:avLst/>
              <a:gdLst>
                <a:gd name="T0" fmla="*/ 3 w 5"/>
                <a:gd name="T1" fmla="*/ 0 h 4"/>
                <a:gd name="T2" fmla="*/ 0 w 5"/>
                <a:gd name="T3" fmla="*/ 1 h 4"/>
                <a:gd name="T4" fmla="*/ 2 w 5"/>
                <a:gd name="T5" fmla="*/ 4 h 4"/>
                <a:gd name="T6" fmla="*/ 4 w 5"/>
                <a:gd name="T7" fmla="*/ 3 h 4"/>
                <a:gd name="T8" fmla="*/ 3 w 5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4">
                  <a:moveTo>
                    <a:pt x="3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2"/>
                    <a:pt x="0" y="3"/>
                    <a:pt x="2" y="4"/>
                  </a:cubicBezTo>
                  <a:cubicBezTo>
                    <a:pt x="3" y="4"/>
                    <a:pt x="4" y="4"/>
                    <a:pt x="4" y="3"/>
                  </a:cubicBezTo>
                  <a:cubicBezTo>
                    <a:pt x="5" y="2"/>
                    <a:pt x="4" y="0"/>
                    <a:pt x="3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6" name="Freeform 76"/>
            <p:cNvSpPr>
              <a:spLocks/>
            </p:cNvSpPr>
            <p:nvPr/>
          </p:nvSpPr>
          <p:spPr bwMode="auto">
            <a:xfrm>
              <a:off x="2765426" y="2670175"/>
              <a:ext cx="15875" cy="19050"/>
            </a:xfrm>
            <a:custGeom>
              <a:avLst/>
              <a:gdLst>
                <a:gd name="T0" fmla="*/ 3 w 5"/>
                <a:gd name="T1" fmla="*/ 1 h 6"/>
                <a:gd name="T2" fmla="*/ 1 w 5"/>
                <a:gd name="T3" fmla="*/ 2 h 6"/>
                <a:gd name="T4" fmla="*/ 2 w 5"/>
                <a:gd name="T5" fmla="*/ 5 h 6"/>
                <a:gd name="T6" fmla="*/ 5 w 5"/>
                <a:gd name="T7" fmla="*/ 4 h 6"/>
                <a:gd name="T8" fmla="*/ 3 w 5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6">
                  <a:moveTo>
                    <a:pt x="3" y="1"/>
                  </a:moveTo>
                  <a:cubicBezTo>
                    <a:pt x="2" y="0"/>
                    <a:pt x="1" y="1"/>
                    <a:pt x="1" y="2"/>
                  </a:cubicBezTo>
                  <a:cubicBezTo>
                    <a:pt x="0" y="3"/>
                    <a:pt x="1" y="5"/>
                    <a:pt x="2" y="5"/>
                  </a:cubicBezTo>
                  <a:cubicBezTo>
                    <a:pt x="3" y="6"/>
                    <a:pt x="4" y="5"/>
                    <a:pt x="5" y="4"/>
                  </a:cubicBezTo>
                  <a:cubicBezTo>
                    <a:pt x="5" y="3"/>
                    <a:pt x="5" y="1"/>
                    <a:pt x="3" y="1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7" name="Freeform 77"/>
            <p:cNvSpPr>
              <a:spLocks/>
            </p:cNvSpPr>
            <p:nvPr/>
          </p:nvSpPr>
          <p:spPr bwMode="auto">
            <a:xfrm>
              <a:off x="2711451" y="2613025"/>
              <a:ext cx="15875" cy="15875"/>
            </a:xfrm>
            <a:custGeom>
              <a:avLst/>
              <a:gdLst>
                <a:gd name="T0" fmla="*/ 3 w 5"/>
                <a:gd name="T1" fmla="*/ 1 h 5"/>
                <a:gd name="T2" fmla="*/ 1 w 5"/>
                <a:gd name="T3" fmla="*/ 2 h 5"/>
                <a:gd name="T4" fmla="*/ 2 w 5"/>
                <a:gd name="T5" fmla="*/ 5 h 5"/>
                <a:gd name="T6" fmla="*/ 4 w 5"/>
                <a:gd name="T7" fmla="*/ 4 h 5"/>
                <a:gd name="T8" fmla="*/ 3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1"/>
                  </a:moveTo>
                  <a:cubicBezTo>
                    <a:pt x="2" y="0"/>
                    <a:pt x="1" y="1"/>
                    <a:pt x="1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5"/>
                    <a:pt x="4" y="5"/>
                    <a:pt x="4" y="4"/>
                  </a:cubicBezTo>
                  <a:cubicBezTo>
                    <a:pt x="5" y="3"/>
                    <a:pt x="4" y="1"/>
                    <a:pt x="3" y="1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8" name="Freeform 78"/>
            <p:cNvSpPr>
              <a:spLocks/>
            </p:cNvSpPr>
            <p:nvPr/>
          </p:nvSpPr>
          <p:spPr bwMode="auto">
            <a:xfrm>
              <a:off x="2651126" y="2568575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1 w 6"/>
                <a:gd name="T3" fmla="*/ 2 h 6"/>
                <a:gd name="T4" fmla="*/ 2 w 6"/>
                <a:gd name="T5" fmla="*/ 6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3"/>
                    <a:pt x="1" y="5"/>
                    <a:pt x="2" y="6"/>
                  </a:cubicBezTo>
                  <a:cubicBezTo>
                    <a:pt x="3" y="6"/>
                    <a:pt x="5" y="6"/>
                    <a:pt x="5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99" name="Freeform 79"/>
            <p:cNvSpPr>
              <a:spLocks/>
            </p:cNvSpPr>
            <p:nvPr/>
          </p:nvSpPr>
          <p:spPr bwMode="auto">
            <a:xfrm>
              <a:off x="2555876" y="2562225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1 w 6"/>
                <a:gd name="T3" fmla="*/ 2 h 6"/>
                <a:gd name="T4" fmla="*/ 2 w 6"/>
                <a:gd name="T5" fmla="*/ 6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4"/>
                    <a:pt x="1" y="5"/>
                    <a:pt x="2" y="6"/>
                  </a:cubicBezTo>
                  <a:cubicBezTo>
                    <a:pt x="3" y="6"/>
                    <a:pt x="5" y="6"/>
                    <a:pt x="5" y="4"/>
                  </a:cubicBezTo>
                  <a:cubicBezTo>
                    <a:pt x="6" y="3"/>
                    <a:pt x="5" y="2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0" name="Freeform 80"/>
            <p:cNvSpPr>
              <a:spLocks/>
            </p:cNvSpPr>
            <p:nvPr/>
          </p:nvSpPr>
          <p:spPr bwMode="auto">
            <a:xfrm>
              <a:off x="2644776" y="2647950"/>
              <a:ext cx="19050" cy="15875"/>
            </a:xfrm>
            <a:custGeom>
              <a:avLst/>
              <a:gdLst>
                <a:gd name="T0" fmla="*/ 4 w 6"/>
                <a:gd name="T1" fmla="*/ 0 h 5"/>
                <a:gd name="T2" fmla="*/ 0 w 6"/>
                <a:gd name="T3" fmla="*/ 2 h 5"/>
                <a:gd name="T4" fmla="*/ 2 w 6"/>
                <a:gd name="T5" fmla="*/ 5 h 5"/>
                <a:gd name="T6" fmla="*/ 5 w 6"/>
                <a:gd name="T7" fmla="*/ 3 h 5"/>
                <a:gd name="T8" fmla="*/ 4 w 6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5">
                  <a:moveTo>
                    <a:pt x="4" y="0"/>
                  </a:moveTo>
                  <a:cubicBezTo>
                    <a:pt x="2" y="0"/>
                    <a:pt x="1" y="0"/>
                    <a:pt x="0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5"/>
                    <a:pt x="5" y="5"/>
                    <a:pt x="5" y="3"/>
                  </a:cubicBezTo>
                  <a:cubicBezTo>
                    <a:pt x="6" y="2"/>
                    <a:pt x="5" y="0"/>
                    <a:pt x="4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1" name="Freeform 81"/>
            <p:cNvSpPr>
              <a:spLocks/>
            </p:cNvSpPr>
            <p:nvPr/>
          </p:nvSpPr>
          <p:spPr bwMode="auto">
            <a:xfrm>
              <a:off x="401638" y="3000375"/>
              <a:ext cx="527050" cy="520700"/>
            </a:xfrm>
            <a:custGeom>
              <a:avLst/>
              <a:gdLst>
                <a:gd name="T0" fmla="*/ 82 w 166"/>
                <a:gd name="T1" fmla="*/ 4 h 164"/>
                <a:gd name="T2" fmla="*/ 4 w 166"/>
                <a:gd name="T3" fmla="*/ 146 h 164"/>
                <a:gd name="T4" fmla="*/ 145 w 166"/>
                <a:gd name="T5" fmla="*/ 151 h 164"/>
                <a:gd name="T6" fmla="*/ 82 w 166"/>
                <a:gd name="T7" fmla="*/ 4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6" h="164">
                  <a:moveTo>
                    <a:pt x="82" y="4"/>
                  </a:moveTo>
                  <a:cubicBezTo>
                    <a:pt x="0" y="0"/>
                    <a:pt x="4" y="146"/>
                    <a:pt x="4" y="146"/>
                  </a:cubicBezTo>
                  <a:cubicBezTo>
                    <a:pt x="38" y="163"/>
                    <a:pt x="102" y="164"/>
                    <a:pt x="145" y="151"/>
                  </a:cubicBezTo>
                  <a:cubicBezTo>
                    <a:pt x="145" y="151"/>
                    <a:pt x="166" y="7"/>
                    <a:pt x="82" y="4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2" name="Freeform 82"/>
            <p:cNvSpPr>
              <a:spLocks/>
            </p:cNvSpPr>
            <p:nvPr/>
          </p:nvSpPr>
          <p:spPr bwMode="auto">
            <a:xfrm>
              <a:off x="2359026" y="3133725"/>
              <a:ext cx="15875" cy="15875"/>
            </a:xfrm>
            <a:custGeom>
              <a:avLst/>
              <a:gdLst>
                <a:gd name="T0" fmla="*/ 3 w 5"/>
                <a:gd name="T1" fmla="*/ 1 h 5"/>
                <a:gd name="T2" fmla="*/ 1 w 5"/>
                <a:gd name="T3" fmla="*/ 2 h 5"/>
                <a:gd name="T4" fmla="*/ 2 w 5"/>
                <a:gd name="T5" fmla="*/ 4 h 5"/>
                <a:gd name="T6" fmla="*/ 5 w 5"/>
                <a:gd name="T7" fmla="*/ 3 h 5"/>
                <a:gd name="T8" fmla="*/ 3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1"/>
                  </a:moveTo>
                  <a:cubicBezTo>
                    <a:pt x="2" y="0"/>
                    <a:pt x="1" y="1"/>
                    <a:pt x="1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" y="5"/>
                    <a:pt x="4" y="4"/>
                    <a:pt x="5" y="3"/>
                  </a:cubicBezTo>
                  <a:cubicBezTo>
                    <a:pt x="5" y="2"/>
                    <a:pt x="4" y="1"/>
                    <a:pt x="3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3" name="Freeform 83"/>
            <p:cNvSpPr>
              <a:spLocks/>
            </p:cNvSpPr>
            <p:nvPr/>
          </p:nvSpPr>
          <p:spPr bwMode="auto">
            <a:xfrm>
              <a:off x="2352676" y="3213100"/>
              <a:ext cx="15875" cy="15875"/>
            </a:xfrm>
            <a:custGeom>
              <a:avLst/>
              <a:gdLst>
                <a:gd name="T0" fmla="*/ 3 w 5"/>
                <a:gd name="T1" fmla="*/ 1 h 5"/>
                <a:gd name="T2" fmla="*/ 0 w 5"/>
                <a:gd name="T3" fmla="*/ 2 h 5"/>
                <a:gd name="T4" fmla="*/ 1 w 5"/>
                <a:gd name="T5" fmla="*/ 5 h 5"/>
                <a:gd name="T6" fmla="*/ 4 w 5"/>
                <a:gd name="T7" fmla="*/ 3 h 5"/>
                <a:gd name="T8" fmla="*/ 3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5"/>
                    <a:pt x="4" y="5"/>
                    <a:pt x="4" y="3"/>
                  </a:cubicBezTo>
                  <a:cubicBezTo>
                    <a:pt x="5" y="2"/>
                    <a:pt x="4" y="1"/>
                    <a:pt x="3" y="1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4" name="Freeform 84"/>
            <p:cNvSpPr>
              <a:spLocks/>
            </p:cNvSpPr>
            <p:nvPr/>
          </p:nvSpPr>
          <p:spPr bwMode="auto">
            <a:xfrm>
              <a:off x="2298701" y="3155950"/>
              <a:ext cx="12700" cy="15875"/>
            </a:xfrm>
            <a:custGeom>
              <a:avLst/>
              <a:gdLst>
                <a:gd name="T0" fmla="*/ 3 w 4"/>
                <a:gd name="T1" fmla="*/ 0 h 5"/>
                <a:gd name="T2" fmla="*/ 0 w 4"/>
                <a:gd name="T3" fmla="*/ 1 h 5"/>
                <a:gd name="T4" fmla="*/ 1 w 4"/>
                <a:gd name="T5" fmla="*/ 5 h 5"/>
                <a:gd name="T6" fmla="*/ 4 w 4"/>
                <a:gd name="T7" fmla="*/ 3 h 5"/>
                <a:gd name="T8" fmla="*/ 3 w 4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5">
                  <a:moveTo>
                    <a:pt x="3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5"/>
                    <a:pt x="4" y="5"/>
                    <a:pt x="4" y="3"/>
                  </a:cubicBezTo>
                  <a:cubicBezTo>
                    <a:pt x="4" y="2"/>
                    <a:pt x="4" y="1"/>
                    <a:pt x="3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5" name="Freeform 85"/>
            <p:cNvSpPr>
              <a:spLocks/>
            </p:cNvSpPr>
            <p:nvPr/>
          </p:nvSpPr>
          <p:spPr bwMode="auto">
            <a:xfrm>
              <a:off x="2239963" y="3111500"/>
              <a:ext cx="15875" cy="19050"/>
            </a:xfrm>
            <a:custGeom>
              <a:avLst/>
              <a:gdLst>
                <a:gd name="T0" fmla="*/ 3 w 5"/>
                <a:gd name="T1" fmla="*/ 0 h 6"/>
                <a:gd name="T2" fmla="*/ 0 w 5"/>
                <a:gd name="T3" fmla="*/ 1 h 6"/>
                <a:gd name="T4" fmla="*/ 1 w 5"/>
                <a:gd name="T5" fmla="*/ 5 h 6"/>
                <a:gd name="T6" fmla="*/ 5 w 5"/>
                <a:gd name="T7" fmla="*/ 4 h 6"/>
                <a:gd name="T8" fmla="*/ 3 w 5"/>
                <a:gd name="T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6">
                  <a:moveTo>
                    <a:pt x="3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3"/>
                    <a:pt x="0" y="5"/>
                    <a:pt x="1" y="5"/>
                  </a:cubicBezTo>
                  <a:cubicBezTo>
                    <a:pt x="3" y="6"/>
                    <a:pt x="4" y="5"/>
                    <a:pt x="5" y="4"/>
                  </a:cubicBezTo>
                  <a:cubicBezTo>
                    <a:pt x="5" y="3"/>
                    <a:pt x="5" y="1"/>
                    <a:pt x="3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6" name="Freeform 86"/>
            <p:cNvSpPr>
              <a:spLocks/>
            </p:cNvSpPr>
            <p:nvPr/>
          </p:nvSpPr>
          <p:spPr bwMode="auto">
            <a:xfrm>
              <a:off x="2144713" y="3105150"/>
              <a:ext cx="15875" cy="19050"/>
            </a:xfrm>
            <a:custGeom>
              <a:avLst/>
              <a:gdLst>
                <a:gd name="T0" fmla="*/ 3 w 5"/>
                <a:gd name="T1" fmla="*/ 1 h 6"/>
                <a:gd name="T2" fmla="*/ 0 w 5"/>
                <a:gd name="T3" fmla="*/ 2 h 6"/>
                <a:gd name="T4" fmla="*/ 1 w 5"/>
                <a:gd name="T5" fmla="*/ 5 h 6"/>
                <a:gd name="T6" fmla="*/ 5 w 5"/>
                <a:gd name="T7" fmla="*/ 4 h 6"/>
                <a:gd name="T8" fmla="*/ 3 w 5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6">
                  <a:moveTo>
                    <a:pt x="3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0" y="5"/>
                    <a:pt x="1" y="5"/>
                  </a:cubicBezTo>
                  <a:cubicBezTo>
                    <a:pt x="3" y="6"/>
                    <a:pt x="4" y="5"/>
                    <a:pt x="5" y="4"/>
                  </a:cubicBezTo>
                  <a:cubicBezTo>
                    <a:pt x="5" y="3"/>
                    <a:pt x="5" y="1"/>
                    <a:pt x="3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7" name="Freeform 87"/>
            <p:cNvSpPr>
              <a:spLocks/>
            </p:cNvSpPr>
            <p:nvPr/>
          </p:nvSpPr>
          <p:spPr bwMode="auto">
            <a:xfrm>
              <a:off x="2230438" y="3187700"/>
              <a:ext cx="19050" cy="19050"/>
            </a:xfrm>
            <a:custGeom>
              <a:avLst/>
              <a:gdLst>
                <a:gd name="T0" fmla="*/ 4 w 6"/>
                <a:gd name="T1" fmla="*/ 0 h 6"/>
                <a:gd name="T2" fmla="*/ 1 w 6"/>
                <a:gd name="T3" fmla="*/ 2 h 6"/>
                <a:gd name="T4" fmla="*/ 3 w 6"/>
                <a:gd name="T5" fmla="*/ 5 h 6"/>
                <a:gd name="T6" fmla="*/ 6 w 6"/>
                <a:gd name="T7" fmla="*/ 4 h 6"/>
                <a:gd name="T8" fmla="*/ 4 w 6"/>
                <a:gd name="T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0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3"/>
                    <a:pt x="1" y="5"/>
                    <a:pt x="3" y="5"/>
                  </a:cubicBezTo>
                  <a:cubicBezTo>
                    <a:pt x="4" y="6"/>
                    <a:pt x="5" y="5"/>
                    <a:pt x="6" y="4"/>
                  </a:cubicBezTo>
                  <a:cubicBezTo>
                    <a:pt x="6" y="2"/>
                    <a:pt x="6" y="1"/>
                    <a:pt x="4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8" name="Freeform 88"/>
            <p:cNvSpPr>
              <a:spLocks/>
            </p:cNvSpPr>
            <p:nvPr/>
          </p:nvSpPr>
          <p:spPr bwMode="auto">
            <a:xfrm>
              <a:off x="1595438" y="3444875"/>
              <a:ext cx="12700" cy="15875"/>
            </a:xfrm>
            <a:custGeom>
              <a:avLst/>
              <a:gdLst>
                <a:gd name="T0" fmla="*/ 3 w 4"/>
                <a:gd name="T1" fmla="*/ 0 h 5"/>
                <a:gd name="T2" fmla="*/ 0 w 4"/>
                <a:gd name="T3" fmla="*/ 1 h 5"/>
                <a:gd name="T4" fmla="*/ 1 w 4"/>
                <a:gd name="T5" fmla="*/ 4 h 5"/>
                <a:gd name="T6" fmla="*/ 4 w 4"/>
                <a:gd name="T7" fmla="*/ 3 h 5"/>
                <a:gd name="T8" fmla="*/ 3 w 4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5">
                  <a:moveTo>
                    <a:pt x="3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3"/>
                    <a:pt x="0" y="4"/>
                    <a:pt x="1" y="4"/>
                  </a:cubicBezTo>
                  <a:cubicBezTo>
                    <a:pt x="2" y="5"/>
                    <a:pt x="4" y="4"/>
                    <a:pt x="4" y="3"/>
                  </a:cubicBezTo>
                  <a:cubicBezTo>
                    <a:pt x="4" y="2"/>
                    <a:pt x="4" y="1"/>
                    <a:pt x="3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09" name="Freeform 89"/>
            <p:cNvSpPr>
              <a:spLocks/>
            </p:cNvSpPr>
            <p:nvPr/>
          </p:nvSpPr>
          <p:spPr bwMode="auto">
            <a:xfrm>
              <a:off x="1585913" y="3524250"/>
              <a:ext cx="15875" cy="12700"/>
            </a:xfrm>
            <a:custGeom>
              <a:avLst/>
              <a:gdLst>
                <a:gd name="T0" fmla="*/ 3 w 5"/>
                <a:gd name="T1" fmla="*/ 0 h 4"/>
                <a:gd name="T2" fmla="*/ 1 w 5"/>
                <a:gd name="T3" fmla="*/ 1 h 4"/>
                <a:gd name="T4" fmla="*/ 2 w 5"/>
                <a:gd name="T5" fmla="*/ 4 h 4"/>
                <a:gd name="T6" fmla="*/ 5 w 5"/>
                <a:gd name="T7" fmla="*/ 3 h 4"/>
                <a:gd name="T8" fmla="*/ 3 w 5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4">
                  <a:moveTo>
                    <a:pt x="3" y="0"/>
                  </a:moveTo>
                  <a:cubicBezTo>
                    <a:pt x="2" y="0"/>
                    <a:pt x="1" y="0"/>
                    <a:pt x="1" y="1"/>
                  </a:cubicBezTo>
                  <a:cubicBezTo>
                    <a:pt x="0" y="2"/>
                    <a:pt x="1" y="4"/>
                    <a:pt x="2" y="4"/>
                  </a:cubicBezTo>
                  <a:cubicBezTo>
                    <a:pt x="3" y="4"/>
                    <a:pt x="4" y="4"/>
                    <a:pt x="5" y="3"/>
                  </a:cubicBezTo>
                  <a:cubicBezTo>
                    <a:pt x="5" y="2"/>
                    <a:pt x="5" y="1"/>
                    <a:pt x="3" y="0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0" name="Freeform 90"/>
            <p:cNvSpPr>
              <a:spLocks/>
            </p:cNvSpPr>
            <p:nvPr/>
          </p:nvSpPr>
          <p:spPr bwMode="auto">
            <a:xfrm>
              <a:off x="1531938" y="3467100"/>
              <a:ext cx="15875" cy="15875"/>
            </a:xfrm>
            <a:custGeom>
              <a:avLst/>
              <a:gdLst>
                <a:gd name="T0" fmla="*/ 3 w 5"/>
                <a:gd name="T1" fmla="*/ 0 h 5"/>
                <a:gd name="T2" fmla="*/ 1 w 5"/>
                <a:gd name="T3" fmla="*/ 1 h 5"/>
                <a:gd name="T4" fmla="*/ 2 w 5"/>
                <a:gd name="T5" fmla="*/ 4 h 5"/>
                <a:gd name="T6" fmla="*/ 4 w 5"/>
                <a:gd name="T7" fmla="*/ 3 h 5"/>
                <a:gd name="T8" fmla="*/ 3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cubicBezTo>
                    <a:pt x="2" y="0"/>
                    <a:pt x="1" y="0"/>
                    <a:pt x="1" y="1"/>
                  </a:cubicBezTo>
                  <a:cubicBezTo>
                    <a:pt x="0" y="2"/>
                    <a:pt x="1" y="4"/>
                    <a:pt x="2" y="4"/>
                  </a:cubicBezTo>
                  <a:cubicBezTo>
                    <a:pt x="3" y="5"/>
                    <a:pt x="4" y="4"/>
                    <a:pt x="4" y="3"/>
                  </a:cubicBezTo>
                  <a:cubicBezTo>
                    <a:pt x="5" y="2"/>
                    <a:pt x="4" y="1"/>
                    <a:pt x="3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1" name="Freeform 91"/>
            <p:cNvSpPr>
              <a:spLocks/>
            </p:cNvSpPr>
            <p:nvPr/>
          </p:nvSpPr>
          <p:spPr bwMode="auto">
            <a:xfrm>
              <a:off x="1471613" y="3419475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1 w 6"/>
                <a:gd name="T3" fmla="*/ 2 h 6"/>
                <a:gd name="T4" fmla="*/ 2 w 6"/>
                <a:gd name="T5" fmla="*/ 6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4"/>
                    <a:pt x="1" y="5"/>
                    <a:pt x="2" y="6"/>
                  </a:cubicBezTo>
                  <a:cubicBezTo>
                    <a:pt x="3" y="6"/>
                    <a:pt x="5" y="6"/>
                    <a:pt x="5" y="4"/>
                  </a:cubicBezTo>
                  <a:cubicBezTo>
                    <a:pt x="6" y="3"/>
                    <a:pt x="5" y="2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2" name="Freeform 92"/>
            <p:cNvSpPr>
              <a:spLocks/>
            </p:cNvSpPr>
            <p:nvPr/>
          </p:nvSpPr>
          <p:spPr bwMode="auto">
            <a:xfrm>
              <a:off x="1376363" y="3416300"/>
              <a:ext cx="19050" cy="19050"/>
            </a:xfrm>
            <a:custGeom>
              <a:avLst/>
              <a:gdLst>
                <a:gd name="T0" fmla="*/ 4 w 6"/>
                <a:gd name="T1" fmla="*/ 0 h 6"/>
                <a:gd name="T2" fmla="*/ 1 w 6"/>
                <a:gd name="T3" fmla="*/ 2 h 6"/>
                <a:gd name="T4" fmla="*/ 2 w 6"/>
                <a:gd name="T5" fmla="*/ 5 h 6"/>
                <a:gd name="T6" fmla="*/ 5 w 6"/>
                <a:gd name="T7" fmla="*/ 4 h 6"/>
                <a:gd name="T8" fmla="*/ 4 w 6"/>
                <a:gd name="T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0"/>
                  </a:moveTo>
                  <a:cubicBezTo>
                    <a:pt x="3" y="0"/>
                    <a:pt x="1" y="0"/>
                    <a:pt x="1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6"/>
                    <a:pt x="5" y="5"/>
                    <a:pt x="5" y="4"/>
                  </a:cubicBezTo>
                  <a:cubicBezTo>
                    <a:pt x="6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3" name="Freeform 93"/>
            <p:cNvSpPr>
              <a:spLocks/>
            </p:cNvSpPr>
            <p:nvPr/>
          </p:nvSpPr>
          <p:spPr bwMode="auto">
            <a:xfrm>
              <a:off x="1465263" y="3495675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0 w 6"/>
                <a:gd name="T3" fmla="*/ 2 h 6"/>
                <a:gd name="T4" fmla="*/ 2 w 6"/>
                <a:gd name="T5" fmla="*/ 6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4"/>
                    <a:pt x="1" y="6"/>
                    <a:pt x="2" y="6"/>
                  </a:cubicBezTo>
                  <a:cubicBezTo>
                    <a:pt x="3" y="6"/>
                    <a:pt x="5" y="6"/>
                    <a:pt x="5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4" name="Freeform 94"/>
            <p:cNvSpPr>
              <a:spLocks/>
            </p:cNvSpPr>
            <p:nvPr/>
          </p:nvSpPr>
          <p:spPr bwMode="auto">
            <a:xfrm>
              <a:off x="395288" y="3600450"/>
              <a:ext cx="19050" cy="12700"/>
            </a:xfrm>
            <a:custGeom>
              <a:avLst/>
              <a:gdLst>
                <a:gd name="T0" fmla="*/ 4 w 6"/>
                <a:gd name="T1" fmla="*/ 0 h 4"/>
                <a:gd name="T2" fmla="*/ 1 w 6"/>
                <a:gd name="T3" fmla="*/ 1 h 4"/>
                <a:gd name="T4" fmla="*/ 2 w 6"/>
                <a:gd name="T5" fmla="*/ 4 h 4"/>
                <a:gd name="T6" fmla="*/ 5 w 6"/>
                <a:gd name="T7" fmla="*/ 3 h 4"/>
                <a:gd name="T8" fmla="*/ 4 w 6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4">
                  <a:moveTo>
                    <a:pt x="4" y="0"/>
                  </a:moveTo>
                  <a:cubicBezTo>
                    <a:pt x="3" y="0"/>
                    <a:pt x="1" y="0"/>
                    <a:pt x="1" y="1"/>
                  </a:cubicBezTo>
                  <a:cubicBezTo>
                    <a:pt x="0" y="2"/>
                    <a:pt x="1" y="3"/>
                    <a:pt x="2" y="4"/>
                  </a:cubicBezTo>
                  <a:cubicBezTo>
                    <a:pt x="3" y="4"/>
                    <a:pt x="5" y="4"/>
                    <a:pt x="5" y="3"/>
                  </a:cubicBezTo>
                  <a:cubicBezTo>
                    <a:pt x="6" y="2"/>
                    <a:pt x="5" y="0"/>
                    <a:pt x="4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5" name="Freeform 95"/>
            <p:cNvSpPr>
              <a:spLocks/>
            </p:cNvSpPr>
            <p:nvPr/>
          </p:nvSpPr>
          <p:spPr bwMode="auto">
            <a:xfrm>
              <a:off x="388938" y="3676650"/>
              <a:ext cx="15875" cy="15875"/>
            </a:xfrm>
            <a:custGeom>
              <a:avLst/>
              <a:gdLst>
                <a:gd name="T0" fmla="*/ 3 w 5"/>
                <a:gd name="T1" fmla="*/ 1 h 5"/>
                <a:gd name="T2" fmla="*/ 0 w 5"/>
                <a:gd name="T3" fmla="*/ 2 h 5"/>
                <a:gd name="T4" fmla="*/ 2 w 5"/>
                <a:gd name="T5" fmla="*/ 5 h 5"/>
                <a:gd name="T6" fmla="*/ 4 w 5"/>
                <a:gd name="T7" fmla="*/ 4 h 5"/>
                <a:gd name="T8" fmla="*/ 3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5"/>
                    <a:pt x="4" y="5"/>
                    <a:pt x="4" y="4"/>
                  </a:cubicBezTo>
                  <a:cubicBezTo>
                    <a:pt x="5" y="3"/>
                    <a:pt x="4" y="1"/>
                    <a:pt x="3" y="1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6" name="Freeform 96"/>
            <p:cNvSpPr>
              <a:spLocks/>
            </p:cNvSpPr>
            <p:nvPr/>
          </p:nvSpPr>
          <p:spPr bwMode="auto">
            <a:xfrm>
              <a:off x="334963" y="3619500"/>
              <a:ext cx="15875" cy="15875"/>
            </a:xfrm>
            <a:custGeom>
              <a:avLst/>
              <a:gdLst>
                <a:gd name="T0" fmla="*/ 3 w 5"/>
                <a:gd name="T1" fmla="*/ 1 h 5"/>
                <a:gd name="T2" fmla="*/ 0 w 5"/>
                <a:gd name="T3" fmla="*/ 2 h 5"/>
                <a:gd name="T4" fmla="*/ 2 w 5"/>
                <a:gd name="T5" fmla="*/ 5 h 5"/>
                <a:gd name="T6" fmla="*/ 4 w 5"/>
                <a:gd name="T7" fmla="*/ 4 h 5"/>
                <a:gd name="T8" fmla="*/ 3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0" y="4"/>
                    <a:pt x="2" y="5"/>
                  </a:cubicBezTo>
                  <a:cubicBezTo>
                    <a:pt x="3" y="5"/>
                    <a:pt x="4" y="5"/>
                    <a:pt x="4" y="4"/>
                  </a:cubicBezTo>
                  <a:cubicBezTo>
                    <a:pt x="5" y="3"/>
                    <a:pt x="4" y="1"/>
                    <a:pt x="3" y="1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7" name="Freeform 97"/>
            <p:cNvSpPr>
              <a:spLocks/>
            </p:cNvSpPr>
            <p:nvPr/>
          </p:nvSpPr>
          <p:spPr bwMode="auto">
            <a:xfrm>
              <a:off x="274638" y="3575050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0 w 6"/>
                <a:gd name="T3" fmla="*/ 2 h 6"/>
                <a:gd name="T4" fmla="*/ 2 w 6"/>
                <a:gd name="T5" fmla="*/ 6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0" y="5"/>
                    <a:pt x="2" y="6"/>
                  </a:cubicBezTo>
                  <a:cubicBezTo>
                    <a:pt x="3" y="6"/>
                    <a:pt x="4" y="6"/>
                    <a:pt x="5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8" name="Freeform 98"/>
            <p:cNvSpPr>
              <a:spLocks/>
            </p:cNvSpPr>
            <p:nvPr/>
          </p:nvSpPr>
          <p:spPr bwMode="auto">
            <a:xfrm>
              <a:off x="179388" y="3568700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0 w 6"/>
                <a:gd name="T3" fmla="*/ 2 h 6"/>
                <a:gd name="T4" fmla="*/ 2 w 6"/>
                <a:gd name="T5" fmla="*/ 6 h 6"/>
                <a:gd name="T6" fmla="*/ 5 w 6"/>
                <a:gd name="T7" fmla="*/ 5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4"/>
                    <a:pt x="0" y="5"/>
                    <a:pt x="2" y="6"/>
                  </a:cubicBezTo>
                  <a:cubicBezTo>
                    <a:pt x="3" y="6"/>
                    <a:pt x="4" y="6"/>
                    <a:pt x="5" y="5"/>
                  </a:cubicBezTo>
                  <a:cubicBezTo>
                    <a:pt x="6" y="3"/>
                    <a:pt x="5" y="2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19" name="Freeform 99"/>
            <p:cNvSpPr>
              <a:spLocks/>
            </p:cNvSpPr>
            <p:nvPr/>
          </p:nvSpPr>
          <p:spPr bwMode="auto">
            <a:xfrm>
              <a:off x="268288" y="3654425"/>
              <a:ext cx="15875" cy="15875"/>
            </a:xfrm>
            <a:custGeom>
              <a:avLst/>
              <a:gdLst>
                <a:gd name="T0" fmla="*/ 4 w 5"/>
                <a:gd name="T1" fmla="*/ 0 h 5"/>
                <a:gd name="T2" fmla="*/ 0 w 5"/>
                <a:gd name="T3" fmla="*/ 1 h 5"/>
                <a:gd name="T4" fmla="*/ 2 w 5"/>
                <a:gd name="T5" fmla="*/ 5 h 5"/>
                <a:gd name="T6" fmla="*/ 5 w 5"/>
                <a:gd name="T7" fmla="*/ 3 h 5"/>
                <a:gd name="T8" fmla="*/ 4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5"/>
                    <a:pt x="5" y="4"/>
                    <a:pt x="5" y="3"/>
                  </a:cubicBezTo>
                  <a:cubicBezTo>
                    <a:pt x="5" y="2"/>
                    <a:pt x="5" y="0"/>
                    <a:pt x="4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0" name="Freeform 100"/>
            <p:cNvSpPr>
              <a:spLocks/>
            </p:cNvSpPr>
            <p:nvPr/>
          </p:nvSpPr>
          <p:spPr bwMode="auto">
            <a:xfrm>
              <a:off x="715963" y="2803525"/>
              <a:ext cx="15875" cy="12700"/>
            </a:xfrm>
            <a:custGeom>
              <a:avLst/>
              <a:gdLst>
                <a:gd name="T0" fmla="*/ 4 w 5"/>
                <a:gd name="T1" fmla="*/ 0 h 4"/>
                <a:gd name="T2" fmla="*/ 1 w 5"/>
                <a:gd name="T3" fmla="*/ 1 h 4"/>
                <a:gd name="T4" fmla="*/ 2 w 5"/>
                <a:gd name="T5" fmla="*/ 4 h 4"/>
                <a:gd name="T6" fmla="*/ 5 w 5"/>
                <a:gd name="T7" fmla="*/ 3 h 4"/>
                <a:gd name="T8" fmla="*/ 4 w 5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4">
                  <a:moveTo>
                    <a:pt x="4" y="0"/>
                  </a:moveTo>
                  <a:cubicBezTo>
                    <a:pt x="3" y="0"/>
                    <a:pt x="1" y="0"/>
                    <a:pt x="1" y="1"/>
                  </a:cubicBezTo>
                  <a:cubicBezTo>
                    <a:pt x="0" y="2"/>
                    <a:pt x="1" y="3"/>
                    <a:pt x="2" y="4"/>
                  </a:cubicBezTo>
                  <a:cubicBezTo>
                    <a:pt x="3" y="4"/>
                    <a:pt x="4" y="4"/>
                    <a:pt x="5" y="3"/>
                  </a:cubicBezTo>
                  <a:cubicBezTo>
                    <a:pt x="5" y="2"/>
                    <a:pt x="5" y="0"/>
                    <a:pt x="4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1" name="Freeform 101"/>
            <p:cNvSpPr>
              <a:spLocks/>
            </p:cNvSpPr>
            <p:nvPr/>
          </p:nvSpPr>
          <p:spPr bwMode="auto">
            <a:xfrm>
              <a:off x="709613" y="2882900"/>
              <a:ext cx="15875" cy="15875"/>
            </a:xfrm>
            <a:custGeom>
              <a:avLst/>
              <a:gdLst>
                <a:gd name="T0" fmla="*/ 3 w 5"/>
                <a:gd name="T1" fmla="*/ 0 h 5"/>
                <a:gd name="T2" fmla="*/ 0 w 5"/>
                <a:gd name="T3" fmla="*/ 1 h 5"/>
                <a:gd name="T4" fmla="*/ 2 w 5"/>
                <a:gd name="T5" fmla="*/ 4 h 5"/>
                <a:gd name="T6" fmla="*/ 4 w 5"/>
                <a:gd name="T7" fmla="*/ 3 h 5"/>
                <a:gd name="T8" fmla="*/ 3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2"/>
                    <a:pt x="1" y="4"/>
                    <a:pt x="2" y="4"/>
                  </a:cubicBezTo>
                  <a:cubicBezTo>
                    <a:pt x="3" y="5"/>
                    <a:pt x="4" y="4"/>
                    <a:pt x="4" y="3"/>
                  </a:cubicBezTo>
                  <a:cubicBezTo>
                    <a:pt x="5" y="2"/>
                    <a:pt x="4" y="1"/>
                    <a:pt x="3" y="0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2" name="Freeform 102"/>
            <p:cNvSpPr>
              <a:spLocks/>
            </p:cNvSpPr>
            <p:nvPr/>
          </p:nvSpPr>
          <p:spPr bwMode="auto">
            <a:xfrm>
              <a:off x="655638" y="2825750"/>
              <a:ext cx="15875" cy="15875"/>
            </a:xfrm>
            <a:custGeom>
              <a:avLst/>
              <a:gdLst>
                <a:gd name="T0" fmla="*/ 3 w 5"/>
                <a:gd name="T1" fmla="*/ 0 h 5"/>
                <a:gd name="T2" fmla="*/ 0 w 5"/>
                <a:gd name="T3" fmla="*/ 1 h 5"/>
                <a:gd name="T4" fmla="*/ 2 w 5"/>
                <a:gd name="T5" fmla="*/ 4 h 5"/>
                <a:gd name="T6" fmla="*/ 4 w 5"/>
                <a:gd name="T7" fmla="*/ 3 h 5"/>
                <a:gd name="T8" fmla="*/ 3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2"/>
                    <a:pt x="0" y="4"/>
                    <a:pt x="2" y="4"/>
                  </a:cubicBezTo>
                  <a:cubicBezTo>
                    <a:pt x="3" y="5"/>
                    <a:pt x="4" y="4"/>
                    <a:pt x="4" y="3"/>
                  </a:cubicBezTo>
                  <a:cubicBezTo>
                    <a:pt x="5" y="2"/>
                    <a:pt x="4" y="1"/>
                    <a:pt x="3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3" name="Freeform 103"/>
            <p:cNvSpPr>
              <a:spLocks/>
            </p:cNvSpPr>
            <p:nvPr/>
          </p:nvSpPr>
          <p:spPr bwMode="auto">
            <a:xfrm>
              <a:off x="595313" y="2778125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0 w 6"/>
                <a:gd name="T3" fmla="*/ 2 h 6"/>
                <a:gd name="T4" fmla="*/ 2 w 6"/>
                <a:gd name="T5" fmla="*/ 6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4"/>
                    <a:pt x="0" y="5"/>
                    <a:pt x="2" y="6"/>
                  </a:cubicBezTo>
                  <a:cubicBezTo>
                    <a:pt x="3" y="6"/>
                    <a:pt x="4" y="6"/>
                    <a:pt x="5" y="4"/>
                  </a:cubicBezTo>
                  <a:cubicBezTo>
                    <a:pt x="6" y="3"/>
                    <a:pt x="5" y="2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4" name="Freeform 104"/>
            <p:cNvSpPr>
              <a:spLocks/>
            </p:cNvSpPr>
            <p:nvPr/>
          </p:nvSpPr>
          <p:spPr bwMode="auto">
            <a:xfrm>
              <a:off x="500063" y="2771775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0 w 6"/>
                <a:gd name="T3" fmla="*/ 2 h 6"/>
                <a:gd name="T4" fmla="*/ 2 w 6"/>
                <a:gd name="T5" fmla="*/ 6 h 6"/>
                <a:gd name="T6" fmla="*/ 5 w 6"/>
                <a:gd name="T7" fmla="*/ 5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4"/>
                    <a:pt x="0" y="5"/>
                    <a:pt x="2" y="6"/>
                  </a:cubicBezTo>
                  <a:cubicBezTo>
                    <a:pt x="3" y="6"/>
                    <a:pt x="4" y="6"/>
                    <a:pt x="5" y="5"/>
                  </a:cubicBezTo>
                  <a:cubicBezTo>
                    <a:pt x="6" y="3"/>
                    <a:pt x="5" y="2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5" name="Freeform 105"/>
            <p:cNvSpPr>
              <a:spLocks/>
            </p:cNvSpPr>
            <p:nvPr/>
          </p:nvSpPr>
          <p:spPr bwMode="auto">
            <a:xfrm>
              <a:off x="588963" y="2857500"/>
              <a:ext cx="15875" cy="15875"/>
            </a:xfrm>
            <a:custGeom>
              <a:avLst/>
              <a:gdLst>
                <a:gd name="T0" fmla="*/ 4 w 5"/>
                <a:gd name="T1" fmla="*/ 0 h 5"/>
                <a:gd name="T2" fmla="*/ 0 w 5"/>
                <a:gd name="T3" fmla="*/ 1 h 5"/>
                <a:gd name="T4" fmla="*/ 2 w 5"/>
                <a:gd name="T5" fmla="*/ 5 h 5"/>
                <a:gd name="T6" fmla="*/ 5 w 5"/>
                <a:gd name="T7" fmla="*/ 3 h 5"/>
                <a:gd name="T8" fmla="*/ 4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2" y="0"/>
                    <a:pt x="0" y="0"/>
                    <a:pt x="0" y="1"/>
                  </a:cubicBezTo>
                  <a:cubicBezTo>
                    <a:pt x="0" y="3"/>
                    <a:pt x="0" y="4"/>
                    <a:pt x="2" y="5"/>
                  </a:cubicBezTo>
                  <a:cubicBezTo>
                    <a:pt x="3" y="5"/>
                    <a:pt x="5" y="4"/>
                    <a:pt x="5" y="3"/>
                  </a:cubicBezTo>
                  <a:cubicBezTo>
                    <a:pt x="5" y="2"/>
                    <a:pt x="5" y="0"/>
                    <a:pt x="4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6" name="Freeform 106"/>
            <p:cNvSpPr>
              <a:spLocks/>
            </p:cNvSpPr>
            <p:nvPr/>
          </p:nvSpPr>
          <p:spPr bwMode="auto">
            <a:xfrm>
              <a:off x="328613" y="1819275"/>
              <a:ext cx="9525" cy="6350"/>
            </a:xfrm>
            <a:custGeom>
              <a:avLst/>
              <a:gdLst>
                <a:gd name="T0" fmla="*/ 1 w 3"/>
                <a:gd name="T1" fmla="*/ 1 h 2"/>
                <a:gd name="T2" fmla="*/ 1 w 3"/>
                <a:gd name="T3" fmla="*/ 2 h 2"/>
                <a:gd name="T4" fmla="*/ 3 w 3"/>
                <a:gd name="T5" fmla="*/ 2 h 2"/>
                <a:gd name="T6" fmla="*/ 2 w 3"/>
                <a:gd name="T7" fmla="*/ 0 h 2"/>
                <a:gd name="T8" fmla="*/ 1 w 3"/>
                <a:gd name="T9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2">
                  <a:moveTo>
                    <a:pt x="1" y="1"/>
                  </a:moveTo>
                  <a:cubicBezTo>
                    <a:pt x="0" y="1"/>
                    <a:pt x="1" y="2"/>
                    <a:pt x="1" y="2"/>
                  </a:cubicBezTo>
                  <a:cubicBezTo>
                    <a:pt x="2" y="2"/>
                    <a:pt x="3" y="2"/>
                    <a:pt x="3" y="2"/>
                  </a:cubicBezTo>
                  <a:cubicBezTo>
                    <a:pt x="3" y="1"/>
                    <a:pt x="3" y="0"/>
                    <a:pt x="2" y="0"/>
                  </a:cubicBezTo>
                  <a:cubicBezTo>
                    <a:pt x="2" y="0"/>
                    <a:pt x="1" y="0"/>
                    <a:pt x="1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7" name="Freeform 107"/>
            <p:cNvSpPr>
              <a:spLocks/>
            </p:cNvSpPr>
            <p:nvPr/>
          </p:nvSpPr>
          <p:spPr bwMode="auto">
            <a:xfrm>
              <a:off x="325438" y="1863725"/>
              <a:ext cx="9525" cy="6350"/>
            </a:xfrm>
            <a:custGeom>
              <a:avLst/>
              <a:gdLst>
                <a:gd name="T0" fmla="*/ 2 w 3"/>
                <a:gd name="T1" fmla="*/ 0 h 2"/>
                <a:gd name="T2" fmla="*/ 0 w 3"/>
                <a:gd name="T3" fmla="*/ 1 h 2"/>
                <a:gd name="T4" fmla="*/ 1 w 3"/>
                <a:gd name="T5" fmla="*/ 2 h 2"/>
                <a:gd name="T6" fmla="*/ 3 w 3"/>
                <a:gd name="T7" fmla="*/ 1 h 2"/>
                <a:gd name="T8" fmla="*/ 2 w 3"/>
                <a:gd name="T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2">
                  <a:moveTo>
                    <a:pt x="2" y="0"/>
                  </a:moveTo>
                  <a:cubicBezTo>
                    <a:pt x="1" y="0"/>
                    <a:pt x="1" y="0"/>
                    <a:pt x="0" y="1"/>
                  </a:cubicBezTo>
                  <a:cubicBezTo>
                    <a:pt x="0" y="1"/>
                    <a:pt x="0" y="2"/>
                    <a:pt x="1" y="2"/>
                  </a:cubicBezTo>
                  <a:cubicBezTo>
                    <a:pt x="2" y="2"/>
                    <a:pt x="2" y="2"/>
                    <a:pt x="3" y="1"/>
                  </a:cubicBezTo>
                  <a:cubicBezTo>
                    <a:pt x="3" y="1"/>
                    <a:pt x="2" y="0"/>
                    <a:pt x="2" y="0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8" name="Freeform 108"/>
            <p:cNvSpPr>
              <a:spLocks/>
            </p:cNvSpPr>
            <p:nvPr/>
          </p:nvSpPr>
          <p:spPr bwMode="auto">
            <a:xfrm>
              <a:off x="293688" y="1831975"/>
              <a:ext cx="9525" cy="9525"/>
            </a:xfrm>
            <a:custGeom>
              <a:avLst/>
              <a:gdLst>
                <a:gd name="T0" fmla="*/ 2 w 3"/>
                <a:gd name="T1" fmla="*/ 0 h 3"/>
                <a:gd name="T2" fmla="*/ 1 w 3"/>
                <a:gd name="T3" fmla="*/ 1 h 3"/>
                <a:gd name="T4" fmla="*/ 1 w 3"/>
                <a:gd name="T5" fmla="*/ 2 h 3"/>
                <a:gd name="T6" fmla="*/ 3 w 3"/>
                <a:gd name="T7" fmla="*/ 2 h 3"/>
                <a:gd name="T8" fmla="*/ 2 w 3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3">
                  <a:moveTo>
                    <a:pt x="2" y="0"/>
                  </a:moveTo>
                  <a:cubicBezTo>
                    <a:pt x="2" y="0"/>
                    <a:pt x="1" y="0"/>
                    <a:pt x="1" y="1"/>
                  </a:cubicBezTo>
                  <a:cubicBezTo>
                    <a:pt x="0" y="1"/>
                    <a:pt x="1" y="2"/>
                    <a:pt x="1" y="2"/>
                  </a:cubicBezTo>
                  <a:cubicBezTo>
                    <a:pt x="2" y="3"/>
                    <a:pt x="3" y="2"/>
                    <a:pt x="3" y="2"/>
                  </a:cubicBezTo>
                  <a:cubicBezTo>
                    <a:pt x="3" y="1"/>
                    <a:pt x="3" y="0"/>
                    <a:pt x="2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29" name="Freeform 109"/>
            <p:cNvSpPr>
              <a:spLocks/>
            </p:cNvSpPr>
            <p:nvPr/>
          </p:nvSpPr>
          <p:spPr bwMode="auto">
            <a:xfrm>
              <a:off x="261938" y="1806575"/>
              <a:ext cx="9525" cy="9525"/>
            </a:xfrm>
            <a:custGeom>
              <a:avLst/>
              <a:gdLst>
                <a:gd name="T0" fmla="*/ 2 w 3"/>
                <a:gd name="T1" fmla="*/ 0 h 3"/>
                <a:gd name="T2" fmla="*/ 0 w 3"/>
                <a:gd name="T3" fmla="*/ 1 h 3"/>
                <a:gd name="T4" fmla="*/ 1 w 3"/>
                <a:gd name="T5" fmla="*/ 3 h 3"/>
                <a:gd name="T6" fmla="*/ 3 w 3"/>
                <a:gd name="T7" fmla="*/ 2 h 3"/>
                <a:gd name="T8" fmla="*/ 2 w 3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3">
                  <a:moveTo>
                    <a:pt x="2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2"/>
                    <a:pt x="0" y="2"/>
                    <a:pt x="1" y="3"/>
                  </a:cubicBezTo>
                  <a:cubicBezTo>
                    <a:pt x="2" y="3"/>
                    <a:pt x="3" y="3"/>
                    <a:pt x="3" y="2"/>
                  </a:cubicBezTo>
                  <a:cubicBezTo>
                    <a:pt x="3" y="1"/>
                    <a:pt x="3" y="0"/>
                    <a:pt x="2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0" name="Freeform 110"/>
            <p:cNvSpPr>
              <a:spLocks/>
            </p:cNvSpPr>
            <p:nvPr/>
          </p:nvSpPr>
          <p:spPr bwMode="auto">
            <a:xfrm>
              <a:off x="436563" y="1755775"/>
              <a:ext cx="6350" cy="9525"/>
            </a:xfrm>
            <a:custGeom>
              <a:avLst/>
              <a:gdLst>
                <a:gd name="T0" fmla="*/ 1 w 2"/>
                <a:gd name="T1" fmla="*/ 0 h 3"/>
                <a:gd name="T2" fmla="*/ 0 w 2"/>
                <a:gd name="T3" fmla="*/ 1 h 3"/>
                <a:gd name="T4" fmla="*/ 1 w 2"/>
                <a:gd name="T5" fmla="*/ 2 h 3"/>
                <a:gd name="T6" fmla="*/ 2 w 2"/>
                <a:gd name="T7" fmla="*/ 1 h 3"/>
                <a:gd name="T8" fmla="*/ 1 w 2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cubicBezTo>
                    <a:pt x="1" y="0"/>
                    <a:pt x="0" y="0"/>
                    <a:pt x="0" y="1"/>
                  </a:cubicBezTo>
                  <a:cubicBezTo>
                    <a:pt x="0" y="1"/>
                    <a:pt x="0" y="2"/>
                    <a:pt x="1" y="2"/>
                  </a:cubicBezTo>
                  <a:cubicBezTo>
                    <a:pt x="1" y="3"/>
                    <a:pt x="2" y="2"/>
                    <a:pt x="2" y="1"/>
                  </a:cubicBezTo>
                  <a:cubicBezTo>
                    <a:pt x="2" y="1"/>
                    <a:pt x="2" y="0"/>
                    <a:pt x="1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1" name="Freeform 111"/>
            <p:cNvSpPr>
              <a:spLocks/>
            </p:cNvSpPr>
            <p:nvPr/>
          </p:nvSpPr>
          <p:spPr bwMode="auto">
            <a:xfrm>
              <a:off x="430213" y="1800225"/>
              <a:ext cx="9525" cy="9525"/>
            </a:xfrm>
            <a:custGeom>
              <a:avLst/>
              <a:gdLst>
                <a:gd name="T0" fmla="*/ 2 w 3"/>
                <a:gd name="T1" fmla="*/ 0 h 3"/>
                <a:gd name="T2" fmla="*/ 1 w 3"/>
                <a:gd name="T3" fmla="*/ 0 h 3"/>
                <a:gd name="T4" fmla="*/ 1 w 3"/>
                <a:gd name="T5" fmla="*/ 2 h 3"/>
                <a:gd name="T6" fmla="*/ 3 w 3"/>
                <a:gd name="T7" fmla="*/ 1 h 3"/>
                <a:gd name="T8" fmla="*/ 2 w 3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3">
                  <a:moveTo>
                    <a:pt x="2" y="0"/>
                  </a:moveTo>
                  <a:cubicBezTo>
                    <a:pt x="2" y="0"/>
                    <a:pt x="1" y="0"/>
                    <a:pt x="1" y="0"/>
                  </a:cubicBezTo>
                  <a:cubicBezTo>
                    <a:pt x="0" y="1"/>
                    <a:pt x="1" y="2"/>
                    <a:pt x="1" y="2"/>
                  </a:cubicBezTo>
                  <a:cubicBezTo>
                    <a:pt x="2" y="3"/>
                    <a:pt x="3" y="2"/>
                    <a:pt x="3" y="1"/>
                  </a:cubicBezTo>
                  <a:cubicBezTo>
                    <a:pt x="3" y="1"/>
                    <a:pt x="3" y="0"/>
                    <a:pt x="2" y="0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2" name="Freeform 112"/>
            <p:cNvSpPr>
              <a:spLocks/>
            </p:cNvSpPr>
            <p:nvPr/>
          </p:nvSpPr>
          <p:spPr bwMode="auto">
            <a:xfrm>
              <a:off x="401638" y="1765300"/>
              <a:ext cx="9525" cy="9525"/>
            </a:xfrm>
            <a:custGeom>
              <a:avLst/>
              <a:gdLst>
                <a:gd name="T0" fmla="*/ 0 w 3"/>
                <a:gd name="T1" fmla="*/ 2 h 3"/>
                <a:gd name="T2" fmla="*/ 1 w 3"/>
                <a:gd name="T3" fmla="*/ 3 h 3"/>
                <a:gd name="T4" fmla="*/ 2 w 3"/>
                <a:gd name="T5" fmla="*/ 3 h 3"/>
                <a:gd name="T6" fmla="*/ 2 w 3"/>
                <a:gd name="T7" fmla="*/ 1 h 3"/>
                <a:gd name="T8" fmla="*/ 0 w 3"/>
                <a:gd name="T9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3">
                  <a:moveTo>
                    <a:pt x="0" y="2"/>
                  </a:moveTo>
                  <a:cubicBezTo>
                    <a:pt x="0" y="2"/>
                    <a:pt x="0" y="3"/>
                    <a:pt x="1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3" y="2"/>
                    <a:pt x="2" y="1"/>
                    <a:pt x="2" y="1"/>
                  </a:cubicBezTo>
                  <a:cubicBezTo>
                    <a:pt x="1" y="0"/>
                    <a:pt x="1" y="1"/>
                    <a:pt x="0" y="2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3" name="Freeform 113"/>
            <p:cNvSpPr>
              <a:spLocks/>
            </p:cNvSpPr>
            <p:nvPr/>
          </p:nvSpPr>
          <p:spPr bwMode="auto">
            <a:xfrm>
              <a:off x="366713" y="1743075"/>
              <a:ext cx="12700" cy="9525"/>
            </a:xfrm>
            <a:custGeom>
              <a:avLst/>
              <a:gdLst>
                <a:gd name="T0" fmla="*/ 2 w 4"/>
                <a:gd name="T1" fmla="*/ 0 h 3"/>
                <a:gd name="T2" fmla="*/ 1 w 4"/>
                <a:gd name="T3" fmla="*/ 1 h 3"/>
                <a:gd name="T4" fmla="*/ 1 w 4"/>
                <a:gd name="T5" fmla="*/ 3 h 3"/>
                <a:gd name="T6" fmla="*/ 3 w 4"/>
                <a:gd name="T7" fmla="*/ 2 h 3"/>
                <a:gd name="T8" fmla="*/ 2 w 4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3">
                  <a:moveTo>
                    <a:pt x="2" y="0"/>
                  </a:moveTo>
                  <a:cubicBezTo>
                    <a:pt x="2" y="0"/>
                    <a:pt x="1" y="0"/>
                    <a:pt x="1" y="1"/>
                  </a:cubicBezTo>
                  <a:cubicBezTo>
                    <a:pt x="0" y="2"/>
                    <a:pt x="1" y="2"/>
                    <a:pt x="1" y="3"/>
                  </a:cubicBezTo>
                  <a:cubicBezTo>
                    <a:pt x="2" y="3"/>
                    <a:pt x="3" y="3"/>
                    <a:pt x="3" y="2"/>
                  </a:cubicBezTo>
                  <a:cubicBezTo>
                    <a:pt x="4" y="1"/>
                    <a:pt x="3" y="0"/>
                    <a:pt x="2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4" name="Freeform 114"/>
            <p:cNvSpPr>
              <a:spLocks/>
            </p:cNvSpPr>
            <p:nvPr/>
          </p:nvSpPr>
          <p:spPr bwMode="auto">
            <a:xfrm>
              <a:off x="363538" y="1784350"/>
              <a:ext cx="9525" cy="9525"/>
            </a:xfrm>
            <a:custGeom>
              <a:avLst/>
              <a:gdLst>
                <a:gd name="T0" fmla="*/ 2 w 3"/>
                <a:gd name="T1" fmla="*/ 0 h 3"/>
                <a:gd name="T2" fmla="*/ 1 w 3"/>
                <a:gd name="T3" fmla="*/ 1 h 3"/>
                <a:gd name="T4" fmla="*/ 1 w 3"/>
                <a:gd name="T5" fmla="*/ 3 h 3"/>
                <a:gd name="T6" fmla="*/ 3 w 3"/>
                <a:gd name="T7" fmla="*/ 2 h 3"/>
                <a:gd name="T8" fmla="*/ 2 w 3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3">
                  <a:moveTo>
                    <a:pt x="2" y="0"/>
                  </a:moveTo>
                  <a:cubicBezTo>
                    <a:pt x="2" y="0"/>
                    <a:pt x="1" y="1"/>
                    <a:pt x="1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2" y="3"/>
                    <a:pt x="3" y="3"/>
                    <a:pt x="3" y="2"/>
                  </a:cubicBezTo>
                  <a:cubicBezTo>
                    <a:pt x="3" y="2"/>
                    <a:pt x="3" y="1"/>
                    <a:pt x="2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5" name="Freeform 115"/>
            <p:cNvSpPr>
              <a:spLocks/>
            </p:cNvSpPr>
            <p:nvPr/>
          </p:nvSpPr>
          <p:spPr bwMode="auto">
            <a:xfrm>
              <a:off x="4187826" y="3140075"/>
              <a:ext cx="15875" cy="15875"/>
            </a:xfrm>
            <a:custGeom>
              <a:avLst/>
              <a:gdLst>
                <a:gd name="T0" fmla="*/ 3 w 5"/>
                <a:gd name="T1" fmla="*/ 0 h 5"/>
                <a:gd name="T2" fmla="*/ 0 w 5"/>
                <a:gd name="T3" fmla="*/ 1 h 5"/>
                <a:gd name="T4" fmla="*/ 1 w 5"/>
                <a:gd name="T5" fmla="*/ 4 h 5"/>
                <a:gd name="T6" fmla="*/ 4 w 5"/>
                <a:gd name="T7" fmla="*/ 3 h 5"/>
                <a:gd name="T8" fmla="*/ 3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cubicBezTo>
                    <a:pt x="2" y="0"/>
                    <a:pt x="1" y="0"/>
                    <a:pt x="0" y="1"/>
                  </a:cubicBezTo>
                  <a:cubicBezTo>
                    <a:pt x="0" y="3"/>
                    <a:pt x="0" y="4"/>
                    <a:pt x="1" y="4"/>
                  </a:cubicBezTo>
                  <a:cubicBezTo>
                    <a:pt x="2" y="5"/>
                    <a:pt x="4" y="4"/>
                    <a:pt x="4" y="3"/>
                  </a:cubicBezTo>
                  <a:cubicBezTo>
                    <a:pt x="5" y="2"/>
                    <a:pt x="4" y="1"/>
                    <a:pt x="3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6" name="Freeform 116"/>
            <p:cNvSpPr>
              <a:spLocks/>
            </p:cNvSpPr>
            <p:nvPr/>
          </p:nvSpPr>
          <p:spPr bwMode="auto">
            <a:xfrm>
              <a:off x="4178301" y="3219450"/>
              <a:ext cx="15875" cy="15875"/>
            </a:xfrm>
            <a:custGeom>
              <a:avLst/>
              <a:gdLst>
                <a:gd name="T0" fmla="*/ 4 w 5"/>
                <a:gd name="T1" fmla="*/ 0 h 5"/>
                <a:gd name="T2" fmla="*/ 1 w 5"/>
                <a:gd name="T3" fmla="*/ 2 h 5"/>
                <a:gd name="T4" fmla="*/ 2 w 5"/>
                <a:gd name="T5" fmla="*/ 4 h 5"/>
                <a:gd name="T6" fmla="*/ 5 w 5"/>
                <a:gd name="T7" fmla="*/ 3 h 5"/>
                <a:gd name="T8" fmla="*/ 4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" y="5"/>
                    <a:pt x="4" y="4"/>
                    <a:pt x="5" y="3"/>
                  </a:cubicBezTo>
                  <a:cubicBezTo>
                    <a:pt x="5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7" name="Freeform 117"/>
            <p:cNvSpPr>
              <a:spLocks/>
            </p:cNvSpPr>
            <p:nvPr/>
          </p:nvSpPr>
          <p:spPr bwMode="auto">
            <a:xfrm>
              <a:off x="4124326" y="3162300"/>
              <a:ext cx="15875" cy="15875"/>
            </a:xfrm>
            <a:custGeom>
              <a:avLst/>
              <a:gdLst>
                <a:gd name="T0" fmla="*/ 4 w 5"/>
                <a:gd name="T1" fmla="*/ 0 h 5"/>
                <a:gd name="T2" fmla="*/ 1 w 5"/>
                <a:gd name="T3" fmla="*/ 2 h 5"/>
                <a:gd name="T4" fmla="*/ 2 w 5"/>
                <a:gd name="T5" fmla="*/ 4 h 5"/>
                <a:gd name="T6" fmla="*/ 5 w 5"/>
                <a:gd name="T7" fmla="*/ 3 h 5"/>
                <a:gd name="T8" fmla="*/ 4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2" y="0"/>
                    <a:pt x="1" y="1"/>
                    <a:pt x="1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" y="5"/>
                    <a:pt x="4" y="4"/>
                    <a:pt x="5" y="3"/>
                  </a:cubicBezTo>
                  <a:cubicBezTo>
                    <a:pt x="5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8" name="Freeform 118"/>
            <p:cNvSpPr>
              <a:spLocks/>
            </p:cNvSpPr>
            <p:nvPr/>
          </p:nvSpPr>
          <p:spPr bwMode="auto">
            <a:xfrm>
              <a:off x="4064001" y="3117850"/>
              <a:ext cx="19050" cy="15875"/>
            </a:xfrm>
            <a:custGeom>
              <a:avLst/>
              <a:gdLst>
                <a:gd name="T0" fmla="*/ 4 w 6"/>
                <a:gd name="T1" fmla="*/ 0 h 5"/>
                <a:gd name="T2" fmla="*/ 1 w 6"/>
                <a:gd name="T3" fmla="*/ 2 h 5"/>
                <a:gd name="T4" fmla="*/ 2 w 6"/>
                <a:gd name="T5" fmla="*/ 5 h 5"/>
                <a:gd name="T6" fmla="*/ 5 w 6"/>
                <a:gd name="T7" fmla="*/ 4 h 5"/>
                <a:gd name="T8" fmla="*/ 4 w 6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5">
                  <a:moveTo>
                    <a:pt x="4" y="0"/>
                  </a:moveTo>
                  <a:cubicBezTo>
                    <a:pt x="3" y="0"/>
                    <a:pt x="1" y="0"/>
                    <a:pt x="1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5"/>
                    <a:pt x="5" y="5"/>
                    <a:pt x="5" y="4"/>
                  </a:cubicBezTo>
                  <a:cubicBezTo>
                    <a:pt x="6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39" name="Freeform 119"/>
            <p:cNvSpPr>
              <a:spLocks/>
            </p:cNvSpPr>
            <p:nvPr/>
          </p:nvSpPr>
          <p:spPr bwMode="auto">
            <a:xfrm>
              <a:off x="3968751" y="3111500"/>
              <a:ext cx="19050" cy="19050"/>
            </a:xfrm>
            <a:custGeom>
              <a:avLst/>
              <a:gdLst>
                <a:gd name="T0" fmla="*/ 4 w 6"/>
                <a:gd name="T1" fmla="*/ 0 h 6"/>
                <a:gd name="T2" fmla="*/ 1 w 6"/>
                <a:gd name="T3" fmla="*/ 2 h 6"/>
                <a:gd name="T4" fmla="*/ 2 w 6"/>
                <a:gd name="T5" fmla="*/ 5 h 6"/>
                <a:gd name="T6" fmla="*/ 5 w 6"/>
                <a:gd name="T7" fmla="*/ 4 h 6"/>
                <a:gd name="T8" fmla="*/ 4 w 6"/>
                <a:gd name="T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0"/>
                  </a:moveTo>
                  <a:cubicBezTo>
                    <a:pt x="3" y="0"/>
                    <a:pt x="1" y="0"/>
                    <a:pt x="1" y="2"/>
                  </a:cubicBezTo>
                  <a:cubicBezTo>
                    <a:pt x="0" y="3"/>
                    <a:pt x="1" y="5"/>
                    <a:pt x="2" y="5"/>
                  </a:cubicBezTo>
                  <a:cubicBezTo>
                    <a:pt x="3" y="6"/>
                    <a:pt x="5" y="5"/>
                    <a:pt x="5" y="4"/>
                  </a:cubicBezTo>
                  <a:cubicBezTo>
                    <a:pt x="6" y="3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0" name="Freeform 120"/>
            <p:cNvSpPr>
              <a:spLocks/>
            </p:cNvSpPr>
            <p:nvPr/>
          </p:nvSpPr>
          <p:spPr bwMode="auto">
            <a:xfrm>
              <a:off x="4057651" y="3194050"/>
              <a:ext cx="19050" cy="15875"/>
            </a:xfrm>
            <a:custGeom>
              <a:avLst/>
              <a:gdLst>
                <a:gd name="T0" fmla="*/ 4 w 6"/>
                <a:gd name="T1" fmla="*/ 0 h 5"/>
                <a:gd name="T2" fmla="*/ 1 w 6"/>
                <a:gd name="T3" fmla="*/ 2 h 5"/>
                <a:gd name="T4" fmla="*/ 2 w 6"/>
                <a:gd name="T5" fmla="*/ 5 h 5"/>
                <a:gd name="T6" fmla="*/ 5 w 6"/>
                <a:gd name="T7" fmla="*/ 4 h 5"/>
                <a:gd name="T8" fmla="*/ 4 w 6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5">
                  <a:moveTo>
                    <a:pt x="4" y="0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3"/>
                    <a:pt x="1" y="5"/>
                    <a:pt x="2" y="5"/>
                  </a:cubicBezTo>
                  <a:cubicBezTo>
                    <a:pt x="3" y="5"/>
                    <a:pt x="5" y="5"/>
                    <a:pt x="5" y="4"/>
                  </a:cubicBezTo>
                  <a:cubicBezTo>
                    <a:pt x="6" y="2"/>
                    <a:pt x="5" y="1"/>
                    <a:pt x="4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1" name="Freeform 121"/>
            <p:cNvSpPr>
              <a:spLocks/>
            </p:cNvSpPr>
            <p:nvPr/>
          </p:nvSpPr>
          <p:spPr bwMode="auto">
            <a:xfrm>
              <a:off x="4013201" y="3378200"/>
              <a:ext cx="19050" cy="15875"/>
            </a:xfrm>
            <a:custGeom>
              <a:avLst/>
              <a:gdLst>
                <a:gd name="T0" fmla="*/ 4 w 6"/>
                <a:gd name="T1" fmla="*/ 1 h 5"/>
                <a:gd name="T2" fmla="*/ 1 w 6"/>
                <a:gd name="T3" fmla="*/ 2 h 5"/>
                <a:gd name="T4" fmla="*/ 2 w 6"/>
                <a:gd name="T5" fmla="*/ 5 h 5"/>
                <a:gd name="T6" fmla="*/ 5 w 6"/>
                <a:gd name="T7" fmla="*/ 4 h 5"/>
                <a:gd name="T8" fmla="*/ 4 w 6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5">
                  <a:moveTo>
                    <a:pt x="4" y="1"/>
                  </a:moveTo>
                  <a:cubicBezTo>
                    <a:pt x="3" y="0"/>
                    <a:pt x="2" y="1"/>
                    <a:pt x="1" y="2"/>
                  </a:cubicBezTo>
                  <a:cubicBezTo>
                    <a:pt x="0" y="3"/>
                    <a:pt x="1" y="4"/>
                    <a:pt x="2" y="5"/>
                  </a:cubicBezTo>
                  <a:cubicBezTo>
                    <a:pt x="3" y="5"/>
                    <a:pt x="5" y="5"/>
                    <a:pt x="5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2" name="Freeform 122"/>
            <p:cNvSpPr>
              <a:spLocks/>
            </p:cNvSpPr>
            <p:nvPr/>
          </p:nvSpPr>
          <p:spPr bwMode="auto">
            <a:xfrm>
              <a:off x="4006851" y="3457575"/>
              <a:ext cx="15875" cy="15875"/>
            </a:xfrm>
            <a:custGeom>
              <a:avLst/>
              <a:gdLst>
                <a:gd name="T0" fmla="*/ 4 w 5"/>
                <a:gd name="T1" fmla="*/ 1 h 5"/>
                <a:gd name="T2" fmla="*/ 0 w 5"/>
                <a:gd name="T3" fmla="*/ 2 h 5"/>
                <a:gd name="T4" fmla="*/ 2 w 5"/>
                <a:gd name="T5" fmla="*/ 5 h 5"/>
                <a:gd name="T6" fmla="*/ 5 w 5"/>
                <a:gd name="T7" fmla="*/ 4 h 5"/>
                <a:gd name="T8" fmla="*/ 4 w 5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0" y="4"/>
                    <a:pt x="2" y="5"/>
                  </a:cubicBezTo>
                  <a:cubicBezTo>
                    <a:pt x="3" y="5"/>
                    <a:pt x="4" y="5"/>
                    <a:pt x="5" y="4"/>
                  </a:cubicBezTo>
                  <a:cubicBezTo>
                    <a:pt x="5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C4A1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3" name="Freeform 123"/>
            <p:cNvSpPr>
              <a:spLocks/>
            </p:cNvSpPr>
            <p:nvPr/>
          </p:nvSpPr>
          <p:spPr bwMode="auto">
            <a:xfrm>
              <a:off x="3952876" y="3403600"/>
              <a:ext cx="15875" cy="12700"/>
            </a:xfrm>
            <a:custGeom>
              <a:avLst/>
              <a:gdLst>
                <a:gd name="T0" fmla="*/ 3 w 5"/>
                <a:gd name="T1" fmla="*/ 0 h 4"/>
                <a:gd name="T2" fmla="*/ 1 w 5"/>
                <a:gd name="T3" fmla="*/ 1 h 4"/>
                <a:gd name="T4" fmla="*/ 2 w 5"/>
                <a:gd name="T5" fmla="*/ 4 h 4"/>
                <a:gd name="T6" fmla="*/ 5 w 5"/>
                <a:gd name="T7" fmla="*/ 3 h 4"/>
                <a:gd name="T8" fmla="*/ 3 w 5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4">
                  <a:moveTo>
                    <a:pt x="3" y="0"/>
                  </a:moveTo>
                  <a:cubicBezTo>
                    <a:pt x="2" y="0"/>
                    <a:pt x="1" y="0"/>
                    <a:pt x="1" y="1"/>
                  </a:cubicBezTo>
                  <a:cubicBezTo>
                    <a:pt x="0" y="2"/>
                    <a:pt x="1" y="3"/>
                    <a:pt x="2" y="4"/>
                  </a:cubicBezTo>
                  <a:cubicBezTo>
                    <a:pt x="3" y="4"/>
                    <a:pt x="4" y="4"/>
                    <a:pt x="5" y="3"/>
                  </a:cubicBezTo>
                  <a:cubicBezTo>
                    <a:pt x="5" y="2"/>
                    <a:pt x="5" y="0"/>
                    <a:pt x="3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4" name="Freeform 124"/>
            <p:cNvSpPr>
              <a:spLocks/>
            </p:cNvSpPr>
            <p:nvPr/>
          </p:nvSpPr>
          <p:spPr bwMode="auto">
            <a:xfrm>
              <a:off x="3892551" y="3355975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0 w 6"/>
                <a:gd name="T3" fmla="*/ 2 h 6"/>
                <a:gd name="T4" fmla="*/ 2 w 6"/>
                <a:gd name="T5" fmla="*/ 5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3"/>
                    <a:pt x="0" y="5"/>
                    <a:pt x="2" y="5"/>
                  </a:cubicBezTo>
                  <a:cubicBezTo>
                    <a:pt x="3" y="6"/>
                    <a:pt x="4" y="5"/>
                    <a:pt x="5" y="4"/>
                  </a:cubicBezTo>
                  <a:cubicBezTo>
                    <a:pt x="6" y="3"/>
                    <a:pt x="5" y="1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5" name="Freeform 125"/>
            <p:cNvSpPr>
              <a:spLocks/>
            </p:cNvSpPr>
            <p:nvPr/>
          </p:nvSpPr>
          <p:spPr bwMode="auto">
            <a:xfrm>
              <a:off x="3797301" y="3349625"/>
              <a:ext cx="19050" cy="19050"/>
            </a:xfrm>
            <a:custGeom>
              <a:avLst/>
              <a:gdLst>
                <a:gd name="T0" fmla="*/ 4 w 6"/>
                <a:gd name="T1" fmla="*/ 1 h 6"/>
                <a:gd name="T2" fmla="*/ 0 w 6"/>
                <a:gd name="T3" fmla="*/ 2 h 6"/>
                <a:gd name="T4" fmla="*/ 2 w 6"/>
                <a:gd name="T5" fmla="*/ 6 h 6"/>
                <a:gd name="T6" fmla="*/ 5 w 6"/>
                <a:gd name="T7" fmla="*/ 4 h 6"/>
                <a:gd name="T8" fmla="*/ 4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4" y="1"/>
                  </a:moveTo>
                  <a:cubicBezTo>
                    <a:pt x="2" y="0"/>
                    <a:pt x="1" y="1"/>
                    <a:pt x="0" y="2"/>
                  </a:cubicBezTo>
                  <a:cubicBezTo>
                    <a:pt x="0" y="4"/>
                    <a:pt x="0" y="5"/>
                    <a:pt x="2" y="6"/>
                  </a:cubicBezTo>
                  <a:cubicBezTo>
                    <a:pt x="3" y="6"/>
                    <a:pt x="4" y="6"/>
                    <a:pt x="5" y="4"/>
                  </a:cubicBezTo>
                  <a:cubicBezTo>
                    <a:pt x="6" y="3"/>
                    <a:pt x="5" y="2"/>
                    <a:pt x="4" y="1"/>
                  </a:cubicBezTo>
                  <a:close/>
                </a:path>
              </a:pathLst>
            </a:custGeom>
            <a:solidFill>
              <a:srgbClr val="D8B37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6" name="Freeform 126"/>
            <p:cNvSpPr>
              <a:spLocks/>
            </p:cNvSpPr>
            <p:nvPr/>
          </p:nvSpPr>
          <p:spPr bwMode="auto">
            <a:xfrm>
              <a:off x="3886201" y="3435350"/>
              <a:ext cx="15875" cy="15875"/>
            </a:xfrm>
            <a:custGeom>
              <a:avLst/>
              <a:gdLst>
                <a:gd name="T0" fmla="*/ 3 w 5"/>
                <a:gd name="T1" fmla="*/ 0 h 5"/>
                <a:gd name="T2" fmla="*/ 0 w 5"/>
                <a:gd name="T3" fmla="*/ 2 h 5"/>
                <a:gd name="T4" fmla="*/ 2 w 5"/>
                <a:gd name="T5" fmla="*/ 5 h 5"/>
                <a:gd name="T6" fmla="*/ 5 w 5"/>
                <a:gd name="T7" fmla="*/ 3 h 5"/>
                <a:gd name="T8" fmla="*/ 3 w 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cubicBezTo>
                    <a:pt x="2" y="0"/>
                    <a:pt x="1" y="0"/>
                    <a:pt x="0" y="2"/>
                  </a:cubicBezTo>
                  <a:cubicBezTo>
                    <a:pt x="0" y="3"/>
                    <a:pt x="0" y="4"/>
                    <a:pt x="2" y="5"/>
                  </a:cubicBezTo>
                  <a:cubicBezTo>
                    <a:pt x="3" y="5"/>
                    <a:pt x="5" y="5"/>
                    <a:pt x="5" y="3"/>
                  </a:cubicBezTo>
                  <a:cubicBezTo>
                    <a:pt x="5" y="2"/>
                    <a:pt x="5" y="1"/>
                    <a:pt x="3" y="0"/>
                  </a:cubicBezTo>
                  <a:close/>
                </a:path>
              </a:pathLst>
            </a:custGeom>
            <a:solidFill>
              <a:srgbClr val="EAD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7" name="Freeform 127"/>
            <p:cNvSpPr>
              <a:spLocks/>
            </p:cNvSpPr>
            <p:nvPr/>
          </p:nvSpPr>
          <p:spPr bwMode="auto">
            <a:xfrm>
              <a:off x="1588" y="3384550"/>
              <a:ext cx="276225" cy="120650"/>
            </a:xfrm>
            <a:custGeom>
              <a:avLst/>
              <a:gdLst>
                <a:gd name="T0" fmla="*/ 0 w 87"/>
                <a:gd name="T1" fmla="*/ 0 h 38"/>
                <a:gd name="T2" fmla="*/ 0 w 87"/>
                <a:gd name="T3" fmla="*/ 12 h 38"/>
                <a:gd name="T4" fmla="*/ 87 w 87"/>
                <a:gd name="T5" fmla="*/ 38 h 38"/>
                <a:gd name="T6" fmla="*/ 0 w 87"/>
                <a:gd name="T7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7" h="38">
                  <a:moveTo>
                    <a:pt x="0" y="0"/>
                  </a:moveTo>
                  <a:cubicBezTo>
                    <a:pt x="0" y="12"/>
                    <a:pt x="0" y="12"/>
                    <a:pt x="0" y="12"/>
                  </a:cubicBezTo>
                  <a:cubicBezTo>
                    <a:pt x="32" y="32"/>
                    <a:pt x="87" y="38"/>
                    <a:pt x="87" y="38"/>
                  </a:cubicBezTo>
                  <a:cubicBezTo>
                    <a:pt x="47" y="24"/>
                    <a:pt x="19" y="16"/>
                    <a:pt x="0" y="0"/>
                  </a:cubicBezTo>
                  <a:close/>
                </a:path>
              </a:pathLst>
            </a:custGeom>
            <a:solidFill>
              <a:srgbClr val="A3926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8" name="Freeform 128"/>
            <p:cNvSpPr>
              <a:spLocks noEditPoints="1"/>
            </p:cNvSpPr>
            <p:nvPr/>
          </p:nvSpPr>
          <p:spPr bwMode="auto">
            <a:xfrm>
              <a:off x="1588" y="635000"/>
              <a:ext cx="1390650" cy="2879725"/>
            </a:xfrm>
            <a:custGeom>
              <a:avLst/>
              <a:gdLst>
                <a:gd name="T0" fmla="*/ 30 w 438"/>
                <a:gd name="T1" fmla="*/ 547 h 907"/>
                <a:gd name="T2" fmla="*/ 61 w 438"/>
                <a:gd name="T3" fmla="*/ 501 h 907"/>
                <a:gd name="T4" fmla="*/ 105 w 438"/>
                <a:gd name="T5" fmla="*/ 538 h 907"/>
                <a:gd name="T6" fmla="*/ 132 w 438"/>
                <a:gd name="T7" fmla="*/ 532 h 907"/>
                <a:gd name="T8" fmla="*/ 174 w 438"/>
                <a:gd name="T9" fmla="*/ 494 h 907"/>
                <a:gd name="T10" fmla="*/ 207 w 438"/>
                <a:gd name="T11" fmla="*/ 544 h 907"/>
                <a:gd name="T12" fmla="*/ 256 w 438"/>
                <a:gd name="T13" fmla="*/ 503 h 907"/>
                <a:gd name="T14" fmla="*/ 280 w 438"/>
                <a:gd name="T15" fmla="*/ 554 h 907"/>
                <a:gd name="T16" fmla="*/ 303 w 438"/>
                <a:gd name="T17" fmla="*/ 496 h 907"/>
                <a:gd name="T18" fmla="*/ 346 w 438"/>
                <a:gd name="T19" fmla="*/ 548 h 907"/>
                <a:gd name="T20" fmla="*/ 391 w 438"/>
                <a:gd name="T21" fmla="*/ 492 h 907"/>
                <a:gd name="T22" fmla="*/ 421 w 438"/>
                <a:gd name="T23" fmla="*/ 506 h 907"/>
                <a:gd name="T24" fmla="*/ 422 w 438"/>
                <a:gd name="T25" fmla="*/ 623 h 907"/>
                <a:gd name="T26" fmla="*/ 410 w 438"/>
                <a:gd name="T27" fmla="*/ 661 h 907"/>
                <a:gd name="T28" fmla="*/ 360 w 438"/>
                <a:gd name="T29" fmla="*/ 674 h 907"/>
                <a:gd name="T30" fmla="*/ 396 w 438"/>
                <a:gd name="T31" fmla="*/ 732 h 907"/>
                <a:gd name="T32" fmla="*/ 325 w 438"/>
                <a:gd name="T33" fmla="*/ 907 h 907"/>
                <a:gd name="T34" fmla="*/ 409 w 438"/>
                <a:gd name="T35" fmla="*/ 728 h 907"/>
                <a:gd name="T36" fmla="*/ 369 w 438"/>
                <a:gd name="T37" fmla="*/ 675 h 907"/>
                <a:gd name="T38" fmla="*/ 434 w 438"/>
                <a:gd name="T39" fmla="*/ 647 h 907"/>
                <a:gd name="T40" fmla="*/ 430 w 438"/>
                <a:gd name="T41" fmla="*/ 526 h 907"/>
                <a:gd name="T42" fmla="*/ 382 w 438"/>
                <a:gd name="T43" fmla="*/ 483 h 907"/>
                <a:gd name="T44" fmla="*/ 354 w 438"/>
                <a:gd name="T45" fmla="*/ 539 h 907"/>
                <a:gd name="T46" fmla="*/ 349 w 438"/>
                <a:gd name="T47" fmla="*/ 488 h 907"/>
                <a:gd name="T48" fmla="*/ 292 w 438"/>
                <a:gd name="T49" fmla="*/ 518 h 907"/>
                <a:gd name="T50" fmla="*/ 272 w 438"/>
                <a:gd name="T51" fmla="*/ 542 h 907"/>
                <a:gd name="T52" fmla="*/ 204 w 438"/>
                <a:gd name="T53" fmla="*/ 491 h 907"/>
                <a:gd name="T54" fmla="*/ 182 w 438"/>
                <a:gd name="T55" fmla="*/ 536 h 907"/>
                <a:gd name="T56" fmla="*/ 177 w 438"/>
                <a:gd name="T57" fmla="*/ 486 h 907"/>
                <a:gd name="T58" fmla="*/ 114 w 438"/>
                <a:gd name="T59" fmla="*/ 2 h 907"/>
                <a:gd name="T60" fmla="*/ 47 w 438"/>
                <a:gd name="T61" fmla="*/ 406 h 907"/>
                <a:gd name="T62" fmla="*/ 35 w 438"/>
                <a:gd name="T63" fmla="*/ 503 h 907"/>
                <a:gd name="T64" fmla="*/ 0 w 438"/>
                <a:gd name="T65" fmla="*/ 506 h 907"/>
                <a:gd name="T66" fmla="*/ 55 w 438"/>
                <a:gd name="T67" fmla="*/ 410 h 907"/>
                <a:gd name="T68" fmla="*/ 112 w 438"/>
                <a:gd name="T69" fmla="*/ 19 h 907"/>
                <a:gd name="T70" fmla="*/ 72 w 438"/>
                <a:gd name="T71" fmla="*/ 95 h 907"/>
                <a:gd name="T72" fmla="*/ 170 w 438"/>
                <a:gd name="T73" fmla="*/ 487 h 907"/>
                <a:gd name="T74" fmla="*/ 123 w 438"/>
                <a:gd name="T75" fmla="*/ 540 h 907"/>
                <a:gd name="T76" fmla="*/ 110 w 438"/>
                <a:gd name="T77" fmla="*/ 494 h 907"/>
                <a:gd name="T78" fmla="*/ 58 w 438"/>
                <a:gd name="T79" fmla="*/ 493 h 907"/>
                <a:gd name="T80" fmla="*/ 56 w 438"/>
                <a:gd name="T81" fmla="*/ 541 h 907"/>
                <a:gd name="T82" fmla="*/ 55 w 438"/>
                <a:gd name="T83" fmla="*/ 41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38" h="907">
                  <a:moveTo>
                    <a:pt x="28" y="510"/>
                  </a:moveTo>
                  <a:cubicBezTo>
                    <a:pt x="32" y="520"/>
                    <a:pt x="29" y="541"/>
                    <a:pt x="30" y="547"/>
                  </a:cubicBezTo>
                  <a:cubicBezTo>
                    <a:pt x="32" y="554"/>
                    <a:pt x="60" y="552"/>
                    <a:pt x="62" y="547"/>
                  </a:cubicBezTo>
                  <a:cubicBezTo>
                    <a:pt x="63" y="540"/>
                    <a:pt x="60" y="509"/>
                    <a:pt x="61" y="501"/>
                  </a:cubicBezTo>
                  <a:cubicBezTo>
                    <a:pt x="62" y="492"/>
                    <a:pt x="103" y="493"/>
                    <a:pt x="103" y="500"/>
                  </a:cubicBezTo>
                  <a:cubicBezTo>
                    <a:pt x="103" y="506"/>
                    <a:pt x="104" y="529"/>
                    <a:pt x="105" y="538"/>
                  </a:cubicBezTo>
                  <a:cubicBezTo>
                    <a:pt x="106" y="549"/>
                    <a:pt x="111" y="547"/>
                    <a:pt x="120" y="548"/>
                  </a:cubicBezTo>
                  <a:cubicBezTo>
                    <a:pt x="127" y="548"/>
                    <a:pt x="132" y="543"/>
                    <a:pt x="132" y="532"/>
                  </a:cubicBezTo>
                  <a:cubicBezTo>
                    <a:pt x="132" y="521"/>
                    <a:pt x="130" y="500"/>
                    <a:pt x="134" y="495"/>
                  </a:cubicBezTo>
                  <a:cubicBezTo>
                    <a:pt x="137" y="490"/>
                    <a:pt x="170" y="493"/>
                    <a:pt x="174" y="494"/>
                  </a:cubicBezTo>
                  <a:cubicBezTo>
                    <a:pt x="181" y="498"/>
                    <a:pt x="172" y="541"/>
                    <a:pt x="176" y="544"/>
                  </a:cubicBezTo>
                  <a:cubicBezTo>
                    <a:pt x="180" y="547"/>
                    <a:pt x="204" y="548"/>
                    <a:pt x="207" y="544"/>
                  </a:cubicBezTo>
                  <a:cubicBezTo>
                    <a:pt x="209" y="541"/>
                    <a:pt x="204" y="506"/>
                    <a:pt x="210" y="500"/>
                  </a:cubicBezTo>
                  <a:cubicBezTo>
                    <a:pt x="214" y="496"/>
                    <a:pt x="252" y="496"/>
                    <a:pt x="256" y="503"/>
                  </a:cubicBezTo>
                  <a:cubicBezTo>
                    <a:pt x="261" y="511"/>
                    <a:pt x="261" y="547"/>
                    <a:pt x="263" y="551"/>
                  </a:cubicBezTo>
                  <a:cubicBezTo>
                    <a:pt x="264" y="554"/>
                    <a:pt x="276" y="554"/>
                    <a:pt x="280" y="554"/>
                  </a:cubicBezTo>
                  <a:cubicBezTo>
                    <a:pt x="283" y="554"/>
                    <a:pt x="299" y="556"/>
                    <a:pt x="301" y="549"/>
                  </a:cubicBezTo>
                  <a:cubicBezTo>
                    <a:pt x="302" y="543"/>
                    <a:pt x="300" y="503"/>
                    <a:pt x="303" y="496"/>
                  </a:cubicBezTo>
                  <a:cubicBezTo>
                    <a:pt x="305" y="492"/>
                    <a:pt x="335" y="492"/>
                    <a:pt x="341" y="495"/>
                  </a:cubicBezTo>
                  <a:cubicBezTo>
                    <a:pt x="347" y="498"/>
                    <a:pt x="344" y="543"/>
                    <a:pt x="346" y="548"/>
                  </a:cubicBezTo>
                  <a:cubicBezTo>
                    <a:pt x="348" y="552"/>
                    <a:pt x="386" y="552"/>
                    <a:pt x="389" y="545"/>
                  </a:cubicBezTo>
                  <a:cubicBezTo>
                    <a:pt x="391" y="540"/>
                    <a:pt x="389" y="497"/>
                    <a:pt x="391" y="492"/>
                  </a:cubicBezTo>
                  <a:cubicBezTo>
                    <a:pt x="392" y="488"/>
                    <a:pt x="410" y="489"/>
                    <a:pt x="417" y="490"/>
                  </a:cubicBezTo>
                  <a:cubicBezTo>
                    <a:pt x="422" y="491"/>
                    <a:pt x="421" y="501"/>
                    <a:pt x="421" y="506"/>
                  </a:cubicBezTo>
                  <a:cubicBezTo>
                    <a:pt x="422" y="511"/>
                    <a:pt x="422" y="535"/>
                    <a:pt x="422" y="544"/>
                  </a:cubicBezTo>
                  <a:cubicBezTo>
                    <a:pt x="422" y="553"/>
                    <a:pt x="422" y="621"/>
                    <a:pt x="422" y="623"/>
                  </a:cubicBezTo>
                  <a:cubicBezTo>
                    <a:pt x="423" y="626"/>
                    <a:pt x="425" y="646"/>
                    <a:pt x="425" y="652"/>
                  </a:cubicBezTo>
                  <a:cubicBezTo>
                    <a:pt x="425" y="659"/>
                    <a:pt x="421" y="658"/>
                    <a:pt x="410" y="661"/>
                  </a:cubicBezTo>
                  <a:cubicBezTo>
                    <a:pt x="399" y="665"/>
                    <a:pt x="345" y="664"/>
                    <a:pt x="354" y="671"/>
                  </a:cubicBezTo>
                  <a:cubicBezTo>
                    <a:pt x="356" y="672"/>
                    <a:pt x="358" y="673"/>
                    <a:pt x="360" y="674"/>
                  </a:cubicBezTo>
                  <a:cubicBezTo>
                    <a:pt x="359" y="684"/>
                    <a:pt x="356" y="706"/>
                    <a:pt x="357" y="713"/>
                  </a:cubicBezTo>
                  <a:cubicBezTo>
                    <a:pt x="359" y="721"/>
                    <a:pt x="394" y="723"/>
                    <a:pt x="396" y="732"/>
                  </a:cubicBezTo>
                  <a:cubicBezTo>
                    <a:pt x="398" y="745"/>
                    <a:pt x="410" y="861"/>
                    <a:pt x="405" y="870"/>
                  </a:cubicBezTo>
                  <a:cubicBezTo>
                    <a:pt x="400" y="880"/>
                    <a:pt x="348" y="899"/>
                    <a:pt x="325" y="907"/>
                  </a:cubicBezTo>
                  <a:cubicBezTo>
                    <a:pt x="351" y="907"/>
                    <a:pt x="402" y="889"/>
                    <a:pt x="417" y="882"/>
                  </a:cubicBezTo>
                  <a:cubicBezTo>
                    <a:pt x="429" y="875"/>
                    <a:pt x="412" y="739"/>
                    <a:pt x="409" y="728"/>
                  </a:cubicBezTo>
                  <a:cubicBezTo>
                    <a:pt x="404" y="714"/>
                    <a:pt x="368" y="706"/>
                    <a:pt x="368" y="706"/>
                  </a:cubicBezTo>
                  <a:cubicBezTo>
                    <a:pt x="368" y="706"/>
                    <a:pt x="368" y="706"/>
                    <a:pt x="369" y="675"/>
                  </a:cubicBezTo>
                  <a:cubicBezTo>
                    <a:pt x="390" y="676"/>
                    <a:pt x="424" y="671"/>
                    <a:pt x="427" y="667"/>
                  </a:cubicBezTo>
                  <a:cubicBezTo>
                    <a:pt x="432" y="661"/>
                    <a:pt x="438" y="652"/>
                    <a:pt x="434" y="647"/>
                  </a:cubicBezTo>
                  <a:cubicBezTo>
                    <a:pt x="435" y="641"/>
                    <a:pt x="430" y="622"/>
                    <a:pt x="430" y="598"/>
                  </a:cubicBezTo>
                  <a:cubicBezTo>
                    <a:pt x="429" y="575"/>
                    <a:pt x="431" y="538"/>
                    <a:pt x="430" y="526"/>
                  </a:cubicBezTo>
                  <a:cubicBezTo>
                    <a:pt x="429" y="514"/>
                    <a:pt x="432" y="489"/>
                    <a:pt x="428" y="484"/>
                  </a:cubicBezTo>
                  <a:cubicBezTo>
                    <a:pt x="424" y="480"/>
                    <a:pt x="390" y="478"/>
                    <a:pt x="382" y="483"/>
                  </a:cubicBezTo>
                  <a:cubicBezTo>
                    <a:pt x="375" y="489"/>
                    <a:pt x="384" y="531"/>
                    <a:pt x="379" y="538"/>
                  </a:cubicBezTo>
                  <a:cubicBezTo>
                    <a:pt x="375" y="541"/>
                    <a:pt x="357" y="541"/>
                    <a:pt x="354" y="539"/>
                  </a:cubicBezTo>
                  <a:cubicBezTo>
                    <a:pt x="352" y="537"/>
                    <a:pt x="354" y="525"/>
                    <a:pt x="354" y="521"/>
                  </a:cubicBezTo>
                  <a:cubicBezTo>
                    <a:pt x="354" y="516"/>
                    <a:pt x="356" y="490"/>
                    <a:pt x="349" y="488"/>
                  </a:cubicBezTo>
                  <a:cubicBezTo>
                    <a:pt x="339" y="485"/>
                    <a:pt x="306" y="484"/>
                    <a:pt x="297" y="490"/>
                  </a:cubicBezTo>
                  <a:cubicBezTo>
                    <a:pt x="288" y="495"/>
                    <a:pt x="292" y="511"/>
                    <a:pt x="292" y="518"/>
                  </a:cubicBezTo>
                  <a:cubicBezTo>
                    <a:pt x="292" y="524"/>
                    <a:pt x="292" y="542"/>
                    <a:pt x="288" y="544"/>
                  </a:cubicBezTo>
                  <a:cubicBezTo>
                    <a:pt x="284" y="545"/>
                    <a:pt x="276" y="544"/>
                    <a:pt x="272" y="542"/>
                  </a:cubicBezTo>
                  <a:cubicBezTo>
                    <a:pt x="272" y="523"/>
                    <a:pt x="270" y="497"/>
                    <a:pt x="264" y="493"/>
                  </a:cubicBezTo>
                  <a:cubicBezTo>
                    <a:pt x="254" y="485"/>
                    <a:pt x="211" y="486"/>
                    <a:pt x="204" y="491"/>
                  </a:cubicBezTo>
                  <a:cubicBezTo>
                    <a:pt x="194" y="497"/>
                    <a:pt x="203" y="536"/>
                    <a:pt x="198" y="537"/>
                  </a:cubicBezTo>
                  <a:cubicBezTo>
                    <a:pt x="194" y="538"/>
                    <a:pt x="184" y="537"/>
                    <a:pt x="182" y="536"/>
                  </a:cubicBezTo>
                  <a:cubicBezTo>
                    <a:pt x="182" y="522"/>
                    <a:pt x="185" y="503"/>
                    <a:pt x="185" y="493"/>
                  </a:cubicBezTo>
                  <a:cubicBezTo>
                    <a:pt x="184" y="487"/>
                    <a:pt x="177" y="486"/>
                    <a:pt x="177" y="486"/>
                  </a:cubicBezTo>
                  <a:cubicBezTo>
                    <a:pt x="177" y="486"/>
                    <a:pt x="176" y="173"/>
                    <a:pt x="176" y="98"/>
                  </a:cubicBezTo>
                  <a:cubicBezTo>
                    <a:pt x="176" y="98"/>
                    <a:pt x="118" y="0"/>
                    <a:pt x="114" y="2"/>
                  </a:cubicBezTo>
                  <a:cubicBezTo>
                    <a:pt x="111" y="3"/>
                    <a:pt x="64" y="69"/>
                    <a:pt x="53" y="88"/>
                  </a:cubicBezTo>
                  <a:cubicBezTo>
                    <a:pt x="47" y="406"/>
                    <a:pt x="47" y="406"/>
                    <a:pt x="47" y="406"/>
                  </a:cubicBezTo>
                  <a:cubicBezTo>
                    <a:pt x="43" y="543"/>
                    <a:pt x="43" y="543"/>
                    <a:pt x="43" y="543"/>
                  </a:cubicBezTo>
                  <a:cubicBezTo>
                    <a:pt x="32" y="545"/>
                    <a:pt x="43" y="510"/>
                    <a:pt x="35" y="503"/>
                  </a:cubicBezTo>
                  <a:cubicBezTo>
                    <a:pt x="31" y="499"/>
                    <a:pt x="16" y="498"/>
                    <a:pt x="0" y="497"/>
                  </a:cubicBezTo>
                  <a:cubicBezTo>
                    <a:pt x="0" y="506"/>
                    <a:pt x="0" y="506"/>
                    <a:pt x="0" y="506"/>
                  </a:cubicBezTo>
                  <a:cubicBezTo>
                    <a:pt x="14" y="506"/>
                    <a:pt x="27" y="507"/>
                    <a:pt x="28" y="510"/>
                  </a:cubicBezTo>
                  <a:close/>
                  <a:moveTo>
                    <a:pt x="55" y="410"/>
                  </a:moveTo>
                  <a:cubicBezTo>
                    <a:pt x="60" y="91"/>
                    <a:pt x="60" y="91"/>
                    <a:pt x="60" y="91"/>
                  </a:cubicBezTo>
                  <a:cubicBezTo>
                    <a:pt x="68" y="75"/>
                    <a:pt x="105" y="25"/>
                    <a:pt x="112" y="19"/>
                  </a:cubicBezTo>
                  <a:cubicBezTo>
                    <a:pt x="116" y="16"/>
                    <a:pt x="150" y="72"/>
                    <a:pt x="161" y="91"/>
                  </a:cubicBezTo>
                  <a:cubicBezTo>
                    <a:pt x="153" y="93"/>
                    <a:pt x="99" y="102"/>
                    <a:pt x="72" y="95"/>
                  </a:cubicBezTo>
                  <a:cubicBezTo>
                    <a:pt x="98" y="109"/>
                    <a:pt x="168" y="98"/>
                    <a:pt x="168" y="98"/>
                  </a:cubicBezTo>
                  <a:cubicBezTo>
                    <a:pt x="166" y="140"/>
                    <a:pt x="169" y="445"/>
                    <a:pt x="170" y="487"/>
                  </a:cubicBezTo>
                  <a:cubicBezTo>
                    <a:pt x="170" y="487"/>
                    <a:pt x="128" y="482"/>
                    <a:pt x="127" y="492"/>
                  </a:cubicBezTo>
                  <a:cubicBezTo>
                    <a:pt x="124" y="509"/>
                    <a:pt x="129" y="538"/>
                    <a:pt x="123" y="540"/>
                  </a:cubicBezTo>
                  <a:cubicBezTo>
                    <a:pt x="118" y="543"/>
                    <a:pt x="111" y="542"/>
                    <a:pt x="111" y="533"/>
                  </a:cubicBezTo>
                  <a:cubicBezTo>
                    <a:pt x="111" y="525"/>
                    <a:pt x="110" y="499"/>
                    <a:pt x="110" y="494"/>
                  </a:cubicBezTo>
                  <a:cubicBezTo>
                    <a:pt x="109" y="489"/>
                    <a:pt x="92" y="487"/>
                    <a:pt x="89" y="487"/>
                  </a:cubicBezTo>
                  <a:cubicBezTo>
                    <a:pt x="85" y="487"/>
                    <a:pt x="64" y="487"/>
                    <a:pt x="58" y="493"/>
                  </a:cubicBezTo>
                  <a:cubicBezTo>
                    <a:pt x="55" y="497"/>
                    <a:pt x="55" y="503"/>
                    <a:pt x="55" y="507"/>
                  </a:cubicBezTo>
                  <a:cubicBezTo>
                    <a:pt x="55" y="512"/>
                    <a:pt x="55" y="538"/>
                    <a:pt x="56" y="541"/>
                  </a:cubicBezTo>
                  <a:cubicBezTo>
                    <a:pt x="56" y="545"/>
                    <a:pt x="51" y="544"/>
                    <a:pt x="50" y="544"/>
                  </a:cubicBezTo>
                  <a:lnTo>
                    <a:pt x="55" y="410"/>
                  </a:ln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49" name="Freeform 129"/>
            <p:cNvSpPr>
              <a:spLocks/>
            </p:cNvSpPr>
            <p:nvPr/>
          </p:nvSpPr>
          <p:spPr bwMode="auto">
            <a:xfrm>
              <a:off x="538163" y="2600325"/>
              <a:ext cx="120650" cy="146050"/>
            </a:xfrm>
            <a:custGeom>
              <a:avLst/>
              <a:gdLst>
                <a:gd name="T0" fmla="*/ 15 w 38"/>
                <a:gd name="T1" fmla="*/ 1 h 46"/>
                <a:gd name="T2" fmla="*/ 2 w 38"/>
                <a:gd name="T3" fmla="*/ 45 h 46"/>
                <a:gd name="T4" fmla="*/ 28 w 38"/>
                <a:gd name="T5" fmla="*/ 45 h 46"/>
                <a:gd name="T6" fmla="*/ 15 w 38"/>
                <a:gd name="T7" fmla="*/ 1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8" h="46">
                  <a:moveTo>
                    <a:pt x="15" y="1"/>
                  </a:moveTo>
                  <a:cubicBezTo>
                    <a:pt x="0" y="0"/>
                    <a:pt x="3" y="22"/>
                    <a:pt x="2" y="45"/>
                  </a:cubicBezTo>
                  <a:cubicBezTo>
                    <a:pt x="15" y="46"/>
                    <a:pt x="28" y="45"/>
                    <a:pt x="28" y="45"/>
                  </a:cubicBezTo>
                  <a:cubicBezTo>
                    <a:pt x="28" y="45"/>
                    <a:pt x="38" y="3"/>
                    <a:pt x="15" y="1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0" name="Freeform 130"/>
            <p:cNvSpPr>
              <a:spLocks/>
            </p:cNvSpPr>
            <p:nvPr/>
          </p:nvSpPr>
          <p:spPr bwMode="auto">
            <a:xfrm>
              <a:off x="284163" y="2603500"/>
              <a:ext cx="120650" cy="146050"/>
            </a:xfrm>
            <a:custGeom>
              <a:avLst/>
              <a:gdLst>
                <a:gd name="T0" fmla="*/ 16 w 38"/>
                <a:gd name="T1" fmla="*/ 1 h 46"/>
                <a:gd name="T2" fmla="*/ 2 w 38"/>
                <a:gd name="T3" fmla="*/ 45 h 46"/>
                <a:gd name="T4" fmla="*/ 28 w 38"/>
                <a:gd name="T5" fmla="*/ 44 h 46"/>
                <a:gd name="T6" fmla="*/ 16 w 38"/>
                <a:gd name="T7" fmla="*/ 1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8" h="46">
                  <a:moveTo>
                    <a:pt x="16" y="1"/>
                  </a:moveTo>
                  <a:cubicBezTo>
                    <a:pt x="0" y="0"/>
                    <a:pt x="4" y="21"/>
                    <a:pt x="2" y="45"/>
                  </a:cubicBezTo>
                  <a:cubicBezTo>
                    <a:pt x="15" y="46"/>
                    <a:pt x="28" y="44"/>
                    <a:pt x="28" y="44"/>
                  </a:cubicBezTo>
                  <a:cubicBezTo>
                    <a:pt x="28" y="44"/>
                    <a:pt x="38" y="2"/>
                    <a:pt x="16" y="1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1" name="Freeform 131"/>
            <p:cNvSpPr>
              <a:spLocks/>
            </p:cNvSpPr>
            <p:nvPr/>
          </p:nvSpPr>
          <p:spPr bwMode="auto">
            <a:xfrm>
              <a:off x="3524251" y="1851025"/>
              <a:ext cx="19050" cy="12700"/>
            </a:xfrm>
            <a:custGeom>
              <a:avLst/>
              <a:gdLst>
                <a:gd name="T0" fmla="*/ 3 w 6"/>
                <a:gd name="T1" fmla="*/ 0 h 4"/>
                <a:gd name="T2" fmla="*/ 2 w 6"/>
                <a:gd name="T3" fmla="*/ 4 h 4"/>
                <a:gd name="T4" fmla="*/ 2 w 6"/>
                <a:gd name="T5" fmla="*/ 4 h 4"/>
                <a:gd name="T6" fmla="*/ 3 w 6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3" y="0"/>
                  </a:moveTo>
                  <a:cubicBezTo>
                    <a:pt x="0" y="0"/>
                    <a:pt x="1" y="3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6" y="4"/>
                    <a:pt x="5" y="1"/>
                    <a:pt x="3" y="0"/>
                  </a:cubicBezTo>
                  <a:close/>
                </a:path>
              </a:pathLst>
            </a:custGeom>
            <a:solidFill>
              <a:srgbClr val="B29F7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2" name="Freeform 132"/>
            <p:cNvSpPr>
              <a:spLocks/>
            </p:cNvSpPr>
            <p:nvPr/>
          </p:nvSpPr>
          <p:spPr bwMode="auto">
            <a:xfrm>
              <a:off x="3527426" y="1854200"/>
              <a:ext cx="146050" cy="127000"/>
            </a:xfrm>
            <a:custGeom>
              <a:avLst/>
              <a:gdLst>
                <a:gd name="T0" fmla="*/ 21 w 46"/>
                <a:gd name="T1" fmla="*/ 9 h 40"/>
                <a:gd name="T2" fmla="*/ 2 w 46"/>
                <a:gd name="T3" fmla="*/ 3 h 40"/>
                <a:gd name="T4" fmla="*/ 0 w 46"/>
                <a:gd name="T5" fmla="*/ 40 h 40"/>
                <a:gd name="T6" fmla="*/ 3 w 46"/>
                <a:gd name="T7" fmla="*/ 40 h 40"/>
                <a:gd name="T8" fmla="*/ 3 w 46"/>
                <a:gd name="T9" fmla="*/ 22 h 40"/>
                <a:gd name="T10" fmla="*/ 11 w 46"/>
                <a:gd name="T11" fmla="*/ 22 h 40"/>
                <a:gd name="T12" fmla="*/ 37 w 46"/>
                <a:gd name="T13" fmla="*/ 25 h 40"/>
                <a:gd name="T14" fmla="*/ 46 w 46"/>
                <a:gd name="T15" fmla="*/ 7 h 40"/>
                <a:gd name="T16" fmla="*/ 21 w 46"/>
                <a:gd name="T17" fmla="*/ 9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6" h="40">
                  <a:moveTo>
                    <a:pt x="21" y="9"/>
                  </a:moveTo>
                  <a:cubicBezTo>
                    <a:pt x="14" y="0"/>
                    <a:pt x="6" y="3"/>
                    <a:pt x="2" y="3"/>
                  </a:cubicBezTo>
                  <a:cubicBezTo>
                    <a:pt x="1" y="11"/>
                    <a:pt x="0" y="40"/>
                    <a:pt x="0" y="40"/>
                  </a:cubicBezTo>
                  <a:cubicBezTo>
                    <a:pt x="3" y="40"/>
                    <a:pt x="3" y="40"/>
                    <a:pt x="3" y="40"/>
                  </a:cubicBezTo>
                  <a:cubicBezTo>
                    <a:pt x="3" y="22"/>
                    <a:pt x="3" y="22"/>
                    <a:pt x="3" y="22"/>
                  </a:cubicBezTo>
                  <a:cubicBezTo>
                    <a:pt x="4" y="21"/>
                    <a:pt x="8" y="19"/>
                    <a:pt x="11" y="22"/>
                  </a:cubicBezTo>
                  <a:cubicBezTo>
                    <a:pt x="16" y="26"/>
                    <a:pt x="28" y="30"/>
                    <a:pt x="37" y="25"/>
                  </a:cubicBezTo>
                  <a:cubicBezTo>
                    <a:pt x="46" y="18"/>
                    <a:pt x="46" y="7"/>
                    <a:pt x="46" y="7"/>
                  </a:cubicBezTo>
                  <a:cubicBezTo>
                    <a:pt x="36" y="14"/>
                    <a:pt x="25" y="15"/>
                    <a:pt x="21" y="9"/>
                  </a:cubicBezTo>
                  <a:close/>
                </a:path>
              </a:pathLst>
            </a:custGeom>
            <a:solidFill>
              <a:srgbClr val="B29F7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3" name="Freeform 133"/>
            <p:cNvSpPr>
              <a:spLocks/>
            </p:cNvSpPr>
            <p:nvPr/>
          </p:nvSpPr>
          <p:spPr bwMode="auto">
            <a:xfrm>
              <a:off x="3530601" y="1863725"/>
              <a:ext cx="3175" cy="0"/>
            </a:xfrm>
            <a:custGeom>
              <a:avLst/>
              <a:gdLst>
                <a:gd name="T0" fmla="*/ 0 w 1"/>
                <a:gd name="T1" fmla="*/ 0 w 1"/>
                <a:gd name="T2" fmla="*/ 1 w 1"/>
                <a:gd name="T3" fmla="*/ 1 w 1"/>
                <a:gd name="T4" fmla="*/ 0 w 1"/>
              </a:gdLst>
              <a:ahLst/>
              <a:cxnLst>
                <a:cxn ang="0">
                  <a:pos x="T0" y="0"/>
                </a:cxn>
                <a:cxn ang="0">
                  <a:pos x="T1" y="0"/>
                </a:cxn>
                <a:cxn ang="0">
                  <a:pos x="T2" y="0"/>
                </a:cxn>
                <a:cxn ang="0">
                  <a:pos x="T3" y="0"/>
                </a:cxn>
                <a:cxn ang="0">
                  <a:pos x="T4" y="0"/>
                </a:cxn>
              </a:cxnLst>
              <a:rect l="0" t="0" r="r" b="b"/>
              <a:pathLst>
                <a:path w="1"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B29F7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4" name="Freeform 134"/>
            <p:cNvSpPr>
              <a:spLocks/>
            </p:cNvSpPr>
            <p:nvPr/>
          </p:nvSpPr>
          <p:spPr bwMode="auto">
            <a:xfrm>
              <a:off x="2936876" y="2492375"/>
              <a:ext cx="142875" cy="152400"/>
            </a:xfrm>
            <a:custGeom>
              <a:avLst/>
              <a:gdLst>
                <a:gd name="T0" fmla="*/ 23 w 45"/>
                <a:gd name="T1" fmla="*/ 0 h 48"/>
                <a:gd name="T2" fmla="*/ 6 w 45"/>
                <a:gd name="T3" fmla="*/ 48 h 48"/>
                <a:gd name="T4" fmla="*/ 34 w 45"/>
                <a:gd name="T5" fmla="*/ 48 h 48"/>
                <a:gd name="T6" fmla="*/ 23 w 45"/>
                <a:gd name="T7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5" h="48">
                  <a:moveTo>
                    <a:pt x="23" y="0"/>
                  </a:moveTo>
                  <a:cubicBezTo>
                    <a:pt x="0" y="0"/>
                    <a:pt x="6" y="48"/>
                    <a:pt x="6" y="48"/>
                  </a:cubicBezTo>
                  <a:cubicBezTo>
                    <a:pt x="34" y="48"/>
                    <a:pt x="34" y="48"/>
                    <a:pt x="34" y="48"/>
                  </a:cubicBezTo>
                  <a:cubicBezTo>
                    <a:pt x="34" y="48"/>
                    <a:pt x="45" y="0"/>
                    <a:pt x="23" y="0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5" name="Freeform 135"/>
            <p:cNvSpPr>
              <a:spLocks/>
            </p:cNvSpPr>
            <p:nvPr/>
          </p:nvSpPr>
          <p:spPr bwMode="auto">
            <a:xfrm>
              <a:off x="4413251" y="2720975"/>
              <a:ext cx="146050" cy="152400"/>
            </a:xfrm>
            <a:custGeom>
              <a:avLst/>
              <a:gdLst>
                <a:gd name="T0" fmla="*/ 23 w 46"/>
                <a:gd name="T1" fmla="*/ 0 h 48"/>
                <a:gd name="T2" fmla="*/ 7 w 46"/>
                <a:gd name="T3" fmla="*/ 47 h 48"/>
                <a:gd name="T4" fmla="*/ 35 w 46"/>
                <a:gd name="T5" fmla="*/ 48 h 48"/>
                <a:gd name="T6" fmla="*/ 23 w 46"/>
                <a:gd name="T7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6" h="48">
                  <a:moveTo>
                    <a:pt x="23" y="0"/>
                  </a:moveTo>
                  <a:cubicBezTo>
                    <a:pt x="0" y="0"/>
                    <a:pt x="7" y="47"/>
                    <a:pt x="7" y="47"/>
                  </a:cubicBezTo>
                  <a:cubicBezTo>
                    <a:pt x="35" y="48"/>
                    <a:pt x="35" y="48"/>
                    <a:pt x="35" y="48"/>
                  </a:cubicBezTo>
                  <a:cubicBezTo>
                    <a:pt x="35" y="48"/>
                    <a:pt x="46" y="0"/>
                    <a:pt x="23" y="0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6" name="Freeform 136"/>
            <p:cNvSpPr>
              <a:spLocks/>
            </p:cNvSpPr>
            <p:nvPr/>
          </p:nvSpPr>
          <p:spPr bwMode="auto">
            <a:xfrm>
              <a:off x="4429126" y="2397125"/>
              <a:ext cx="142875" cy="152400"/>
            </a:xfrm>
            <a:custGeom>
              <a:avLst/>
              <a:gdLst>
                <a:gd name="T0" fmla="*/ 22 w 45"/>
                <a:gd name="T1" fmla="*/ 0 h 48"/>
                <a:gd name="T2" fmla="*/ 6 w 45"/>
                <a:gd name="T3" fmla="*/ 48 h 48"/>
                <a:gd name="T4" fmla="*/ 34 w 45"/>
                <a:gd name="T5" fmla="*/ 48 h 48"/>
                <a:gd name="T6" fmla="*/ 22 w 45"/>
                <a:gd name="T7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5" h="48">
                  <a:moveTo>
                    <a:pt x="22" y="0"/>
                  </a:moveTo>
                  <a:cubicBezTo>
                    <a:pt x="0" y="0"/>
                    <a:pt x="6" y="48"/>
                    <a:pt x="6" y="48"/>
                  </a:cubicBezTo>
                  <a:cubicBezTo>
                    <a:pt x="34" y="48"/>
                    <a:pt x="34" y="48"/>
                    <a:pt x="34" y="48"/>
                  </a:cubicBezTo>
                  <a:cubicBezTo>
                    <a:pt x="34" y="48"/>
                    <a:pt x="45" y="0"/>
                    <a:pt x="22" y="0"/>
                  </a:cubicBez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7" name="Freeform 137"/>
            <p:cNvSpPr>
              <a:spLocks noEditPoints="1"/>
            </p:cNvSpPr>
            <p:nvPr/>
          </p:nvSpPr>
          <p:spPr bwMode="auto">
            <a:xfrm>
              <a:off x="1658938" y="946150"/>
              <a:ext cx="3182938" cy="2343150"/>
            </a:xfrm>
            <a:custGeom>
              <a:avLst/>
              <a:gdLst>
                <a:gd name="T0" fmla="*/ 966 w 1003"/>
                <a:gd name="T1" fmla="*/ 403 h 738"/>
                <a:gd name="T2" fmla="*/ 921 w 1003"/>
                <a:gd name="T3" fmla="*/ 373 h 738"/>
                <a:gd name="T4" fmla="*/ 910 w 1003"/>
                <a:gd name="T5" fmla="*/ 370 h 738"/>
                <a:gd name="T6" fmla="*/ 866 w 1003"/>
                <a:gd name="T7" fmla="*/ 405 h 738"/>
                <a:gd name="T8" fmla="*/ 844 w 1003"/>
                <a:gd name="T9" fmla="*/ 273 h 738"/>
                <a:gd name="T10" fmla="*/ 892 w 1003"/>
                <a:gd name="T11" fmla="*/ 167 h 738"/>
                <a:gd name="T12" fmla="*/ 712 w 1003"/>
                <a:gd name="T13" fmla="*/ 179 h 738"/>
                <a:gd name="T14" fmla="*/ 712 w 1003"/>
                <a:gd name="T15" fmla="*/ 179 h 738"/>
                <a:gd name="T16" fmla="*/ 734 w 1003"/>
                <a:gd name="T17" fmla="*/ 205 h 738"/>
                <a:gd name="T18" fmla="*/ 755 w 1003"/>
                <a:gd name="T19" fmla="*/ 266 h 738"/>
                <a:gd name="T20" fmla="*/ 744 w 1003"/>
                <a:gd name="T21" fmla="*/ 457 h 738"/>
                <a:gd name="T22" fmla="*/ 718 w 1003"/>
                <a:gd name="T23" fmla="*/ 617 h 738"/>
                <a:gd name="T24" fmla="*/ 475 w 1003"/>
                <a:gd name="T25" fmla="*/ 465 h 738"/>
                <a:gd name="T26" fmla="*/ 410 w 1003"/>
                <a:gd name="T27" fmla="*/ 177 h 738"/>
                <a:gd name="T28" fmla="*/ 433 w 1003"/>
                <a:gd name="T29" fmla="*/ 46 h 738"/>
                <a:gd name="T30" fmla="*/ 409 w 1003"/>
                <a:gd name="T31" fmla="*/ 48 h 738"/>
                <a:gd name="T32" fmla="*/ 334 w 1003"/>
                <a:gd name="T33" fmla="*/ 96 h 738"/>
                <a:gd name="T34" fmla="*/ 263 w 1003"/>
                <a:gd name="T35" fmla="*/ 93 h 738"/>
                <a:gd name="T36" fmla="*/ 175 w 1003"/>
                <a:gd name="T37" fmla="*/ 49 h 738"/>
                <a:gd name="T38" fmla="*/ 145 w 1003"/>
                <a:gd name="T39" fmla="*/ 43 h 738"/>
                <a:gd name="T40" fmla="*/ 71 w 1003"/>
                <a:gd name="T41" fmla="*/ 82 h 738"/>
                <a:gd name="T42" fmla="*/ 8 w 1003"/>
                <a:gd name="T43" fmla="*/ 178 h 738"/>
                <a:gd name="T44" fmla="*/ 34 w 1003"/>
                <a:gd name="T45" fmla="*/ 719 h 738"/>
                <a:gd name="T46" fmla="*/ 66 w 1003"/>
                <a:gd name="T47" fmla="*/ 361 h 738"/>
                <a:gd name="T48" fmla="*/ 19 w 1003"/>
                <a:gd name="T49" fmla="*/ 173 h 738"/>
                <a:gd name="T50" fmla="*/ 63 w 1003"/>
                <a:gd name="T51" fmla="*/ 89 h 738"/>
                <a:gd name="T52" fmla="*/ 142 w 1003"/>
                <a:gd name="T53" fmla="*/ 54 h 738"/>
                <a:gd name="T54" fmla="*/ 185 w 1003"/>
                <a:gd name="T55" fmla="*/ 54 h 738"/>
                <a:gd name="T56" fmla="*/ 271 w 1003"/>
                <a:gd name="T57" fmla="*/ 102 h 738"/>
                <a:gd name="T58" fmla="*/ 325 w 1003"/>
                <a:gd name="T59" fmla="*/ 103 h 738"/>
                <a:gd name="T60" fmla="*/ 403 w 1003"/>
                <a:gd name="T61" fmla="*/ 56 h 738"/>
                <a:gd name="T62" fmla="*/ 438 w 1003"/>
                <a:gd name="T63" fmla="*/ 54 h 738"/>
                <a:gd name="T64" fmla="*/ 251 w 1003"/>
                <a:gd name="T65" fmla="*/ 179 h 738"/>
                <a:gd name="T66" fmla="*/ 465 w 1003"/>
                <a:gd name="T67" fmla="*/ 582 h 738"/>
                <a:gd name="T68" fmla="*/ 729 w 1003"/>
                <a:gd name="T69" fmla="*/ 542 h 738"/>
                <a:gd name="T70" fmla="*/ 825 w 1003"/>
                <a:gd name="T71" fmla="*/ 552 h 738"/>
                <a:gd name="T72" fmla="*/ 822 w 1003"/>
                <a:gd name="T73" fmla="*/ 484 h 738"/>
                <a:gd name="T74" fmla="*/ 814 w 1003"/>
                <a:gd name="T75" fmla="*/ 384 h 738"/>
                <a:gd name="T76" fmla="*/ 836 w 1003"/>
                <a:gd name="T77" fmla="*/ 381 h 738"/>
                <a:gd name="T78" fmla="*/ 880 w 1003"/>
                <a:gd name="T79" fmla="*/ 409 h 738"/>
                <a:gd name="T80" fmla="*/ 907 w 1003"/>
                <a:gd name="T81" fmla="*/ 409 h 738"/>
                <a:gd name="T82" fmla="*/ 947 w 1003"/>
                <a:gd name="T83" fmla="*/ 377 h 738"/>
                <a:gd name="T84" fmla="*/ 971 w 1003"/>
                <a:gd name="T85" fmla="*/ 381 h 738"/>
                <a:gd name="T86" fmla="*/ 977 w 1003"/>
                <a:gd name="T87" fmla="*/ 470 h 738"/>
                <a:gd name="T88" fmla="*/ 879 w 1003"/>
                <a:gd name="T89" fmla="*/ 674 h 738"/>
                <a:gd name="T90" fmla="*/ 981 w 1003"/>
                <a:gd name="T91" fmla="*/ 476 h 738"/>
                <a:gd name="T92" fmla="*/ 886 w 1003"/>
                <a:gd name="T93" fmla="*/ 167 h 738"/>
                <a:gd name="T94" fmla="*/ 718 w 1003"/>
                <a:gd name="T95" fmla="*/ 178 h 738"/>
                <a:gd name="T96" fmla="*/ 791 w 1003"/>
                <a:gd name="T97" fmla="*/ 186 h 738"/>
                <a:gd name="T98" fmla="*/ 838 w 1003"/>
                <a:gd name="T99" fmla="*/ 374 h 738"/>
                <a:gd name="T100" fmla="*/ 824 w 1003"/>
                <a:gd name="T101" fmla="*/ 411 h 738"/>
                <a:gd name="T102" fmla="*/ 790 w 1003"/>
                <a:gd name="T103" fmla="*/ 463 h 738"/>
                <a:gd name="T104" fmla="*/ 818 w 1003"/>
                <a:gd name="T105" fmla="*/ 533 h 738"/>
                <a:gd name="T106" fmla="*/ 754 w 1003"/>
                <a:gd name="T107" fmla="*/ 381 h 738"/>
                <a:gd name="T108" fmla="*/ 761 w 1003"/>
                <a:gd name="T109" fmla="*/ 248 h 738"/>
                <a:gd name="T110" fmla="*/ 750 w 1003"/>
                <a:gd name="T111" fmla="*/ 214 h 738"/>
                <a:gd name="T112" fmla="*/ 726 w 1003"/>
                <a:gd name="T113" fmla="*/ 189 h 738"/>
                <a:gd name="T114" fmla="*/ 882 w 1003"/>
                <a:gd name="T115" fmla="*/ 175 h 738"/>
                <a:gd name="T116" fmla="*/ 838 w 1003"/>
                <a:gd name="T117" fmla="*/ 275 h 7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003" h="738">
                  <a:moveTo>
                    <a:pt x="994" y="373"/>
                  </a:moveTo>
                  <a:cubicBezTo>
                    <a:pt x="986" y="371"/>
                    <a:pt x="971" y="370"/>
                    <a:pt x="966" y="379"/>
                  </a:cubicBezTo>
                  <a:cubicBezTo>
                    <a:pt x="964" y="383"/>
                    <a:pt x="966" y="403"/>
                    <a:pt x="966" y="403"/>
                  </a:cubicBezTo>
                  <a:cubicBezTo>
                    <a:pt x="966" y="403"/>
                    <a:pt x="964" y="408"/>
                    <a:pt x="960" y="405"/>
                  </a:cubicBezTo>
                  <a:cubicBezTo>
                    <a:pt x="957" y="403"/>
                    <a:pt x="958" y="378"/>
                    <a:pt x="952" y="373"/>
                  </a:cubicBezTo>
                  <a:cubicBezTo>
                    <a:pt x="947" y="367"/>
                    <a:pt x="923" y="368"/>
                    <a:pt x="921" y="373"/>
                  </a:cubicBezTo>
                  <a:cubicBezTo>
                    <a:pt x="919" y="379"/>
                    <a:pt x="921" y="402"/>
                    <a:pt x="917" y="403"/>
                  </a:cubicBezTo>
                  <a:cubicBezTo>
                    <a:pt x="913" y="404"/>
                    <a:pt x="912" y="403"/>
                    <a:pt x="912" y="403"/>
                  </a:cubicBezTo>
                  <a:cubicBezTo>
                    <a:pt x="912" y="403"/>
                    <a:pt x="914" y="372"/>
                    <a:pt x="910" y="370"/>
                  </a:cubicBezTo>
                  <a:cubicBezTo>
                    <a:pt x="905" y="369"/>
                    <a:pt x="876" y="367"/>
                    <a:pt x="874" y="373"/>
                  </a:cubicBezTo>
                  <a:cubicBezTo>
                    <a:pt x="871" y="379"/>
                    <a:pt x="877" y="401"/>
                    <a:pt x="874" y="405"/>
                  </a:cubicBezTo>
                  <a:cubicBezTo>
                    <a:pt x="871" y="409"/>
                    <a:pt x="866" y="405"/>
                    <a:pt x="866" y="405"/>
                  </a:cubicBezTo>
                  <a:cubicBezTo>
                    <a:pt x="866" y="405"/>
                    <a:pt x="866" y="377"/>
                    <a:pt x="860" y="373"/>
                  </a:cubicBezTo>
                  <a:cubicBezTo>
                    <a:pt x="857" y="371"/>
                    <a:pt x="848" y="373"/>
                    <a:pt x="843" y="373"/>
                  </a:cubicBezTo>
                  <a:cubicBezTo>
                    <a:pt x="844" y="273"/>
                    <a:pt x="844" y="273"/>
                    <a:pt x="844" y="273"/>
                  </a:cubicBezTo>
                  <a:cubicBezTo>
                    <a:pt x="843" y="235"/>
                    <a:pt x="843" y="235"/>
                    <a:pt x="843" y="235"/>
                  </a:cubicBezTo>
                  <a:cubicBezTo>
                    <a:pt x="846" y="232"/>
                    <a:pt x="854" y="221"/>
                    <a:pt x="889" y="171"/>
                  </a:cubicBezTo>
                  <a:cubicBezTo>
                    <a:pt x="889" y="171"/>
                    <a:pt x="892" y="167"/>
                    <a:pt x="892" y="167"/>
                  </a:cubicBezTo>
                  <a:cubicBezTo>
                    <a:pt x="878" y="141"/>
                    <a:pt x="805" y="0"/>
                    <a:pt x="797" y="0"/>
                  </a:cubicBezTo>
                  <a:cubicBezTo>
                    <a:pt x="789" y="0"/>
                    <a:pt x="714" y="174"/>
                    <a:pt x="712" y="179"/>
                  </a:cubicBezTo>
                  <a:cubicBezTo>
                    <a:pt x="712" y="179"/>
                    <a:pt x="712" y="179"/>
                    <a:pt x="712" y="179"/>
                  </a:cubicBezTo>
                  <a:cubicBezTo>
                    <a:pt x="712" y="179"/>
                    <a:pt x="712" y="179"/>
                    <a:pt x="712" y="179"/>
                  </a:cubicBezTo>
                  <a:cubicBezTo>
                    <a:pt x="712" y="179"/>
                    <a:pt x="712" y="179"/>
                    <a:pt x="712" y="179"/>
                  </a:cubicBezTo>
                  <a:cubicBezTo>
                    <a:pt x="712" y="179"/>
                    <a:pt x="712" y="179"/>
                    <a:pt x="712" y="179"/>
                  </a:cubicBezTo>
                  <a:cubicBezTo>
                    <a:pt x="713" y="181"/>
                    <a:pt x="715" y="184"/>
                    <a:pt x="717" y="186"/>
                  </a:cubicBezTo>
                  <a:cubicBezTo>
                    <a:pt x="717" y="186"/>
                    <a:pt x="717" y="186"/>
                    <a:pt x="723" y="192"/>
                  </a:cubicBezTo>
                  <a:cubicBezTo>
                    <a:pt x="723" y="192"/>
                    <a:pt x="723" y="192"/>
                    <a:pt x="734" y="205"/>
                  </a:cubicBezTo>
                  <a:cubicBezTo>
                    <a:pt x="758" y="229"/>
                    <a:pt x="758" y="229"/>
                    <a:pt x="758" y="229"/>
                  </a:cubicBezTo>
                  <a:cubicBezTo>
                    <a:pt x="758" y="229"/>
                    <a:pt x="757" y="241"/>
                    <a:pt x="756" y="247"/>
                  </a:cubicBezTo>
                  <a:cubicBezTo>
                    <a:pt x="756" y="254"/>
                    <a:pt x="755" y="260"/>
                    <a:pt x="755" y="266"/>
                  </a:cubicBezTo>
                  <a:cubicBezTo>
                    <a:pt x="755" y="266"/>
                    <a:pt x="755" y="266"/>
                    <a:pt x="752" y="304"/>
                  </a:cubicBezTo>
                  <a:cubicBezTo>
                    <a:pt x="751" y="330"/>
                    <a:pt x="749" y="356"/>
                    <a:pt x="748" y="381"/>
                  </a:cubicBezTo>
                  <a:cubicBezTo>
                    <a:pt x="744" y="457"/>
                    <a:pt x="744" y="457"/>
                    <a:pt x="744" y="457"/>
                  </a:cubicBezTo>
                  <a:cubicBezTo>
                    <a:pt x="743" y="482"/>
                    <a:pt x="739" y="507"/>
                    <a:pt x="738" y="532"/>
                  </a:cubicBezTo>
                  <a:cubicBezTo>
                    <a:pt x="733" y="533"/>
                    <a:pt x="727" y="530"/>
                    <a:pt x="722" y="536"/>
                  </a:cubicBezTo>
                  <a:cubicBezTo>
                    <a:pt x="717" y="543"/>
                    <a:pt x="725" y="608"/>
                    <a:pt x="718" y="617"/>
                  </a:cubicBezTo>
                  <a:cubicBezTo>
                    <a:pt x="712" y="626"/>
                    <a:pt x="586" y="619"/>
                    <a:pt x="571" y="618"/>
                  </a:cubicBezTo>
                  <a:cubicBezTo>
                    <a:pt x="555" y="617"/>
                    <a:pt x="483" y="579"/>
                    <a:pt x="478" y="574"/>
                  </a:cubicBezTo>
                  <a:cubicBezTo>
                    <a:pt x="472" y="569"/>
                    <a:pt x="475" y="454"/>
                    <a:pt x="475" y="465"/>
                  </a:cubicBezTo>
                  <a:cubicBezTo>
                    <a:pt x="474" y="475"/>
                    <a:pt x="475" y="363"/>
                    <a:pt x="474" y="355"/>
                  </a:cubicBezTo>
                  <a:cubicBezTo>
                    <a:pt x="473" y="347"/>
                    <a:pt x="425" y="225"/>
                    <a:pt x="429" y="234"/>
                  </a:cubicBezTo>
                  <a:cubicBezTo>
                    <a:pt x="432" y="241"/>
                    <a:pt x="419" y="199"/>
                    <a:pt x="410" y="177"/>
                  </a:cubicBezTo>
                  <a:cubicBezTo>
                    <a:pt x="422" y="176"/>
                    <a:pt x="468" y="167"/>
                    <a:pt x="481" y="162"/>
                  </a:cubicBezTo>
                  <a:cubicBezTo>
                    <a:pt x="495" y="158"/>
                    <a:pt x="488" y="49"/>
                    <a:pt x="480" y="45"/>
                  </a:cubicBezTo>
                  <a:cubicBezTo>
                    <a:pt x="471" y="41"/>
                    <a:pt x="442" y="42"/>
                    <a:pt x="433" y="46"/>
                  </a:cubicBezTo>
                  <a:cubicBezTo>
                    <a:pt x="427" y="49"/>
                    <a:pt x="429" y="75"/>
                    <a:pt x="432" y="91"/>
                  </a:cubicBezTo>
                  <a:cubicBezTo>
                    <a:pt x="430" y="91"/>
                    <a:pt x="426" y="92"/>
                    <a:pt x="414" y="92"/>
                  </a:cubicBezTo>
                  <a:cubicBezTo>
                    <a:pt x="414" y="92"/>
                    <a:pt x="413" y="52"/>
                    <a:pt x="409" y="48"/>
                  </a:cubicBezTo>
                  <a:cubicBezTo>
                    <a:pt x="407" y="41"/>
                    <a:pt x="365" y="42"/>
                    <a:pt x="363" y="46"/>
                  </a:cubicBezTo>
                  <a:cubicBezTo>
                    <a:pt x="362" y="50"/>
                    <a:pt x="361" y="95"/>
                    <a:pt x="357" y="98"/>
                  </a:cubicBezTo>
                  <a:cubicBezTo>
                    <a:pt x="352" y="101"/>
                    <a:pt x="335" y="102"/>
                    <a:pt x="334" y="96"/>
                  </a:cubicBezTo>
                  <a:cubicBezTo>
                    <a:pt x="332" y="91"/>
                    <a:pt x="334" y="47"/>
                    <a:pt x="326" y="45"/>
                  </a:cubicBezTo>
                  <a:cubicBezTo>
                    <a:pt x="318" y="42"/>
                    <a:pt x="271" y="38"/>
                    <a:pt x="265" y="46"/>
                  </a:cubicBezTo>
                  <a:cubicBezTo>
                    <a:pt x="261" y="50"/>
                    <a:pt x="263" y="93"/>
                    <a:pt x="263" y="93"/>
                  </a:cubicBezTo>
                  <a:cubicBezTo>
                    <a:pt x="263" y="93"/>
                    <a:pt x="247" y="94"/>
                    <a:pt x="243" y="90"/>
                  </a:cubicBezTo>
                  <a:cubicBezTo>
                    <a:pt x="239" y="86"/>
                    <a:pt x="243" y="58"/>
                    <a:pt x="239" y="51"/>
                  </a:cubicBezTo>
                  <a:cubicBezTo>
                    <a:pt x="235" y="44"/>
                    <a:pt x="176" y="42"/>
                    <a:pt x="175" y="49"/>
                  </a:cubicBezTo>
                  <a:cubicBezTo>
                    <a:pt x="174" y="56"/>
                    <a:pt x="178" y="87"/>
                    <a:pt x="174" y="88"/>
                  </a:cubicBezTo>
                  <a:cubicBezTo>
                    <a:pt x="170" y="89"/>
                    <a:pt x="149" y="86"/>
                    <a:pt x="149" y="86"/>
                  </a:cubicBezTo>
                  <a:cubicBezTo>
                    <a:pt x="149" y="86"/>
                    <a:pt x="153" y="47"/>
                    <a:pt x="145" y="43"/>
                  </a:cubicBezTo>
                  <a:cubicBezTo>
                    <a:pt x="137" y="39"/>
                    <a:pt x="92" y="45"/>
                    <a:pt x="91" y="49"/>
                  </a:cubicBezTo>
                  <a:cubicBezTo>
                    <a:pt x="89" y="53"/>
                    <a:pt x="89" y="80"/>
                    <a:pt x="88" y="81"/>
                  </a:cubicBezTo>
                  <a:cubicBezTo>
                    <a:pt x="84" y="86"/>
                    <a:pt x="74" y="83"/>
                    <a:pt x="71" y="82"/>
                  </a:cubicBezTo>
                  <a:cubicBezTo>
                    <a:pt x="71" y="71"/>
                    <a:pt x="69" y="52"/>
                    <a:pt x="65" y="44"/>
                  </a:cubicBezTo>
                  <a:cubicBezTo>
                    <a:pt x="60" y="35"/>
                    <a:pt x="11" y="38"/>
                    <a:pt x="7" y="44"/>
                  </a:cubicBezTo>
                  <a:cubicBezTo>
                    <a:pt x="0" y="57"/>
                    <a:pt x="3" y="165"/>
                    <a:pt x="8" y="178"/>
                  </a:cubicBezTo>
                  <a:cubicBezTo>
                    <a:pt x="14" y="190"/>
                    <a:pt x="60" y="189"/>
                    <a:pt x="87" y="190"/>
                  </a:cubicBezTo>
                  <a:cubicBezTo>
                    <a:pt x="84" y="205"/>
                    <a:pt x="49" y="361"/>
                    <a:pt x="49" y="361"/>
                  </a:cubicBezTo>
                  <a:cubicBezTo>
                    <a:pt x="49" y="361"/>
                    <a:pt x="18" y="693"/>
                    <a:pt x="34" y="719"/>
                  </a:cubicBezTo>
                  <a:cubicBezTo>
                    <a:pt x="45" y="738"/>
                    <a:pt x="127" y="702"/>
                    <a:pt x="127" y="702"/>
                  </a:cubicBezTo>
                  <a:cubicBezTo>
                    <a:pt x="127" y="702"/>
                    <a:pt x="52" y="722"/>
                    <a:pt x="43" y="707"/>
                  </a:cubicBezTo>
                  <a:cubicBezTo>
                    <a:pt x="37" y="695"/>
                    <a:pt x="66" y="361"/>
                    <a:pt x="66" y="361"/>
                  </a:cubicBezTo>
                  <a:cubicBezTo>
                    <a:pt x="66" y="361"/>
                    <a:pt x="97" y="201"/>
                    <a:pt x="103" y="187"/>
                  </a:cubicBezTo>
                  <a:cubicBezTo>
                    <a:pt x="109" y="187"/>
                    <a:pt x="147" y="189"/>
                    <a:pt x="182" y="185"/>
                  </a:cubicBezTo>
                  <a:cubicBezTo>
                    <a:pt x="135" y="182"/>
                    <a:pt x="31" y="185"/>
                    <a:pt x="19" y="173"/>
                  </a:cubicBezTo>
                  <a:cubicBezTo>
                    <a:pt x="15" y="169"/>
                    <a:pt x="11" y="59"/>
                    <a:pt x="16" y="50"/>
                  </a:cubicBezTo>
                  <a:cubicBezTo>
                    <a:pt x="20" y="44"/>
                    <a:pt x="55" y="44"/>
                    <a:pt x="59" y="51"/>
                  </a:cubicBezTo>
                  <a:cubicBezTo>
                    <a:pt x="63" y="58"/>
                    <a:pt x="60" y="87"/>
                    <a:pt x="63" y="89"/>
                  </a:cubicBezTo>
                  <a:cubicBezTo>
                    <a:pt x="66" y="92"/>
                    <a:pt x="95" y="94"/>
                    <a:pt x="98" y="90"/>
                  </a:cubicBezTo>
                  <a:cubicBezTo>
                    <a:pt x="102" y="83"/>
                    <a:pt x="94" y="59"/>
                    <a:pt x="99" y="56"/>
                  </a:cubicBezTo>
                  <a:cubicBezTo>
                    <a:pt x="104" y="51"/>
                    <a:pt x="140" y="47"/>
                    <a:pt x="142" y="54"/>
                  </a:cubicBezTo>
                  <a:cubicBezTo>
                    <a:pt x="145" y="61"/>
                    <a:pt x="141" y="89"/>
                    <a:pt x="145" y="93"/>
                  </a:cubicBezTo>
                  <a:cubicBezTo>
                    <a:pt x="149" y="97"/>
                    <a:pt x="177" y="98"/>
                    <a:pt x="182" y="97"/>
                  </a:cubicBezTo>
                  <a:cubicBezTo>
                    <a:pt x="188" y="96"/>
                    <a:pt x="179" y="59"/>
                    <a:pt x="185" y="54"/>
                  </a:cubicBezTo>
                  <a:cubicBezTo>
                    <a:pt x="190" y="49"/>
                    <a:pt x="230" y="51"/>
                    <a:pt x="233" y="58"/>
                  </a:cubicBezTo>
                  <a:cubicBezTo>
                    <a:pt x="236" y="65"/>
                    <a:pt x="234" y="99"/>
                    <a:pt x="234" y="99"/>
                  </a:cubicBezTo>
                  <a:cubicBezTo>
                    <a:pt x="234" y="99"/>
                    <a:pt x="268" y="107"/>
                    <a:pt x="271" y="102"/>
                  </a:cubicBezTo>
                  <a:cubicBezTo>
                    <a:pt x="273" y="96"/>
                    <a:pt x="267" y="64"/>
                    <a:pt x="272" y="55"/>
                  </a:cubicBezTo>
                  <a:cubicBezTo>
                    <a:pt x="275" y="49"/>
                    <a:pt x="315" y="51"/>
                    <a:pt x="318" y="54"/>
                  </a:cubicBezTo>
                  <a:cubicBezTo>
                    <a:pt x="324" y="62"/>
                    <a:pt x="320" y="96"/>
                    <a:pt x="325" y="103"/>
                  </a:cubicBezTo>
                  <a:cubicBezTo>
                    <a:pt x="330" y="110"/>
                    <a:pt x="360" y="110"/>
                    <a:pt x="365" y="103"/>
                  </a:cubicBezTo>
                  <a:cubicBezTo>
                    <a:pt x="369" y="96"/>
                    <a:pt x="370" y="51"/>
                    <a:pt x="374" y="51"/>
                  </a:cubicBezTo>
                  <a:cubicBezTo>
                    <a:pt x="378" y="51"/>
                    <a:pt x="403" y="46"/>
                    <a:pt x="403" y="56"/>
                  </a:cubicBezTo>
                  <a:cubicBezTo>
                    <a:pt x="403" y="65"/>
                    <a:pt x="405" y="99"/>
                    <a:pt x="409" y="100"/>
                  </a:cubicBezTo>
                  <a:cubicBezTo>
                    <a:pt x="413" y="101"/>
                    <a:pt x="437" y="103"/>
                    <a:pt x="438" y="97"/>
                  </a:cubicBezTo>
                  <a:cubicBezTo>
                    <a:pt x="440" y="86"/>
                    <a:pt x="433" y="63"/>
                    <a:pt x="438" y="54"/>
                  </a:cubicBezTo>
                  <a:cubicBezTo>
                    <a:pt x="440" y="51"/>
                    <a:pt x="463" y="48"/>
                    <a:pt x="472" y="53"/>
                  </a:cubicBezTo>
                  <a:cubicBezTo>
                    <a:pt x="477" y="56"/>
                    <a:pt x="482" y="147"/>
                    <a:pt x="472" y="151"/>
                  </a:cubicBezTo>
                  <a:cubicBezTo>
                    <a:pt x="441" y="162"/>
                    <a:pt x="251" y="179"/>
                    <a:pt x="251" y="179"/>
                  </a:cubicBezTo>
                  <a:cubicBezTo>
                    <a:pt x="294" y="186"/>
                    <a:pt x="369" y="182"/>
                    <a:pt x="396" y="178"/>
                  </a:cubicBezTo>
                  <a:cubicBezTo>
                    <a:pt x="403" y="191"/>
                    <a:pt x="462" y="347"/>
                    <a:pt x="464" y="357"/>
                  </a:cubicBezTo>
                  <a:cubicBezTo>
                    <a:pt x="465" y="366"/>
                    <a:pt x="461" y="576"/>
                    <a:pt x="465" y="582"/>
                  </a:cubicBezTo>
                  <a:cubicBezTo>
                    <a:pt x="470" y="588"/>
                    <a:pt x="546" y="626"/>
                    <a:pt x="564" y="629"/>
                  </a:cubicBezTo>
                  <a:cubicBezTo>
                    <a:pt x="587" y="631"/>
                    <a:pt x="707" y="637"/>
                    <a:pt x="725" y="622"/>
                  </a:cubicBezTo>
                  <a:cubicBezTo>
                    <a:pt x="736" y="613"/>
                    <a:pt x="724" y="550"/>
                    <a:pt x="729" y="542"/>
                  </a:cubicBezTo>
                  <a:cubicBezTo>
                    <a:pt x="733" y="536"/>
                    <a:pt x="802" y="541"/>
                    <a:pt x="817" y="541"/>
                  </a:cubicBezTo>
                  <a:cubicBezTo>
                    <a:pt x="815" y="557"/>
                    <a:pt x="815" y="557"/>
                    <a:pt x="815" y="557"/>
                  </a:cubicBezTo>
                  <a:cubicBezTo>
                    <a:pt x="825" y="552"/>
                    <a:pt x="825" y="552"/>
                    <a:pt x="825" y="552"/>
                  </a:cubicBezTo>
                  <a:cubicBezTo>
                    <a:pt x="826" y="492"/>
                    <a:pt x="826" y="492"/>
                    <a:pt x="826" y="492"/>
                  </a:cubicBezTo>
                  <a:cubicBezTo>
                    <a:pt x="826" y="492"/>
                    <a:pt x="838" y="494"/>
                    <a:pt x="856" y="490"/>
                  </a:cubicBezTo>
                  <a:cubicBezTo>
                    <a:pt x="856" y="490"/>
                    <a:pt x="832" y="487"/>
                    <a:pt x="822" y="484"/>
                  </a:cubicBezTo>
                  <a:cubicBezTo>
                    <a:pt x="804" y="480"/>
                    <a:pt x="797" y="471"/>
                    <a:pt x="796" y="454"/>
                  </a:cubicBezTo>
                  <a:cubicBezTo>
                    <a:pt x="794" y="436"/>
                    <a:pt x="796" y="385"/>
                    <a:pt x="796" y="385"/>
                  </a:cubicBezTo>
                  <a:cubicBezTo>
                    <a:pt x="796" y="385"/>
                    <a:pt x="812" y="381"/>
                    <a:pt x="814" y="384"/>
                  </a:cubicBezTo>
                  <a:cubicBezTo>
                    <a:pt x="816" y="386"/>
                    <a:pt x="818" y="409"/>
                    <a:pt x="819" y="414"/>
                  </a:cubicBezTo>
                  <a:cubicBezTo>
                    <a:pt x="820" y="419"/>
                    <a:pt x="835" y="420"/>
                    <a:pt x="835" y="413"/>
                  </a:cubicBezTo>
                  <a:cubicBezTo>
                    <a:pt x="835" y="413"/>
                    <a:pt x="832" y="385"/>
                    <a:pt x="836" y="381"/>
                  </a:cubicBezTo>
                  <a:cubicBezTo>
                    <a:pt x="840" y="376"/>
                    <a:pt x="856" y="377"/>
                    <a:pt x="857" y="380"/>
                  </a:cubicBezTo>
                  <a:cubicBezTo>
                    <a:pt x="858" y="384"/>
                    <a:pt x="859" y="407"/>
                    <a:pt x="862" y="411"/>
                  </a:cubicBezTo>
                  <a:cubicBezTo>
                    <a:pt x="864" y="414"/>
                    <a:pt x="879" y="414"/>
                    <a:pt x="880" y="409"/>
                  </a:cubicBezTo>
                  <a:cubicBezTo>
                    <a:pt x="881" y="402"/>
                    <a:pt x="878" y="382"/>
                    <a:pt x="878" y="378"/>
                  </a:cubicBezTo>
                  <a:cubicBezTo>
                    <a:pt x="878" y="374"/>
                    <a:pt x="902" y="371"/>
                    <a:pt x="906" y="378"/>
                  </a:cubicBezTo>
                  <a:cubicBezTo>
                    <a:pt x="908" y="385"/>
                    <a:pt x="903" y="406"/>
                    <a:pt x="907" y="409"/>
                  </a:cubicBezTo>
                  <a:cubicBezTo>
                    <a:pt x="911" y="412"/>
                    <a:pt x="918" y="412"/>
                    <a:pt x="922" y="409"/>
                  </a:cubicBezTo>
                  <a:cubicBezTo>
                    <a:pt x="926" y="406"/>
                    <a:pt x="924" y="380"/>
                    <a:pt x="926" y="377"/>
                  </a:cubicBezTo>
                  <a:cubicBezTo>
                    <a:pt x="927" y="374"/>
                    <a:pt x="943" y="373"/>
                    <a:pt x="947" y="377"/>
                  </a:cubicBezTo>
                  <a:cubicBezTo>
                    <a:pt x="951" y="381"/>
                    <a:pt x="949" y="408"/>
                    <a:pt x="955" y="413"/>
                  </a:cubicBezTo>
                  <a:cubicBezTo>
                    <a:pt x="958" y="415"/>
                    <a:pt x="966" y="414"/>
                    <a:pt x="969" y="412"/>
                  </a:cubicBezTo>
                  <a:cubicBezTo>
                    <a:pt x="975" y="408"/>
                    <a:pt x="969" y="383"/>
                    <a:pt x="971" y="381"/>
                  </a:cubicBezTo>
                  <a:cubicBezTo>
                    <a:pt x="975" y="379"/>
                    <a:pt x="989" y="376"/>
                    <a:pt x="991" y="382"/>
                  </a:cubicBezTo>
                  <a:cubicBezTo>
                    <a:pt x="993" y="389"/>
                    <a:pt x="996" y="422"/>
                    <a:pt x="994" y="440"/>
                  </a:cubicBezTo>
                  <a:cubicBezTo>
                    <a:pt x="992" y="462"/>
                    <a:pt x="985" y="464"/>
                    <a:pt x="977" y="470"/>
                  </a:cubicBezTo>
                  <a:cubicBezTo>
                    <a:pt x="967" y="476"/>
                    <a:pt x="954" y="480"/>
                    <a:pt x="952" y="482"/>
                  </a:cubicBezTo>
                  <a:cubicBezTo>
                    <a:pt x="948" y="485"/>
                    <a:pt x="967" y="631"/>
                    <a:pt x="953" y="641"/>
                  </a:cubicBezTo>
                  <a:cubicBezTo>
                    <a:pt x="938" y="653"/>
                    <a:pt x="879" y="674"/>
                    <a:pt x="879" y="674"/>
                  </a:cubicBezTo>
                  <a:cubicBezTo>
                    <a:pt x="879" y="674"/>
                    <a:pt x="944" y="661"/>
                    <a:pt x="963" y="648"/>
                  </a:cubicBezTo>
                  <a:cubicBezTo>
                    <a:pt x="980" y="636"/>
                    <a:pt x="960" y="485"/>
                    <a:pt x="960" y="485"/>
                  </a:cubicBezTo>
                  <a:cubicBezTo>
                    <a:pt x="960" y="485"/>
                    <a:pt x="970" y="482"/>
                    <a:pt x="981" y="476"/>
                  </a:cubicBezTo>
                  <a:cubicBezTo>
                    <a:pt x="992" y="470"/>
                    <a:pt x="1000" y="458"/>
                    <a:pt x="1002" y="438"/>
                  </a:cubicBezTo>
                  <a:cubicBezTo>
                    <a:pt x="1003" y="418"/>
                    <a:pt x="1001" y="376"/>
                    <a:pt x="994" y="373"/>
                  </a:cubicBezTo>
                  <a:close/>
                  <a:moveTo>
                    <a:pt x="886" y="167"/>
                  </a:moveTo>
                  <a:cubicBezTo>
                    <a:pt x="886" y="167"/>
                    <a:pt x="886" y="167"/>
                    <a:pt x="886" y="167"/>
                  </a:cubicBezTo>
                  <a:cubicBezTo>
                    <a:pt x="886" y="167"/>
                    <a:pt x="886" y="167"/>
                    <a:pt x="886" y="167"/>
                  </a:cubicBezTo>
                  <a:close/>
                  <a:moveTo>
                    <a:pt x="718" y="178"/>
                  </a:moveTo>
                  <a:cubicBezTo>
                    <a:pt x="726" y="160"/>
                    <a:pt x="790" y="13"/>
                    <a:pt x="798" y="9"/>
                  </a:cubicBezTo>
                  <a:cubicBezTo>
                    <a:pt x="802" y="14"/>
                    <a:pt x="885" y="166"/>
                    <a:pt x="886" y="167"/>
                  </a:cubicBezTo>
                  <a:cubicBezTo>
                    <a:pt x="886" y="167"/>
                    <a:pt x="840" y="186"/>
                    <a:pt x="791" y="186"/>
                  </a:cubicBezTo>
                  <a:cubicBezTo>
                    <a:pt x="753" y="186"/>
                    <a:pt x="728" y="181"/>
                    <a:pt x="718" y="178"/>
                  </a:cubicBezTo>
                  <a:close/>
                  <a:moveTo>
                    <a:pt x="838" y="275"/>
                  </a:moveTo>
                  <a:cubicBezTo>
                    <a:pt x="838" y="374"/>
                    <a:pt x="838" y="374"/>
                    <a:pt x="838" y="374"/>
                  </a:cubicBezTo>
                  <a:cubicBezTo>
                    <a:pt x="834" y="375"/>
                    <a:pt x="830" y="376"/>
                    <a:pt x="830" y="378"/>
                  </a:cubicBezTo>
                  <a:cubicBezTo>
                    <a:pt x="828" y="386"/>
                    <a:pt x="830" y="410"/>
                    <a:pt x="830" y="410"/>
                  </a:cubicBezTo>
                  <a:cubicBezTo>
                    <a:pt x="830" y="410"/>
                    <a:pt x="825" y="413"/>
                    <a:pt x="824" y="411"/>
                  </a:cubicBezTo>
                  <a:cubicBezTo>
                    <a:pt x="820" y="400"/>
                    <a:pt x="823" y="380"/>
                    <a:pt x="818" y="378"/>
                  </a:cubicBezTo>
                  <a:cubicBezTo>
                    <a:pt x="812" y="376"/>
                    <a:pt x="790" y="377"/>
                    <a:pt x="790" y="380"/>
                  </a:cubicBezTo>
                  <a:cubicBezTo>
                    <a:pt x="790" y="383"/>
                    <a:pt x="789" y="455"/>
                    <a:pt x="790" y="463"/>
                  </a:cubicBezTo>
                  <a:cubicBezTo>
                    <a:pt x="792" y="478"/>
                    <a:pt x="800" y="487"/>
                    <a:pt x="819" y="491"/>
                  </a:cubicBezTo>
                  <a:cubicBezTo>
                    <a:pt x="819" y="529"/>
                    <a:pt x="819" y="529"/>
                    <a:pt x="819" y="529"/>
                  </a:cubicBezTo>
                  <a:cubicBezTo>
                    <a:pt x="818" y="533"/>
                    <a:pt x="818" y="533"/>
                    <a:pt x="818" y="533"/>
                  </a:cubicBezTo>
                  <a:cubicBezTo>
                    <a:pt x="808" y="533"/>
                    <a:pt x="769" y="532"/>
                    <a:pt x="745" y="533"/>
                  </a:cubicBezTo>
                  <a:cubicBezTo>
                    <a:pt x="747" y="508"/>
                    <a:pt x="748" y="483"/>
                    <a:pt x="749" y="458"/>
                  </a:cubicBezTo>
                  <a:cubicBezTo>
                    <a:pt x="749" y="458"/>
                    <a:pt x="749" y="457"/>
                    <a:pt x="754" y="381"/>
                  </a:cubicBezTo>
                  <a:cubicBezTo>
                    <a:pt x="755" y="356"/>
                    <a:pt x="757" y="330"/>
                    <a:pt x="758" y="305"/>
                  </a:cubicBezTo>
                  <a:cubicBezTo>
                    <a:pt x="758" y="305"/>
                    <a:pt x="758" y="305"/>
                    <a:pt x="760" y="267"/>
                  </a:cubicBezTo>
                  <a:cubicBezTo>
                    <a:pt x="760" y="260"/>
                    <a:pt x="761" y="254"/>
                    <a:pt x="761" y="248"/>
                  </a:cubicBezTo>
                  <a:cubicBezTo>
                    <a:pt x="761" y="241"/>
                    <a:pt x="762" y="235"/>
                    <a:pt x="762" y="228"/>
                  </a:cubicBezTo>
                  <a:cubicBezTo>
                    <a:pt x="762" y="228"/>
                    <a:pt x="758" y="223"/>
                    <a:pt x="756" y="220"/>
                  </a:cubicBezTo>
                  <a:cubicBezTo>
                    <a:pt x="754" y="218"/>
                    <a:pt x="752" y="216"/>
                    <a:pt x="750" y="214"/>
                  </a:cubicBezTo>
                  <a:cubicBezTo>
                    <a:pt x="748" y="212"/>
                    <a:pt x="746" y="210"/>
                    <a:pt x="744" y="208"/>
                  </a:cubicBezTo>
                  <a:cubicBezTo>
                    <a:pt x="744" y="208"/>
                    <a:pt x="744" y="208"/>
                    <a:pt x="738" y="202"/>
                  </a:cubicBezTo>
                  <a:cubicBezTo>
                    <a:pt x="738" y="202"/>
                    <a:pt x="738" y="202"/>
                    <a:pt x="726" y="189"/>
                  </a:cubicBezTo>
                  <a:cubicBezTo>
                    <a:pt x="726" y="189"/>
                    <a:pt x="726" y="189"/>
                    <a:pt x="724" y="187"/>
                  </a:cubicBezTo>
                  <a:cubicBezTo>
                    <a:pt x="735" y="189"/>
                    <a:pt x="774" y="193"/>
                    <a:pt x="791" y="193"/>
                  </a:cubicBezTo>
                  <a:cubicBezTo>
                    <a:pt x="830" y="192"/>
                    <a:pt x="868" y="180"/>
                    <a:pt x="882" y="175"/>
                  </a:cubicBezTo>
                  <a:cubicBezTo>
                    <a:pt x="881" y="176"/>
                    <a:pt x="881" y="177"/>
                    <a:pt x="881" y="177"/>
                  </a:cubicBezTo>
                  <a:cubicBezTo>
                    <a:pt x="881" y="177"/>
                    <a:pt x="881" y="177"/>
                    <a:pt x="841" y="233"/>
                  </a:cubicBezTo>
                  <a:lnTo>
                    <a:pt x="838" y="275"/>
                  </a:lnTo>
                  <a:close/>
                </a:path>
              </a:pathLst>
            </a:custGeom>
            <a:solidFill>
              <a:srgbClr val="9A805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8" name="Freeform 138"/>
            <p:cNvSpPr>
              <a:spLocks/>
            </p:cNvSpPr>
            <p:nvPr/>
          </p:nvSpPr>
          <p:spPr bwMode="auto">
            <a:xfrm>
              <a:off x="465138" y="438150"/>
              <a:ext cx="466725" cy="269875"/>
            </a:xfrm>
            <a:custGeom>
              <a:avLst/>
              <a:gdLst>
                <a:gd name="T0" fmla="*/ 104 w 147"/>
                <a:gd name="T1" fmla="*/ 5 h 85"/>
                <a:gd name="T2" fmla="*/ 51 w 147"/>
                <a:gd name="T3" fmla="*/ 29 h 85"/>
                <a:gd name="T4" fmla="*/ 2 w 147"/>
                <a:gd name="T5" fmla="*/ 4 h 85"/>
                <a:gd name="T6" fmla="*/ 0 w 147"/>
                <a:gd name="T7" fmla="*/ 74 h 85"/>
                <a:gd name="T8" fmla="*/ 38 w 147"/>
                <a:gd name="T9" fmla="*/ 81 h 85"/>
                <a:gd name="T10" fmla="*/ 107 w 147"/>
                <a:gd name="T11" fmla="*/ 39 h 85"/>
                <a:gd name="T12" fmla="*/ 146 w 147"/>
                <a:gd name="T13" fmla="*/ 45 h 85"/>
                <a:gd name="T14" fmla="*/ 104 w 147"/>
                <a:gd name="T15" fmla="*/ 5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7" h="85">
                  <a:moveTo>
                    <a:pt x="104" y="5"/>
                  </a:moveTo>
                  <a:cubicBezTo>
                    <a:pt x="73" y="9"/>
                    <a:pt x="72" y="29"/>
                    <a:pt x="51" y="29"/>
                  </a:cubicBezTo>
                  <a:cubicBezTo>
                    <a:pt x="30" y="29"/>
                    <a:pt x="2" y="4"/>
                    <a:pt x="2" y="4"/>
                  </a:cubicBezTo>
                  <a:cubicBezTo>
                    <a:pt x="2" y="4"/>
                    <a:pt x="2" y="4"/>
                    <a:pt x="0" y="74"/>
                  </a:cubicBezTo>
                  <a:cubicBezTo>
                    <a:pt x="0" y="74"/>
                    <a:pt x="20" y="85"/>
                    <a:pt x="38" y="81"/>
                  </a:cubicBezTo>
                  <a:cubicBezTo>
                    <a:pt x="71" y="73"/>
                    <a:pt x="86" y="43"/>
                    <a:pt x="107" y="39"/>
                  </a:cubicBezTo>
                  <a:cubicBezTo>
                    <a:pt x="134" y="34"/>
                    <a:pt x="146" y="45"/>
                    <a:pt x="146" y="45"/>
                  </a:cubicBezTo>
                  <a:cubicBezTo>
                    <a:pt x="146" y="45"/>
                    <a:pt x="147" y="0"/>
                    <a:pt x="104" y="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59" name="Freeform 139"/>
            <p:cNvSpPr>
              <a:spLocks/>
            </p:cNvSpPr>
            <p:nvPr/>
          </p:nvSpPr>
          <p:spPr bwMode="auto">
            <a:xfrm>
              <a:off x="461963" y="457200"/>
              <a:ext cx="447675" cy="228600"/>
            </a:xfrm>
            <a:custGeom>
              <a:avLst/>
              <a:gdLst>
                <a:gd name="T0" fmla="*/ 106 w 141"/>
                <a:gd name="T1" fmla="*/ 5 h 72"/>
                <a:gd name="T2" fmla="*/ 53 w 141"/>
                <a:gd name="T3" fmla="*/ 29 h 72"/>
                <a:gd name="T4" fmla="*/ 2 w 141"/>
                <a:gd name="T5" fmla="*/ 3 h 72"/>
                <a:gd name="T6" fmla="*/ 0 w 141"/>
                <a:gd name="T7" fmla="*/ 62 h 72"/>
                <a:gd name="T8" fmla="*/ 35 w 141"/>
                <a:gd name="T9" fmla="*/ 69 h 72"/>
                <a:gd name="T10" fmla="*/ 106 w 141"/>
                <a:gd name="T11" fmla="*/ 27 h 72"/>
                <a:gd name="T12" fmla="*/ 141 w 141"/>
                <a:gd name="T13" fmla="*/ 29 h 72"/>
                <a:gd name="T14" fmla="*/ 106 w 141"/>
                <a:gd name="T15" fmla="*/ 5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1" h="72">
                  <a:moveTo>
                    <a:pt x="106" y="5"/>
                  </a:moveTo>
                  <a:cubicBezTo>
                    <a:pt x="77" y="9"/>
                    <a:pt x="75" y="29"/>
                    <a:pt x="53" y="29"/>
                  </a:cubicBezTo>
                  <a:cubicBezTo>
                    <a:pt x="31" y="29"/>
                    <a:pt x="2" y="3"/>
                    <a:pt x="2" y="3"/>
                  </a:cubicBezTo>
                  <a:cubicBezTo>
                    <a:pt x="2" y="3"/>
                    <a:pt x="1" y="26"/>
                    <a:pt x="0" y="62"/>
                  </a:cubicBezTo>
                  <a:cubicBezTo>
                    <a:pt x="0" y="62"/>
                    <a:pt x="18" y="72"/>
                    <a:pt x="35" y="69"/>
                  </a:cubicBezTo>
                  <a:cubicBezTo>
                    <a:pt x="66" y="62"/>
                    <a:pt x="86" y="31"/>
                    <a:pt x="106" y="27"/>
                  </a:cubicBezTo>
                  <a:cubicBezTo>
                    <a:pt x="125" y="22"/>
                    <a:pt x="141" y="29"/>
                    <a:pt x="141" y="29"/>
                  </a:cubicBezTo>
                  <a:cubicBezTo>
                    <a:pt x="141" y="29"/>
                    <a:pt x="134" y="0"/>
                    <a:pt x="106" y="5"/>
                  </a:cubicBezTo>
                  <a:close/>
                </a:path>
              </a:pathLst>
            </a:custGeom>
            <a:solidFill>
              <a:srgbClr val="FA7D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0" name="Freeform 140"/>
            <p:cNvSpPr>
              <a:spLocks/>
            </p:cNvSpPr>
            <p:nvPr/>
          </p:nvSpPr>
          <p:spPr bwMode="auto">
            <a:xfrm>
              <a:off x="420688" y="390525"/>
              <a:ext cx="79375" cy="409575"/>
            </a:xfrm>
            <a:custGeom>
              <a:avLst/>
              <a:gdLst>
                <a:gd name="T0" fmla="*/ 13 w 25"/>
                <a:gd name="T1" fmla="*/ 0 h 129"/>
                <a:gd name="T2" fmla="*/ 10 w 25"/>
                <a:gd name="T3" fmla="*/ 19 h 129"/>
                <a:gd name="T4" fmla="*/ 10 w 25"/>
                <a:gd name="T5" fmla="*/ 119 h 129"/>
                <a:gd name="T6" fmla="*/ 15 w 25"/>
                <a:gd name="T7" fmla="*/ 129 h 129"/>
                <a:gd name="T8" fmla="*/ 15 w 25"/>
                <a:gd name="T9" fmla="*/ 20 h 129"/>
                <a:gd name="T10" fmla="*/ 13 w 25"/>
                <a:gd name="T11" fmla="*/ 0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5" h="129">
                  <a:moveTo>
                    <a:pt x="13" y="0"/>
                  </a:moveTo>
                  <a:cubicBezTo>
                    <a:pt x="0" y="1"/>
                    <a:pt x="3" y="17"/>
                    <a:pt x="10" y="19"/>
                  </a:cubicBezTo>
                  <a:cubicBezTo>
                    <a:pt x="10" y="119"/>
                    <a:pt x="10" y="119"/>
                    <a:pt x="10" y="119"/>
                  </a:cubicBezTo>
                  <a:cubicBezTo>
                    <a:pt x="15" y="129"/>
                    <a:pt x="15" y="129"/>
                    <a:pt x="15" y="129"/>
                  </a:cubicBezTo>
                  <a:cubicBezTo>
                    <a:pt x="15" y="20"/>
                    <a:pt x="15" y="20"/>
                    <a:pt x="15" y="20"/>
                  </a:cubicBezTo>
                  <a:cubicBezTo>
                    <a:pt x="25" y="17"/>
                    <a:pt x="23" y="0"/>
                    <a:pt x="13" y="0"/>
                  </a:cubicBezTo>
                  <a:close/>
                </a:path>
              </a:pathLst>
            </a:custGeom>
            <a:solidFill>
              <a:srgbClr val="93836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1" name="Freeform 141"/>
            <p:cNvSpPr>
              <a:spLocks noEditPoints="1"/>
            </p:cNvSpPr>
            <p:nvPr/>
          </p:nvSpPr>
          <p:spPr bwMode="auto">
            <a:xfrm>
              <a:off x="1541463" y="3032125"/>
              <a:ext cx="736600" cy="736600"/>
            </a:xfrm>
            <a:custGeom>
              <a:avLst/>
              <a:gdLst>
                <a:gd name="T0" fmla="*/ 224 w 232"/>
                <a:gd name="T1" fmla="*/ 33 h 232"/>
                <a:gd name="T2" fmla="*/ 32 w 232"/>
                <a:gd name="T3" fmla="*/ 36 h 232"/>
                <a:gd name="T4" fmla="*/ 32 w 232"/>
                <a:gd name="T5" fmla="*/ 69 h 232"/>
                <a:gd name="T6" fmla="*/ 43 w 232"/>
                <a:gd name="T7" fmla="*/ 78 h 232"/>
                <a:gd name="T8" fmla="*/ 17 w 232"/>
                <a:gd name="T9" fmla="*/ 160 h 232"/>
                <a:gd name="T10" fmla="*/ 54 w 232"/>
                <a:gd name="T11" fmla="*/ 175 h 232"/>
                <a:gd name="T12" fmla="*/ 60 w 232"/>
                <a:gd name="T13" fmla="*/ 211 h 232"/>
                <a:gd name="T14" fmla="*/ 204 w 232"/>
                <a:gd name="T15" fmla="*/ 212 h 232"/>
                <a:gd name="T16" fmla="*/ 216 w 232"/>
                <a:gd name="T17" fmla="*/ 78 h 232"/>
                <a:gd name="T18" fmla="*/ 228 w 232"/>
                <a:gd name="T19" fmla="*/ 71 h 232"/>
                <a:gd name="T20" fmla="*/ 224 w 232"/>
                <a:gd name="T21" fmla="*/ 33 h 232"/>
                <a:gd name="T22" fmla="*/ 41 w 232"/>
                <a:gd name="T23" fmla="*/ 137 h 232"/>
                <a:gd name="T24" fmla="*/ 47 w 232"/>
                <a:gd name="T25" fmla="*/ 118 h 232"/>
                <a:gd name="T26" fmla="*/ 49 w 232"/>
                <a:gd name="T27" fmla="*/ 138 h 232"/>
                <a:gd name="T28" fmla="*/ 41 w 232"/>
                <a:gd name="T29" fmla="*/ 137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32" h="232">
                  <a:moveTo>
                    <a:pt x="224" y="33"/>
                  </a:moveTo>
                  <a:cubicBezTo>
                    <a:pt x="168" y="0"/>
                    <a:pt x="35" y="21"/>
                    <a:pt x="32" y="36"/>
                  </a:cubicBezTo>
                  <a:cubicBezTo>
                    <a:pt x="29" y="45"/>
                    <a:pt x="29" y="57"/>
                    <a:pt x="32" y="69"/>
                  </a:cubicBezTo>
                  <a:cubicBezTo>
                    <a:pt x="43" y="78"/>
                    <a:pt x="43" y="78"/>
                    <a:pt x="43" y="78"/>
                  </a:cubicBezTo>
                  <a:cubicBezTo>
                    <a:pt x="20" y="85"/>
                    <a:pt x="0" y="145"/>
                    <a:pt x="17" y="160"/>
                  </a:cubicBezTo>
                  <a:cubicBezTo>
                    <a:pt x="27" y="169"/>
                    <a:pt x="54" y="175"/>
                    <a:pt x="54" y="175"/>
                  </a:cubicBezTo>
                  <a:cubicBezTo>
                    <a:pt x="60" y="211"/>
                    <a:pt x="60" y="211"/>
                    <a:pt x="60" y="211"/>
                  </a:cubicBezTo>
                  <a:cubicBezTo>
                    <a:pt x="115" y="232"/>
                    <a:pt x="169" y="230"/>
                    <a:pt x="204" y="212"/>
                  </a:cubicBezTo>
                  <a:cubicBezTo>
                    <a:pt x="216" y="78"/>
                    <a:pt x="216" y="78"/>
                    <a:pt x="216" y="78"/>
                  </a:cubicBezTo>
                  <a:cubicBezTo>
                    <a:pt x="228" y="71"/>
                    <a:pt x="228" y="71"/>
                    <a:pt x="228" y="71"/>
                  </a:cubicBezTo>
                  <a:cubicBezTo>
                    <a:pt x="232" y="55"/>
                    <a:pt x="231" y="37"/>
                    <a:pt x="224" y="33"/>
                  </a:cubicBezTo>
                  <a:close/>
                  <a:moveTo>
                    <a:pt x="41" y="137"/>
                  </a:moveTo>
                  <a:cubicBezTo>
                    <a:pt x="41" y="137"/>
                    <a:pt x="41" y="120"/>
                    <a:pt x="47" y="118"/>
                  </a:cubicBezTo>
                  <a:cubicBezTo>
                    <a:pt x="49" y="138"/>
                    <a:pt x="49" y="138"/>
                    <a:pt x="49" y="138"/>
                  </a:cubicBezTo>
                  <a:lnTo>
                    <a:pt x="41" y="137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2" name="Freeform 142"/>
            <p:cNvSpPr>
              <a:spLocks/>
            </p:cNvSpPr>
            <p:nvPr/>
          </p:nvSpPr>
          <p:spPr bwMode="auto">
            <a:xfrm>
              <a:off x="1582738" y="3286125"/>
              <a:ext cx="171450" cy="241300"/>
            </a:xfrm>
            <a:custGeom>
              <a:avLst/>
              <a:gdLst>
                <a:gd name="T0" fmla="*/ 10 w 54"/>
                <a:gd name="T1" fmla="*/ 76 h 76"/>
                <a:gd name="T2" fmla="*/ 22 w 54"/>
                <a:gd name="T3" fmla="*/ 75 h 76"/>
                <a:gd name="T4" fmla="*/ 54 w 54"/>
                <a:gd name="T5" fmla="*/ 13 h 76"/>
                <a:gd name="T6" fmla="*/ 52 w 54"/>
                <a:gd name="T7" fmla="*/ 0 h 76"/>
                <a:gd name="T8" fmla="*/ 10 w 54"/>
                <a:gd name="T9" fmla="*/ 76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4" h="76">
                  <a:moveTo>
                    <a:pt x="10" y="76"/>
                  </a:moveTo>
                  <a:cubicBezTo>
                    <a:pt x="22" y="75"/>
                    <a:pt x="22" y="75"/>
                    <a:pt x="22" y="75"/>
                  </a:cubicBezTo>
                  <a:cubicBezTo>
                    <a:pt x="16" y="44"/>
                    <a:pt x="42" y="13"/>
                    <a:pt x="54" y="13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21" y="4"/>
                    <a:pt x="0" y="45"/>
                    <a:pt x="10" y="76"/>
                  </a:cubicBezTo>
                  <a:close/>
                </a:path>
              </a:pathLst>
            </a:custGeom>
            <a:solidFill>
              <a:srgbClr val="FBB0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3" name="Freeform 143"/>
            <p:cNvSpPr>
              <a:spLocks/>
            </p:cNvSpPr>
            <p:nvPr/>
          </p:nvSpPr>
          <p:spPr bwMode="auto">
            <a:xfrm>
              <a:off x="1684338" y="3092450"/>
              <a:ext cx="530225" cy="644525"/>
            </a:xfrm>
            <a:custGeom>
              <a:avLst/>
              <a:gdLst>
                <a:gd name="T0" fmla="*/ 0 w 167"/>
                <a:gd name="T1" fmla="*/ 29 h 203"/>
                <a:gd name="T2" fmla="*/ 25 w 167"/>
                <a:gd name="T3" fmla="*/ 186 h 203"/>
                <a:gd name="T4" fmla="*/ 150 w 167"/>
                <a:gd name="T5" fmla="*/ 189 h 203"/>
                <a:gd name="T6" fmla="*/ 167 w 167"/>
                <a:gd name="T7" fmla="*/ 25 h 203"/>
                <a:gd name="T8" fmla="*/ 0 w 167"/>
                <a:gd name="T9" fmla="*/ 29 h 2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7" h="203">
                  <a:moveTo>
                    <a:pt x="0" y="29"/>
                  </a:moveTo>
                  <a:cubicBezTo>
                    <a:pt x="7" y="78"/>
                    <a:pt x="24" y="185"/>
                    <a:pt x="25" y="186"/>
                  </a:cubicBezTo>
                  <a:cubicBezTo>
                    <a:pt x="80" y="203"/>
                    <a:pt x="102" y="202"/>
                    <a:pt x="150" y="189"/>
                  </a:cubicBezTo>
                  <a:cubicBezTo>
                    <a:pt x="155" y="158"/>
                    <a:pt x="160" y="86"/>
                    <a:pt x="167" y="25"/>
                  </a:cubicBezTo>
                  <a:cubicBezTo>
                    <a:pt x="102" y="0"/>
                    <a:pt x="30" y="15"/>
                    <a:pt x="0" y="29"/>
                  </a:cubicBez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4" name="Freeform 144"/>
            <p:cNvSpPr>
              <a:spLocks/>
            </p:cNvSpPr>
            <p:nvPr/>
          </p:nvSpPr>
          <p:spPr bwMode="auto">
            <a:xfrm>
              <a:off x="1697038" y="3257550"/>
              <a:ext cx="508000" cy="120650"/>
            </a:xfrm>
            <a:custGeom>
              <a:avLst/>
              <a:gdLst>
                <a:gd name="T0" fmla="*/ 0 w 160"/>
                <a:gd name="T1" fmla="*/ 0 h 38"/>
                <a:gd name="T2" fmla="*/ 2 w 160"/>
                <a:gd name="T3" fmla="*/ 20 h 38"/>
                <a:gd name="T4" fmla="*/ 157 w 160"/>
                <a:gd name="T5" fmla="*/ 22 h 38"/>
                <a:gd name="T6" fmla="*/ 160 w 160"/>
                <a:gd name="T7" fmla="*/ 1 h 38"/>
                <a:gd name="T8" fmla="*/ 0 w 160"/>
                <a:gd name="T9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0" h="38">
                  <a:moveTo>
                    <a:pt x="0" y="0"/>
                  </a:moveTo>
                  <a:cubicBezTo>
                    <a:pt x="2" y="20"/>
                    <a:pt x="2" y="20"/>
                    <a:pt x="2" y="20"/>
                  </a:cubicBezTo>
                  <a:cubicBezTo>
                    <a:pt x="53" y="38"/>
                    <a:pt x="147" y="31"/>
                    <a:pt x="157" y="22"/>
                  </a:cubicBezTo>
                  <a:cubicBezTo>
                    <a:pt x="160" y="1"/>
                    <a:pt x="160" y="1"/>
                    <a:pt x="160" y="1"/>
                  </a:cubicBezTo>
                  <a:cubicBezTo>
                    <a:pt x="104" y="24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9A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5" name="Freeform 145"/>
            <p:cNvSpPr>
              <a:spLocks/>
            </p:cNvSpPr>
            <p:nvPr/>
          </p:nvSpPr>
          <p:spPr bwMode="auto">
            <a:xfrm>
              <a:off x="1652588" y="3092450"/>
              <a:ext cx="600075" cy="225425"/>
            </a:xfrm>
            <a:custGeom>
              <a:avLst/>
              <a:gdLst>
                <a:gd name="T0" fmla="*/ 6 w 189"/>
                <a:gd name="T1" fmla="*/ 23 h 71"/>
                <a:gd name="T2" fmla="*/ 6 w 189"/>
                <a:gd name="T3" fmla="*/ 49 h 71"/>
                <a:gd name="T4" fmla="*/ 182 w 189"/>
                <a:gd name="T5" fmla="*/ 49 h 71"/>
                <a:gd name="T6" fmla="*/ 183 w 189"/>
                <a:gd name="T7" fmla="*/ 21 h 71"/>
                <a:gd name="T8" fmla="*/ 6 w 189"/>
                <a:gd name="T9" fmla="*/ 23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9" h="71">
                  <a:moveTo>
                    <a:pt x="6" y="23"/>
                  </a:moveTo>
                  <a:cubicBezTo>
                    <a:pt x="0" y="37"/>
                    <a:pt x="6" y="49"/>
                    <a:pt x="6" y="49"/>
                  </a:cubicBezTo>
                  <a:cubicBezTo>
                    <a:pt x="54" y="71"/>
                    <a:pt x="172" y="60"/>
                    <a:pt x="182" y="49"/>
                  </a:cubicBezTo>
                  <a:cubicBezTo>
                    <a:pt x="189" y="41"/>
                    <a:pt x="183" y="21"/>
                    <a:pt x="183" y="21"/>
                  </a:cubicBezTo>
                  <a:cubicBezTo>
                    <a:pt x="131" y="0"/>
                    <a:pt x="27" y="5"/>
                    <a:pt x="6" y="23"/>
                  </a:cubicBez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6" name="Freeform 146"/>
            <p:cNvSpPr>
              <a:spLocks/>
            </p:cNvSpPr>
            <p:nvPr/>
          </p:nvSpPr>
          <p:spPr bwMode="auto">
            <a:xfrm>
              <a:off x="1693863" y="3146425"/>
              <a:ext cx="504825" cy="82550"/>
            </a:xfrm>
            <a:custGeom>
              <a:avLst/>
              <a:gdLst>
                <a:gd name="T0" fmla="*/ 71 w 159"/>
                <a:gd name="T1" fmla="*/ 2 h 26"/>
                <a:gd name="T2" fmla="*/ 0 w 159"/>
                <a:gd name="T3" fmla="*/ 15 h 26"/>
                <a:gd name="T4" fmla="*/ 85 w 159"/>
                <a:gd name="T5" fmla="*/ 25 h 26"/>
                <a:gd name="T6" fmla="*/ 159 w 159"/>
                <a:gd name="T7" fmla="*/ 10 h 26"/>
                <a:gd name="T8" fmla="*/ 71 w 159"/>
                <a:gd name="T9" fmla="*/ 2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9" h="26">
                  <a:moveTo>
                    <a:pt x="71" y="2"/>
                  </a:moveTo>
                  <a:cubicBezTo>
                    <a:pt x="25" y="5"/>
                    <a:pt x="0" y="15"/>
                    <a:pt x="0" y="15"/>
                  </a:cubicBezTo>
                  <a:cubicBezTo>
                    <a:pt x="0" y="15"/>
                    <a:pt x="40" y="26"/>
                    <a:pt x="85" y="25"/>
                  </a:cubicBezTo>
                  <a:cubicBezTo>
                    <a:pt x="133" y="24"/>
                    <a:pt x="159" y="10"/>
                    <a:pt x="159" y="10"/>
                  </a:cubicBezTo>
                  <a:cubicBezTo>
                    <a:pt x="159" y="10"/>
                    <a:pt x="116" y="0"/>
                    <a:pt x="71" y="2"/>
                  </a:cubicBezTo>
                  <a:close/>
                </a:path>
              </a:pathLst>
            </a:custGeom>
            <a:solidFill>
              <a:srgbClr val="9A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7" name="Freeform 147"/>
            <p:cNvSpPr>
              <a:spLocks/>
            </p:cNvSpPr>
            <p:nvPr/>
          </p:nvSpPr>
          <p:spPr bwMode="auto">
            <a:xfrm>
              <a:off x="1604963" y="3187700"/>
              <a:ext cx="619125" cy="384175"/>
            </a:xfrm>
            <a:custGeom>
              <a:avLst/>
              <a:gdLst>
                <a:gd name="T0" fmla="*/ 157 w 195"/>
                <a:gd name="T1" fmla="*/ 9 h 121"/>
                <a:gd name="T2" fmla="*/ 156 w 195"/>
                <a:gd name="T3" fmla="*/ 31 h 121"/>
                <a:gd name="T4" fmla="*/ 82 w 195"/>
                <a:gd name="T5" fmla="*/ 103 h 121"/>
                <a:gd name="T6" fmla="*/ 0 w 195"/>
                <a:gd name="T7" fmla="*/ 89 h 121"/>
                <a:gd name="T8" fmla="*/ 3 w 195"/>
                <a:gd name="T9" fmla="*/ 107 h 121"/>
                <a:gd name="T10" fmla="*/ 78 w 195"/>
                <a:gd name="T11" fmla="*/ 119 h 121"/>
                <a:gd name="T12" fmla="*/ 169 w 195"/>
                <a:gd name="T13" fmla="*/ 37 h 121"/>
                <a:gd name="T14" fmla="*/ 180 w 195"/>
                <a:gd name="T15" fmla="*/ 10 h 121"/>
                <a:gd name="T16" fmla="*/ 157 w 195"/>
                <a:gd name="T17" fmla="*/ 9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5" h="121">
                  <a:moveTo>
                    <a:pt x="157" y="9"/>
                  </a:moveTo>
                  <a:cubicBezTo>
                    <a:pt x="146" y="15"/>
                    <a:pt x="156" y="31"/>
                    <a:pt x="156" y="31"/>
                  </a:cubicBezTo>
                  <a:cubicBezTo>
                    <a:pt x="156" y="31"/>
                    <a:pt x="113" y="99"/>
                    <a:pt x="82" y="103"/>
                  </a:cubicBezTo>
                  <a:cubicBezTo>
                    <a:pt x="32" y="109"/>
                    <a:pt x="0" y="89"/>
                    <a:pt x="0" y="89"/>
                  </a:cubicBezTo>
                  <a:cubicBezTo>
                    <a:pt x="3" y="107"/>
                    <a:pt x="3" y="107"/>
                    <a:pt x="3" y="107"/>
                  </a:cubicBezTo>
                  <a:cubicBezTo>
                    <a:pt x="3" y="107"/>
                    <a:pt x="29" y="121"/>
                    <a:pt x="78" y="119"/>
                  </a:cubicBezTo>
                  <a:cubicBezTo>
                    <a:pt x="133" y="117"/>
                    <a:pt x="169" y="37"/>
                    <a:pt x="169" y="37"/>
                  </a:cubicBezTo>
                  <a:cubicBezTo>
                    <a:pt x="169" y="37"/>
                    <a:pt x="195" y="31"/>
                    <a:pt x="180" y="10"/>
                  </a:cubicBezTo>
                  <a:cubicBezTo>
                    <a:pt x="177" y="6"/>
                    <a:pt x="165" y="0"/>
                    <a:pt x="157" y="9"/>
                  </a:cubicBezTo>
                  <a:close/>
                </a:path>
              </a:pathLst>
            </a:custGeom>
            <a:solidFill>
              <a:srgbClr val="F7D3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8" name="Oval 148"/>
            <p:cNvSpPr>
              <a:spLocks noChangeArrowheads="1"/>
            </p:cNvSpPr>
            <p:nvPr/>
          </p:nvSpPr>
          <p:spPr bwMode="auto">
            <a:xfrm>
              <a:off x="2119313" y="3232150"/>
              <a:ext cx="41275" cy="41275"/>
            </a:xfrm>
            <a:prstGeom prst="ellipse">
              <a:avLst/>
            </a:prstGeom>
            <a:solidFill>
              <a:srgbClr val="9999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69" name="Freeform 149"/>
            <p:cNvSpPr>
              <a:spLocks/>
            </p:cNvSpPr>
            <p:nvPr/>
          </p:nvSpPr>
          <p:spPr bwMode="auto">
            <a:xfrm>
              <a:off x="1617663" y="3581400"/>
              <a:ext cx="738188" cy="374650"/>
            </a:xfrm>
            <a:custGeom>
              <a:avLst/>
              <a:gdLst>
                <a:gd name="T0" fmla="*/ 188 w 233"/>
                <a:gd name="T1" fmla="*/ 5 h 118"/>
                <a:gd name="T2" fmla="*/ 14 w 233"/>
                <a:gd name="T3" fmla="*/ 21 h 118"/>
                <a:gd name="T4" fmla="*/ 0 w 233"/>
                <a:gd name="T5" fmla="*/ 61 h 118"/>
                <a:gd name="T6" fmla="*/ 225 w 233"/>
                <a:gd name="T7" fmla="*/ 44 h 118"/>
                <a:gd name="T8" fmla="*/ 188 w 233"/>
                <a:gd name="T9" fmla="*/ 5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3" h="118">
                  <a:moveTo>
                    <a:pt x="188" y="5"/>
                  </a:moveTo>
                  <a:cubicBezTo>
                    <a:pt x="142" y="0"/>
                    <a:pt x="44" y="56"/>
                    <a:pt x="14" y="21"/>
                  </a:cubicBezTo>
                  <a:cubicBezTo>
                    <a:pt x="5" y="12"/>
                    <a:pt x="0" y="61"/>
                    <a:pt x="0" y="61"/>
                  </a:cubicBezTo>
                  <a:cubicBezTo>
                    <a:pt x="0" y="61"/>
                    <a:pt x="204" y="118"/>
                    <a:pt x="225" y="44"/>
                  </a:cubicBezTo>
                  <a:cubicBezTo>
                    <a:pt x="230" y="29"/>
                    <a:pt x="233" y="10"/>
                    <a:pt x="188" y="5"/>
                  </a:cubicBezTo>
                  <a:close/>
                </a:path>
              </a:pathLst>
            </a:custGeom>
            <a:solidFill>
              <a:srgbClr val="B29F7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0" name="Freeform 150"/>
            <p:cNvSpPr>
              <a:spLocks/>
            </p:cNvSpPr>
            <p:nvPr/>
          </p:nvSpPr>
          <p:spPr bwMode="auto">
            <a:xfrm>
              <a:off x="1420813" y="3565525"/>
              <a:ext cx="685800" cy="488950"/>
            </a:xfrm>
            <a:custGeom>
              <a:avLst/>
              <a:gdLst>
                <a:gd name="T0" fmla="*/ 155 w 216"/>
                <a:gd name="T1" fmla="*/ 35 h 154"/>
                <a:gd name="T2" fmla="*/ 97 w 216"/>
                <a:gd name="T3" fmla="*/ 64 h 154"/>
                <a:gd name="T4" fmla="*/ 0 w 216"/>
                <a:gd name="T5" fmla="*/ 84 h 154"/>
                <a:gd name="T6" fmla="*/ 59 w 216"/>
                <a:gd name="T7" fmla="*/ 154 h 154"/>
                <a:gd name="T8" fmla="*/ 113 w 216"/>
                <a:gd name="T9" fmla="*/ 86 h 154"/>
                <a:gd name="T10" fmla="*/ 169 w 216"/>
                <a:gd name="T11" fmla="*/ 55 h 154"/>
                <a:gd name="T12" fmla="*/ 198 w 216"/>
                <a:gd name="T13" fmla="*/ 22 h 154"/>
                <a:gd name="T14" fmla="*/ 155 w 216"/>
                <a:gd name="T15" fmla="*/ 35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16" h="154">
                  <a:moveTo>
                    <a:pt x="155" y="35"/>
                  </a:moveTo>
                  <a:cubicBezTo>
                    <a:pt x="97" y="64"/>
                    <a:pt x="97" y="64"/>
                    <a:pt x="97" y="64"/>
                  </a:cubicBezTo>
                  <a:cubicBezTo>
                    <a:pt x="78" y="38"/>
                    <a:pt x="45" y="58"/>
                    <a:pt x="0" y="84"/>
                  </a:cubicBezTo>
                  <a:cubicBezTo>
                    <a:pt x="59" y="154"/>
                    <a:pt x="59" y="154"/>
                    <a:pt x="59" y="154"/>
                  </a:cubicBezTo>
                  <a:cubicBezTo>
                    <a:pt x="101" y="131"/>
                    <a:pt x="137" y="117"/>
                    <a:pt x="113" y="86"/>
                  </a:cubicBezTo>
                  <a:cubicBezTo>
                    <a:pt x="169" y="55"/>
                    <a:pt x="169" y="55"/>
                    <a:pt x="169" y="55"/>
                  </a:cubicBezTo>
                  <a:cubicBezTo>
                    <a:pt x="200" y="75"/>
                    <a:pt x="216" y="44"/>
                    <a:pt x="198" y="22"/>
                  </a:cubicBezTo>
                  <a:cubicBezTo>
                    <a:pt x="181" y="0"/>
                    <a:pt x="150" y="7"/>
                    <a:pt x="155" y="3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1" name="Freeform 151"/>
            <p:cNvSpPr>
              <a:spLocks/>
            </p:cNvSpPr>
            <p:nvPr/>
          </p:nvSpPr>
          <p:spPr bwMode="auto">
            <a:xfrm>
              <a:off x="1471613" y="3606800"/>
              <a:ext cx="600075" cy="403225"/>
            </a:xfrm>
            <a:custGeom>
              <a:avLst/>
              <a:gdLst>
                <a:gd name="T0" fmla="*/ 155 w 189"/>
                <a:gd name="T1" fmla="*/ 3 h 127"/>
                <a:gd name="T2" fmla="*/ 148 w 189"/>
                <a:gd name="T3" fmla="*/ 25 h 127"/>
                <a:gd name="T4" fmla="*/ 80 w 189"/>
                <a:gd name="T5" fmla="*/ 61 h 127"/>
                <a:gd name="T6" fmla="*/ 57 w 189"/>
                <a:gd name="T7" fmla="*/ 48 h 127"/>
                <a:gd name="T8" fmla="*/ 0 w 189"/>
                <a:gd name="T9" fmla="*/ 72 h 127"/>
                <a:gd name="T10" fmla="*/ 46 w 189"/>
                <a:gd name="T11" fmla="*/ 127 h 127"/>
                <a:gd name="T12" fmla="*/ 93 w 189"/>
                <a:gd name="T13" fmla="*/ 89 h 127"/>
                <a:gd name="T14" fmla="*/ 86 w 189"/>
                <a:gd name="T15" fmla="*/ 70 h 127"/>
                <a:gd name="T16" fmla="*/ 154 w 189"/>
                <a:gd name="T17" fmla="*/ 34 h 127"/>
                <a:gd name="T18" fmla="*/ 183 w 189"/>
                <a:gd name="T19" fmla="*/ 33 h 127"/>
                <a:gd name="T20" fmla="*/ 155 w 189"/>
                <a:gd name="T21" fmla="*/ 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89" h="127">
                  <a:moveTo>
                    <a:pt x="155" y="3"/>
                  </a:moveTo>
                  <a:cubicBezTo>
                    <a:pt x="141" y="7"/>
                    <a:pt x="148" y="25"/>
                    <a:pt x="148" y="25"/>
                  </a:cubicBezTo>
                  <a:cubicBezTo>
                    <a:pt x="106" y="47"/>
                    <a:pt x="88" y="57"/>
                    <a:pt x="80" y="61"/>
                  </a:cubicBezTo>
                  <a:cubicBezTo>
                    <a:pt x="73" y="53"/>
                    <a:pt x="65" y="48"/>
                    <a:pt x="57" y="48"/>
                  </a:cubicBezTo>
                  <a:cubicBezTo>
                    <a:pt x="40" y="48"/>
                    <a:pt x="0" y="72"/>
                    <a:pt x="0" y="72"/>
                  </a:cubicBezTo>
                  <a:cubicBezTo>
                    <a:pt x="46" y="127"/>
                    <a:pt x="46" y="127"/>
                    <a:pt x="46" y="127"/>
                  </a:cubicBezTo>
                  <a:cubicBezTo>
                    <a:pt x="46" y="127"/>
                    <a:pt x="95" y="108"/>
                    <a:pt x="93" y="89"/>
                  </a:cubicBezTo>
                  <a:cubicBezTo>
                    <a:pt x="92" y="83"/>
                    <a:pt x="90" y="76"/>
                    <a:pt x="86" y="70"/>
                  </a:cubicBezTo>
                  <a:cubicBezTo>
                    <a:pt x="154" y="34"/>
                    <a:pt x="154" y="34"/>
                    <a:pt x="154" y="34"/>
                  </a:cubicBezTo>
                  <a:cubicBezTo>
                    <a:pt x="154" y="34"/>
                    <a:pt x="172" y="49"/>
                    <a:pt x="183" y="33"/>
                  </a:cubicBezTo>
                  <a:cubicBezTo>
                    <a:pt x="189" y="24"/>
                    <a:pt x="169" y="0"/>
                    <a:pt x="155" y="3"/>
                  </a:cubicBez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2" name="Freeform 152"/>
            <p:cNvSpPr>
              <a:spLocks/>
            </p:cNvSpPr>
            <p:nvPr/>
          </p:nvSpPr>
          <p:spPr bwMode="auto">
            <a:xfrm>
              <a:off x="1487488" y="3775075"/>
              <a:ext cx="254000" cy="117475"/>
            </a:xfrm>
            <a:custGeom>
              <a:avLst/>
              <a:gdLst>
                <a:gd name="T0" fmla="*/ 51 w 80"/>
                <a:gd name="T1" fmla="*/ 2 h 37"/>
                <a:gd name="T2" fmla="*/ 0 w 80"/>
                <a:gd name="T3" fmla="*/ 23 h 37"/>
                <a:gd name="T4" fmla="*/ 12 w 80"/>
                <a:gd name="T5" fmla="*/ 37 h 37"/>
                <a:gd name="T6" fmla="*/ 56 w 80"/>
                <a:gd name="T7" fmla="*/ 17 h 37"/>
                <a:gd name="T8" fmla="*/ 77 w 80"/>
                <a:gd name="T9" fmla="*/ 37 h 37"/>
                <a:gd name="T10" fmla="*/ 51 w 80"/>
                <a:gd name="T11" fmla="*/ 2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37">
                  <a:moveTo>
                    <a:pt x="51" y="2"/>
                  </a:moveTo>
                  <a:cubicBezTo>
                    <a:pt x="44" y="0"/>
                    <a:pt x="0" y="23"/>
                    <a:pt x="0" y="23"/>
                  </a:cubicBezTo>
                  <a:cubicBezTo>
                    <a:pt x="12" y="37"/>
                    <a:pt x="12" y="37"/>
                    <a:pt x="12" y="37"/>
                  </a:cubicBezTo>
                  <a:cubicBezTo>
                    <a:pt x="12" y="37"/>
                    <a:pt x="38" y="12"/>
                    <a:pt x="56" y="17"/>
                  </a:cubicBezTo>
                  <a:cubicBezTo>
                    <a:pt x="67" y="20"/>
                    <a:pt x="71" y="29"/>
                    <a:pt x="77" y="37"/>
                  </a:cubicBezTo>
                  <a:cubicBezTo>
                    <a:pt x="80" y="28"/>
                    <a:pt x="64" y="6"/>
                    <a:pt x="51" y="2"/>
                  </a:cubicBezTo>
                  <a:close/>
                </a:path>
              </a:pathLst>
            </a:custGeom>
            <a:solidFill>
              <a:srgbClr val="9A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3" name="Freeform 153"/>
            <p:cNvSpPr>
              <a:spLocks/>
            </p:cNvSpPr>
            <p:nvPr/>
          </p:nvSpPr>
          <p:spPr bwMode="auto">
            <a:xfrm>
              <a:off x="1970088" y="3648075"/>
              <a:ext cx="60325" cy="63500"/>
            </a:xfrm>
            <a:custGeom>
              <a:avLst/>
              <a:gdLst>
                <a:gd name="T0" fmla="*/ 7 w 19"/>
                <a:gd name="T1" fmla="*/ 0 h 20"/>
                <a:gd name="T2" fmla="*/ 1 w 19"/>
                <a:gd name="T3" fmla="*/ 7 h 20"/>
                <a:gd name="T4" fmla="*/ 9 w 19"/>
                <a:gd name="T5" fmla="*/ 19 h 20"/>
                <a:gd name="T6" fmla="*/ 18 w 19"/>
                <a:gd name="T7" fmla="*/ 16 h 20"/>
                <a:gd name="T8" fmla="*/ 7 w 19"/>
                <a:gd name="T9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20">
                  <a:moveTo>
                    <a:pt x="7" y="0"/>
                  </a:moveTo>
                  <a:cubicBezTo>
                    <a:pt x="0" y="0"/>
                    <a:pt x="1" y="3"/>
                    <a:pt x="1" y="7"/>
                  </a:cubicBezTo>
                  <a:cubicBezTo>
                    <a:pt x="0" y="10"/>
                    <a:pt x="5" y="18"/>
                    <a:pt x="9" y="19"/>
                  </a:cubicBezTo>
                  <a:cubicBezTo>
                    <a:pt x="9" y="19"/>
                    <a:pt x="17" y="20"/>
                    <a:pt x="18" y="16"/>
                  </a:cubicBezTo>
                  <a:cubicBezTo>
                    <a:pt x="19" y="11"/>
                    <a:pt x="11" y="0"/>
                    <a:pt x="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</p:grpSp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FFFFFF"/>
                </a:solidFill>
              </a:rPr>
              <a:t>August</a:t>
            </a: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D8C58F"/>
                </a:solidFill>
              </a:rPr>
              <a:t>2021</a:t>
            </a:r>
            <a:endParaRPr lang="en-US" sz="7200" cap="all" spc="-300" baseline="0" noProof="0" dirty="0">
              <a:solidFill>
                <a:srgbClr val="D8C58F"/>
              </a:solidFill>
            </a:endParaRPr>
          </a:p>
        </p:txBody>
      </p:sp>
      <p:sp>
        <p:nvSpPr>
          <p:cNvPr id="296" name="Rectangle 295">
            <a:extLst>
              <a:ext uri="{FF2B5EF4-FFF2-40B4-BE49-F238E27FC236}">
                <a16:creationId xmlns:a16="http://schemas.microsoft.com/office/drawing/2014/main" id="{544DB716-25E3-43E8-9FEB-C2E7EFD29F15}"/>
              </a:ext>
            </a:extLst>
          </p:cNvPr>
          <p:cNvSpPr/>
          <p:nvPr userDrawn="1"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297" name="D1">
            <a:extLst>
              <a:ext uri="{FF2B5EF4-FFF2-40B4-BE49-F238E27FC236}">
                <a16:creationId xmlns:a16="http://schemas.microsoft.com/office/drawing/2014/main" id="{ED4423EB-AFD1-4AA8-AFBE-9E00D1E22BC5}"/>
              </a:ext>
            </a:extLst>
          </p:cNvPr>
          <p:cNvSpPr txBox="1"/>
          <p:nvPr userDrawn="1"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1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98" name="D2">
            <a:extLst>
              <a:ext uri="{FF2B5EF4-FFF2-40B4-BE49-F238E27FC236}">
                <a16:creationId xmlns:a16="http://schemas.microsoft.com/office/drawing/2014/main" id="{57C226F4-611C-475F-B4B4-B38D477D1755}"/>
              </a:ext>
            </a:extLst>
          </p:cNvPr>
          <p:cNvSpPr txBox="1"/>
          <p:nvPr userDrawn="1"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99" name="D3">
            <a:extLst>
              <a:ext uri="{FF2B5EF4-FFF2-40B4-BE49-F238E27FC236}">
                <a16:creationId xmlns:a16="http://schemas.microsoft.com/office/drawing/2014/main" id="{191B68AC-9204-4BC4-8A01-104C3167708B}"/>
              </a:ext>
            </a:extLst>
          </p:cNvPr>
          <p:cNvSpPr txBox="1"/>
          <p:nvPr userDrawn="1"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00" name="D4">
            <a:extLst>
              <a:ext uri="{FF2B5EF4-FFF2-40B4-BE49-F238E27FC236}">
                <a16:creationId xmlns:a16="http://schemas.microsoft.com/office/drawing/2014/main" id="{08D36E30-A5F2-438A-893B-237C515AD28A}"/>
              </a:ext>
            </a:extLst>
          </p:cNvPr>
          <p:cNvSpPr txBox="1"/>
          <p:nvPr userDrawn="1"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4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301" name="D5">
            <a:extLst>
              <a:ext uri="{FF2B5EF4-FFF2-40B4-BE49-F238E27FC236}">
                <a16:creationId xmlns:a16="http://schemas.microsoft.com/office/drawing/2014/main" id="{F918ADF6-B5CA-4D05-9D84-3392A36E0429}"/>
              </a:ext>
            </a:extLst>
          </p:cNvPr>
          <p:cNvSpPr txBox="1"/>
          <p:nvPr userDrawn="1"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5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46" name="D6">
            <a:extLst>
              <a:ext uri="{FF2B5EF4-FFF2-40B4-BE49-F238E27FC236}">
                <a16:creationId xmlns:a16="http://schemas.microsoft.com/office/drawing/2014/main" id="{D36FCFCA-7216-46C0-9EA6-DA240B7513B5}"/>
              </a:ext>
            </a:extLst>
          </p:cNvPr>
          <p:cNvSpPr txBox="1"/>
          <p:nvPr userDrawn="1"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47" name="D7">
            <a:extLst>
              <a:ext uri="{FF2B5EF4-FFF2-40B4-BE49-F238E27FC236}">
                <a16:creationId xmlns:a16="http://schemas.microsoft.com/office/drawing/2014/main" id="{BF144E89-7C81-4E6D-875E-84DABD148F9D}"/>
              </a:ext>
            </a:extLst>
          </p:cNvPr>
          <p:cNvSpPr txBox="1"/>
          <p:nvPr userDrawn="1"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48" name="Text Placeholder 2">
            <a:extLst>
              <a:ext uri="{FF2B5EF4-FFF2-40B4-BE49-F238E27FC236}">
                <a16:creationId xmlns:a16="http://schemas.microsoft.com/office/drawing/2014/main" id="{EA00124F-793A-477C-BA26-F18A6EF8B6BB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349" name="D8">
            <a:extLst>
              <a:ext uri="{FF2B5EF4-FFF2-40B4-BE49-F238E27FC236}">
                <a16:creationId xmlns:a16="http://schemas.microsoft.com/office/drawing/2014/main" id="{0C644426-7FFE-49EC-ABCF-C1FFC217DEAD}"/>
              </a:ext>
            </a:extLst>
          </p:cNvPr>
          <p:cNvSpPr txBox="1"/>
          <p:nvPr userDrawn="1"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50" name="D9">
            <a:extLst>
              <a:ext uri="{FF2B5EF4-FFF2-40B4-BE49-F238E27FC236}">
                <a16:creationId xmlns:a16="http://schemas.microsoft.com/office/drawing/2014/main" id="{BFACFF5D-60C4-4A5E-B189-7DFF23CE931C}"/>
              </a:ext>
            </a:extLst>
          </p:cNvPr>
          <p:cNvSpPr txBox="1"/>
          <p:nvPr userDrawn="1"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51" name="D10">
            <a:extLst>
              <a:ext uri="{FF2B5EF4-FFF2-40B4-BE49-F238E27FC236}">
                <a16:creationId xmlns:a16="http://schemas.microsoft.com/office/drawing/2014/main" id="{38248FBB-C964-453A-923E-EF549B60C743}"/>
              </a:ext>
            </a:extLst>
          </p:cNvPr>
          <p:cNvSpPr txBox="1"/>
          <p:nvPr userDrawn="1"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52" name="D11">
            <a:extLst>
              <a:ext uri="{FF2B5EF4-FFF2-40B4-BE49-F238E27FC236}">
                <a16:creationId xmlns:a16="http://schemas.microsoft.com/office/drawing/2014/main" id="{E42A9BB6-7783-4DA4-8DCF-8E6C0BEDF732}"/>
              </a:ext>
            </a:extLst>
          </p:cNvPr>
          <p:cNvSpPr txBox="1"/>
          <p:nvPr userDrawn="1"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53" name="D12">
            <a:extLst>
              <a:ext uri="{FF2B5EF4-FFF2-40B4-BE49-F238E27FC236}">
                <a16:creationId xmlns:a16="http://schemas.microsoft.com/office/drawing/2014/main" id="{6A750C0B-E4C0-4430-9731-1FC21BD14664}"/>
              </a:ext>
            </a:extLst>
          </p:cNvPr>
          <p:cNvSpPr txBox="1"/>
          <p:nvPr userDrawn="1"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54" name="D13">
            <a:extLst>
              <a:ext uri="{FF2B5EF4-FFF2-40B4-BE49-F238E27FC236}">
                <a16:creationId xmlns:a16="http://schemas.microsoft.com/office/drawing/2014/main" id="{4A198EFA-578F-409C-8029-CC77522E8117}"/>
              </a:ext>
            </a:extLst>
          </p:cNvPr>
          <p:cNvSpPr txBox="1"/>
          <p:nvPr userDrawn="1"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55" name="D14">
            <a:extLst>
              <a:ext uri="{FF2B5EF4-FFF2-40B4-BE49-F238E27FC236}">
                <a16:creationId xmlns:a16="http://schemas.microsoft.com/office/drawing/2014/main" id="{D2C593A4-9F66-42C4-A121-C70E98A15368}"/>
              </a:ext>
            </a:extLst>
          </p:cNvPr>
          <p:cNvSpPr txBox="1"/>
          <p:nvPr userDrawn="1"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74" name="D15">
            <a:extLst>
              <a:ext uri="{FF2B5EF4-FFF2-40B4-BE49-F238E27FC236}">
                <a16:creationId xmlns:a16="http://schemas.microsoft.com/office/drawing/2014/main" id="{6D93F679-4081-4FDE-A21D-8107CD835659}"/>
              </a:ext>
            </a:extLst>
          </p:cNvPr>
          <p:cNvSpPr txBox="1"/>
          <p:nvPr userDrawn="1"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75" name="D16">
            <a:extLst>
              <a:ext uri="{FF2B5EF4-FFF2-40B4-BE49-F238E27FC236}">
                <a16:creationId xmlns:a16="http://schemas.microsoft.com/office/drawing/2014/main" id="{51D89564-CE12-4F0D-BCF1-0AE5551005E3}"/>
              </a:ext>
            </a:extLst>
          </p:cNvPr>
          <p:cNvSpPr txBox="1"/>
          <p:nvPr userDrawn="1"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76" name="D17">
            <a:extLst>
              <a:ext uri="{FF2B5EF4-FFF2-40B4-BE49-F238E27FC236}">
                <a16:creationId xmlns:a16="http://schemas.microsoft.com/office/drawing/2014/main" id="{769FCC8B-678C-4A42-A0AF-88DBF0E98ABA}"/>
              </a:ext>
            </a:extLst>
          </p:cNvPr>
          <p:cNvSpPr txBox="1"/>
          <p:nvPr userDrawn="1"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77" name="D18">
            <a:extLst>
              <a:ext uri="{FF2B5EF4-FFF2-40B4-BE49-F238E27FC236}">
                <a16:creationId xmlns:a16="http://schemas.microsoft.com/office/drawing/2014/main" id="{D6661A31-3605-49A5-9AEF-E3A9006275F4}"/>
              </a:ext>
            </a:extLst>
          </p:cNvPr>
          <p:cNvSpPr txBox="1"/>
          <p:nvPr userDrawn="1"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78" name="D19">
            <a:extLst>
              <a:ext uri="{FF2B5EF4-FFF2-40B4-BE49-F238E27FC236}">
                <a16:creationId xmlns:a16="http://schemas.microsoft.com/office/drawing/2014/main" id="{CD1AB572-2F39-4E06-AD17-0500A4A28EB9}"/>
              </a:ext>
            </a:extLst>
          </p:cNvPr>
          <p:cNvSpPr txBox="1"/>
          <p:nvPr userDrawn="1"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79" name="D20">
            <a:extLst>
              <a:ext uri="{FF2B5EF4-FFF2-40B4-BE49-F238E27FC236}">
                <a16:creationId xmlns:a16="http://schemas.microsoft.com/office/drawing/2014/main" id="{6849E90B-4D79-4210-A4D7-2139395FA4BC}"/>
              </a:ext>
            </a:extLst>
          </p:cNvPr>
          <p:cNvSpPr txBox="1"/>
          <p:nvPr userDrawn="1"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80" name="D21">
            <a:extLst>
              <a:ext uri="{FF2B5EF4-FFF2-40B4-BE49-F238E27FC236}">
                <a16:creationId xmlns:a16="http://schemas.microsoft.com/office/drawing/2014/main" id="{BC6D01A0-DA1B-4DA1-AF0E-611A4C354D98}"/>
              </a:ext>
            </a:extLst>
          </p:cNvPr>
          <p:cNvSpPr txBox="1"/>
          <p:nvPr userDrawn="1"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81" name="D22">
            <a:extLst>
              <a:ext uri="{FF2B5EF4-FFF2-40B4-BE49-F238E27FC236}">
                <a16:creationId xmlns:a16="http://schemas.microsoft.com/office/drawing/2014/main" id="{E924835A-1A88-4DD4-BC7D-0E6960DDC56E}"/>
              </a:ext>
            </a:extLst>
          </p:cNvPr>
          <p:cNvSpPr txBox="1"/>
          <p:nvPr userDrawn="1"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82" name="D23">
            <a:extLst>
              <a:ext uri="{FF2B5EF4-FFF2-40B4-BE49-F238E27FC236}">
                <a16:creationId xmlns:a16="http://schemas.microsoft.com/office/drawing/2014/main" id="{7843A863-8CB6-4BFF-9824-C90EBEA8B5C0}"/>
              </a:ext>
            </a:extLst>
          </p:cNvPr>
          <p:cNvSpPr txBox="1"/>
          <p:nvPr userDrawn="1"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83" name="D24">
            <a:extLst>
              <a:ext uri="{FF2B5EF4-FFF2-40B4-BE49-F238E27FC236}">
                <a16:creationId xmlns:a16="http://schemas.microsoft.com/office/drawing/2014/main" id="{0DFA4170-0FA1-4FDB-AFA9-43ACF61D9C2A}"/>
              </a:ext>
            </a:extLst>
          </p:cNvPr>
          <p:cNvSpPr txBox="1"/>
          <p:nvPr userDrawn="1"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84" name="D25">
            <a:extLst>
              <a:ext uri="{FF2B5EF4-FFF2-40B4-BE49-F238E27FC236}">
                <a16:creationId xmlns:a16="http://schemas.microsoft.com/office/drawing/2014/main" id="{ACE18CF5-5793-402C-A3E9-1BC3692C231F}"/>
              </a:ext>
            </a:extLst>
          </p:cNvPr>
          <p:cNvSpPr txBox="1"/>
          <p:nvPr userDrawn="1"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85" name="D26">
            <a:extLst>
              <a:ext uri="{FF2B5EF4-FFF2-40B4-BE49-F238E27FC236}">
                <a16:creationId xmlns:a16="http://schemas.microsoft.com/office/drawing/2014/main" id="{E80513D5-6BF8-4946-AB0B-457F7B673966}"/>
              </a:ext>
            </a:extLst>
          </p:cNvPr>
          <p:cNvSpPr txBox="1"/>
          <p:nvPr userDrawn="1"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86" name="D27">
            <a:extLst>
              <a:ext uri="{FF2B5EF4-FFF2-40B4-BE49-F238E27FC236}">
                <a16:creationId xmlns:a16="http://schemas.microsoft.com/office/drawing/2014/main" id="{4E6768BF-9FE8-40A1-AA4D-FE07B4F5F0E9}"/>
              </a:ext>
            </a:extLst>
          </p:cNvPr>
          <p:cNvSpPr txBox="1"/>
          <p:nvPr userDrawn="1"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87" name="D28">
            <a:extLst>
              <a:ext uri="{FF2B5EF4-FFF2-40B4-BE49-F238E27FC236}">
                <a16:creationId xmlns:a16="http://schemas.microsoft.com/office/drawing/2014/main" id="{DA5B8B91-099B-4267-BDE2-E4FF43202024}"/>
              </a:ext>
            </a:extLst>
          </p:cNvPr>
          <p:cNvSpPr txBox="1"/>
          <p:nvPr userDrawn="1"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88" name="D29">
            <a:extLst>
              <a:ext uri="{FF2B5EF4-FFF2-40B4-BE49-F238E27FC236}">
                <a16:creationId xmlns:a16="http://schemas.microsoft.com/office/drawing/2014/main" id="{393B538D-09BE-4C5C-8CFB-DB7951E7D0BF}"/>
              </a:ext>
            </a:extLst>
          </p:cNvPr>
          <p:cNvSpPr txBox="1"/>
          <p:nvPr userDrawn="1"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89" name="D30">
            <a:extLst>
              <a:ext uri="{FF2B5EF4-FFF2-40B4-BE49-F238E27FC236}">
                <a16:creationId xmlns:a16="http://schemas.microsoft.com/office/drawing/2014/main" id="{2F14DA36-9419-4554-B815-AE36CC7DAF17}"/>
              </a:ext>
            </a:extLst>
          </p:cNvPr>
          <p:cNvSpPr txBox="1"/>
          <p:nvPr userDrawn="1"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90" name="D31">
            <a:extLst>
              <a:ext uri="{FF2B5EF4-FFF2-40B4-BE49-F238E27FC236}">
                <a16:creationId xmlns:a16="http://schemas.microsoft.com/office/drawing/2014/main" id="{CB997B22-9DA0-4D19-8DA8-0FD6B835489A}"/>
              </a:ext>
            </a:extLst>
          </p:cNvPr>
          <p:cNvSpPr txBox="1"/>
          <p:nvPr userDrawn="1"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491" name="D32">
            <a:extLst>
              <a:ext uri="{FF2B5EF4-FFF2-40B4-BE49-F238E27FC236}">
                <a16:creationId xmlns:a16="http://schemas.microsoft.com/office/drawing/2014/main" id="{F339757B-8D53-4FDE-9A2D-08074901892E}"/>
              </a:ext>
            </a:extLst>
          </p:cNvPr>
          <p:cNvSpPr txBox="1"/>
          <p:nvPr userDrawn="1"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492" name="D33">
            <a:extLst>
              <a:ext uri="{FF2B5EF4-FFF2-40B4-BE49-F238E27FC236}">
                <a16:creationId xmlns:a16="http://schemas.microsoft.com/office/drawing/2014/main" id="{D8A1A4EE-77D2-49AE-A6E2-17B873C30909}"/>
              </a:ext>
            </a:extLst>
          </p:cNvPr>
          <p:cNvSpPr txBox="1"/>
          <p:nvPr userDrawn="1"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493" name="D34">
            <a:extLst>
              <a:ext uri="{FF2B5EF4-FFF2-40B4-BE49-F238E27FC236}">
                <a16:creationId xmlns:a16="http://schemas.microsoft.com/office/drawing/2014/main" id="{7F557C46-53F2-4BBF-8A63-C1CE0682438F}"/>
              </a:ext>
            </a:extLst>
          </p:cNvPr>
          <p:cNvSpPr txBox="1"/>
          <p:nvPr userDrawn="1"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494" name="D35">
            <a:extLst>
              <a:ext uri="{FF2B5EF4-FFF2-40B4-BE49-F238E27FC236}">
                <a16:creationId xmlns:a16="http://schemas.microsoft.com/office/drawing/2014/main" id="{28B9D970-E94E-4645-AAD3-AB06D9D9C6C3}"/>
              </a:ext>
            </a:extLst>
          </p:cNvPr>
          <p:cNvSpPr txBox="1"/>
          <p:nvPr userDrawn="1"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4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495" name="D36">
            <a:extLst>
              <a:ext uri="{FF2B5EF4-FFF2-40B4-BE49-F238E27FC236}">
                <a16:creationId xmlns:a16="http://schemas.microsoft.com/office/drawing/2014/main" id="{C7BFC831-1EAE-41B0-9808-8D151BA339DB}"/>
              </a:ext>
            </a:extLst>
          </p:cNvPr>
          <p:cNvSpPr txBox="1"/>
          <p:nvPr userDrawn="1"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5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496" name="D37">
            <a:extLst>
              <a:ext uri="{FF2B5EF4-FFF2-40B4-BE49-F238E27FC236}">
                <a16:creationId xmlns:a16="http://schemas.microsoft.com/office/drawing/2014/main" id="{67F70183-2A5A-4768-B111-B433D27BF670}"/>
              </a:ext>
            </a:extLst>
          </p:cNvPr>
          <p:cNvSpPr txBox="1"/>
          <p:nvPr userDrawn="1"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6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497" name="D38">
            <a:extLst>
              <a:ext uri="{FF2B5EF4-FFF2-40B4-BE49-F238E27FC236}">
                <a16:creationId xmlns:a16="http://schemas.microsoft.com/office/drawing/2014/main" id="{BCCBB034-C816-42EF-9F32-0D2E8BEACDD8}"/>
              </a:ext>
            </a:extLst>
          </p:cNvPr>
          <p:cNvSpPr txBox="1"/>
          <p:nvPr userDrawn="1"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7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498" name="D39">
            <a:extLst>
              <a:ext uri="{FF2B5EF4-FFF2-40B4-BE49-F238E27FC236}">
                <a16:creationId xmlns:a16="http://schemas.microsoft.com/office/drawing/2014/main" id="{B1EF1262-265F-44DB-965D-EE00BC418A11}"/>
              </a:ext>
            </a:extLst>
          </p:cNvPr>
          <p:cNvSpPr txBox="1"/>
          <p:nvPr userDrawn="1"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8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499" name="D40">
            <a:extLst>
              <a:ext uri="{FF2B5EF4-FFF2-40B4-BE49-F238E27FC236}">
                <a16:creationId xmlns:a16="http://schemas.microsoft.com/office/drawing/2014/main" id="{85A1EB08-06DE-4ACC-A1B0-DF1C7EC39DDF}"/>
              </a:ext>
            </a:extLst>
          </p:cNvPr>
          <p:cNvSpPr txBox="1"/>
          <p:nvPr userDrawn="1"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9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500" name="D41">
            <a:extLst>
              <a:ext uri="{FF2B5EF4-FFF2-40B4-BE49-F238E27FC236}">
                <a16:creationId xmlns:a16="http://schemas.microsoft.com/office/drawing/2014/main" id="{7587B5B2-FF94-45AD-9D1A-664BA3916BA1}"/>
              </a:ext>
            </a:extLst>
          </p:cNvPr>
          <p:cNvSpPr txBox="1"/>
          <p:nvPr userDrawn="1"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10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501" name="D42">
            <a:extLst>
              <a:ext uri="{FF2B5EF4-FFF2-40B4-BE49-F238E27FC236}">
                <a16:creationId xmlns:a16="http://schemas.microsoft.com/office/drawing/2014/main" id="{71820836-701D-4CB0-9BD9-8F6E74FB5C9A}"/>
              </a:ext>
            </a:extLst>
          </p:cNvPr>
          <p:cNvSpPr txBox="1"/>
          <p:nvPr userDrawn="1"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11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502" name="Text Placeholder 2">
            <a:extLst>
              <a:ext uri="{FF2B5EF4-FFF2-40B4-BE49-F238E27FC236}">
                <a16:creationId xmlns:a16="http://schemas.microsoft.com/office/drawing/2014/main" id="{69993392-DA33-4A81-B543-F001AD01DE3C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3" name="Text Placeholder 2">
            <a:extLst>
              <a:ext uri="{FF2B5EF4-FFF2-40B4-BE49-F238E27FC236}">
                <a16:creationId xmlns:a16="http://schemas.microsoft.com/office/drawing/2014/main" id="{745734CE-CA4A-4E6F-8495-AB5D6E131894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4" name="Text Placeholder 2">
            <a:extLst>
              <a:ext uri="{FF2B5EF4-FFF2-40B4-BE49-F238E27FC236}">
                <a16:creationId xmlns:a16="http://schemas.microsoft.com/office/drawing/2014/main" id="{D853E431-E676-4C39-89D8-87F174D79D06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5" name="Text Placeholder 2">
            <a:extLst>
              <a:ext uri="{FF2B5EF4-FFF2-40B4-BE49-F238E27FC236}">
                <a16:creationId xmlns:a16="http://schemas.microsoft.com/office/drawing/2014/main" id="{073F4146-57C7-4E74-99DD-272106131453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6" name="Text Placeholder 2">
            <a:extLst>
              <a:ext uri="{FF2B5EF4-FFF2-40B4-BE49-F238E27FC236}">
                <a16:creationId xmlns:a16="http://schemas.microsoft.com/office/drawing/2014/main" id="{DF21C9DC-11EB-435B-919A-162768478209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7" name="Text Placeholder 2">
            <a:extLst>
              <a:ext uri="{FF2B5EF4-FFF2-40B4-BE49-F238E27FC236}">
                <a16:creationId xmlns:a16="http://schemas.microsoft.com/office/drawing/2014/main" id="{A3990F74-ACF0-49A3-A822-EB8C257A1C8A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8" name="Text Placeholder 2">
            <a:extLst>
              <a:ext uri="{FF2B5EF4-FFF2-40B4-BE49-F238E27FC236}">
                <a16:creationId xmlns:a16="http://schemas.microsoft.com/office/drawing/2014/main" id="{2B4B10E4-165A-457D-9AA8-4B3AE745DCC2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09" name="Text Placeholder 2">
            <a:extLst>
              <a:ext uri="{FF2B5EF4-FFF2-40B4-BE49-F238E27FC236}">
                <a16:creationId xmlns:a16="http://schemas.microsoft.com/office/drawing/2014/main" id="{6E15A888-73BA-4D85-A1EF-D53994872800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0" name="Text Placeholder 2">
            <a:extLst>
              <a:ext uri="{FF2B5EF4-FFF2-40B4-BE49-F238E27FC236}">
                <a16:creationId xmlns:a16="http://schemas.microsoft.com/office/drawing/2014/main" id="{367B47E3-C345-4633-AEDC-A0F15466D42D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1" name="Text Placeholder 2">
            <a:extLst>
              <a:ext uri="{FF2B5EF4-FFF2-40B4-BE49-F238E27FC236}">
                <a16:creationId xmlns:a16="http://schemas.microsoft.com/office/drawing/2014/main" id="{775A21E3-EFBE-4617-92A7-86FDEFB164BC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2" name="Text Placeholder 2">
            <a:extLst>
              <a:ext uri="{FF2B5EF4-FFF2-40B4-BE49-F238E27FC236}">
                <a16:creationId xmlns:a16="http://schemas.microsoft.com/office/drawing/2014/main" id="{5A3832A8-4FF1-4B8E-80CD-74CABAF1F020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3" name="Text Placeholder 2">
            <a:extLst>
              <a:ext uri="{FF2B5EF4-FFF2-40B4-BE49-F238E27FC236}">
                <a16:creationId xmlns:a16="http://schemas.microsoft.com/office/drawing/2014/main" id="{916AA74C-467F-4762-B71A-06F967C63F5B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4" name="Text Placeholder 2">
            <a:extLst>
              <a:ext uri="{FF2B5EF4-FFF2-40B4-BE49-F238E27FC236}">
                <a16:creationId xmlns:a16="http://schemas.microsoft.com/office/drawing/2014/main" id="{2B64CD91-8328-4EB4-8782-C037885F987D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5" name="Text Placeholder 2">
            <a:extLst>
              <a:ext uri="{FF2B5EF4-FFF2-40B4-BE49-F238E27FC236}">
                <a16:creationId xmlns:a16="http://schemas.microsoft.com/office/drawing/2014/main" id="{BBFEFE47-7D02-472E-B76A-E7A345407D2F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6" name="Text Placeholder 2">
            <a:extLst>
              <a:ext uri="{FF2B5EF4-FFF2-40B4-BE49-F238E27FC236}">
                <a16:creationId xmlns:a16="http://schemas.microsoft.com/office/drawing/2014/main" id="{F8FD9958-4E8B-48DC-AE7C-12EFC35B352F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7" name="Text Placeholder 2">
            <a:extLst>
              <a:ext uri="{FF2B5EF4-FFF2-40B4-BE49-F238E27FC236}">
                <a16:creationId xmlns:a16="http://schemas.microsoft.com/office/drawing/2014/main" id="{55943D6B-CC00-49BF-9632-01A9BFBE4378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8" name="Text Placeholder 2">
            <a:extLst>
              <a:ext uri="{FF2B5EF4-FFF2-40B4-BE49-F238E27FC236}">
                <a16:creationId xmlns:a16="http://schemas.microsoft.com/office/drawing/2014/main" id="{9F385019-B336-4540-8135-D42379D13FC8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19" name="Text Placeholder 2">
            <a:extLst>
              <a:ext uri="{FF2B5EF4-FFF2-40B4-BE49-F238E27FC236}">
                <a16:creationId xmlns:a16="http://schemas.microsoft.com/office/drawing/2014/main" id="{F310806D-67A3-4112-A8FC-8D96462D89EE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0" name="Text Placeholder 2">
            <a:extLst>
              <a:ext uri="{FF2B5EF4-FFF2-40B4-BE49-F238E27FC236}">
                <a16:creationId xmlns:a16="http://schemas.microsoft.com/office/drawing/2014/main" id="{5C32C871-8C0E-416C-BA19-7918533BC373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1" name="Text Placeholder 2">
            <a:extLst>
              <a:ext uri="{FF2B5EF4-FFF2-40B4-BE49-F238E27FC236}">
                <a16:creationId xmlns:a16="http://schemas.microsoft.com/office/drawing/2014/main" id="{B215DD9B-6C47-49F7-8BFC-253D8B2ACE77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2" name="Text Placeholder 2">
            <a:extLst>
              <a:ext uri="{FF2B5EF4-FFF2-40B4-BE49-F238E27FC236}">
                <a16:creationId xmlns:a16="http://schemas.microsoft.com/office/drawing/2014/main" id="{315C421E-8DD1-465D-8C04-27C1F9F14B9C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3" name="Text Placeholder 2">
            <a:extLst>
              <a:ext uri="{FF2B5EF4-FFF2-40B4-BE49-F238E27FC236}">
                <a16:creationId xmlns:a16="http://schemas.microsoft.com/office/drawing/2014/main" id="{FBFE8707-034E-41CF-B354-03103E6E003E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4" name="Text Placeholder 2">
            <a:extLst>
              <a:ext uri="{FF2B5EF4-FFF2-40B4-BE49-F238E27FC236}">
                <a16:creationId xmlns:a16="http://schemas.microsoft.com/office/drawing/2014/main" id="{E9FD058A-5CA4-4729-92FF-78D5794B32C8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5" name="Text Placeholder 2">
            <a:extLst>
              <a:ext uri="{FF2B5EF4-FFF2-40B4-BE49-F238E27FC236}">
                <a16:creationId xmlns:a16="http://schemas.microsoft.com/office/drawing/2014/main" id="{1A25345B-FDF8-45B1-AE19-65ADB63BF50D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6" name="Text Placeholder 2">
            <a:extLst>
              <a:ext uri="{FF2B5EF4-FFF2-40B4-BE49-F238E27FC236}">
                <a16:creationId xmlns:a16="http://schemas.microsoft.com/office/drawing/2014/main" id="{2294B624-B5B7-4048-BA73-778811897FD9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7" name="Text Placeholder 2">
            <a:extLst>
              <a:ext uri="{FF2B5EF4-FFF2-40B4-BE49-F238E27FC236}">
                <a16:creationId xmlns:a16="http://schemas.microsoft.com/office/drawing/2014/main" id="{218A6060-4236-4B0F-9E98-C644C33C05A9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8" name="Text Placeholder 2">
            <a:extLst>
              <a:ext uri="{FF2B5EF4-FFF2-40B4-BE49-F238E27FC236}">
                <a16:creationId xmlns:a16="http://schemas.microsoft.com/office/drawing/2014/main" id="{7B50E5FF-4E9E-4F51-90F3-F01AD3B03748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29" name="Text Placeholder 2">
            <a:extLst>
              <a:ext uri="{FF2B5EF4-FFF2-40B4-BE49-F238E27FC236}">
                <a16:creationId xmlns:a16="http://schemas.microsoft.com/office/drawing/2014/main" id="{83B54C1B-AC02-4203-99D8-E7BADBD0A4AA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0" name="Text Placeholder 2">
            <a:extLst>
              <a:ext uri="{FF2B5EF4-FFF2-40B4-BE49-F238E27FC236}">
                <a16:creationId xmlns:a16="http://schemas.microsoft.com/office/drawing/2014/main" id="{46984BA2-25CF-4C83-9C16-ED8CB18F417A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1" name="Text Placeholder 2">
            <a:extLst>
              <a:ext uri="{FF2B5EF4-FFF2-40B4-BE49-F238E27FC236}">
                <a16:creationId xmlns:a16="http://schemas.microsoft.com/office/drawing/2014/main" id="{F01663AE-30FF-41BC-ABCA-CDF9E4EE9D90}"/>
              </a:ext>
            </a:extLst>
          </p:cNvPr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2" name="Text Placeholder 2">
            <a:extLst>
              <a:ext uri="{FF2B5EF4-FFF2-40B4-BE49-F238E27FC236}">
                <a16:creationId xmlns:a16="http://schemas.microsoft.com/office/drawing/2014/main" id="{407856D0-B8D3-4DC6-9F45-F5171612BB55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3" name="Text Placeholder 2">
            <a:extLst>
              <a:ext uri="{FF2B5EF4-FFF2-40B4-BE49-F238E27FC236}">
                <a16:creationId xmlns:a16="http://schemas.microsoft.com/office/drawing/2014/main" id="{F02C1302-BADA-404E-A7C3-925C7DFBBEA2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4" name="Text Placeholder 2">
            <a:extLst>
              <a:ext uri="{FF2B5EF4-FFF2-40B4-BE49-F238E27FC236}">
                <a16:creationId xmlns:a16="http://schemas.microsoft.com/office/drawing/2014/main" id="{2F27244A-D672-4D45-ADB8-CDB195C20BD1}"/>
              </a:ext>
            </a:extLst>
          </p:cNvPr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5" name="Text Placeholder 2">
            <a:extLst>
              <a:ext uri="{FF2B5EF4-FFF2-40B4-BE49-F238E27FC236}">
                <a16:creationId xmlns:a16="http://schemas.microsoft.com/office/drawing/2014/main" id="{2257F713-1168-4CB5-A4F3-A4BCC533A894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6" name="Text Placeholder 2">
            <a:extLst>
              <a:ext uri="{FF2B5EF4-FFF2-40B4-BE49-F238E27FC236}">
                <a16:creationId xmlns:a16="http://schemas.microsoft.com/office/drawing/2014/main" id="{72D8D1E3-BC62-43D5-A91C-F72AF0F3CE5C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7" name="Text Placeholder 2">
            <a:extLst>
              <a:ext uri="{FF2B5EF4-FFF2-40B4-BE49-F238E27FC236}">
                <a16:creationId xmlns:a16="http://schemas.microsoft.com/office/drawing/2014/main" id="{F5B4CA57-E463-4A6F-8A2A-EEE8620CB278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8" name="Text Placeholder 2">
            <a:extLst>
              <a:ext uri="{FF2B5EF4-FFF2-40B4-BE49-F238E27FC236}">
                <a16:creationId xmlns:a16="http://schemas.microsoft.com/office/drawing/2014/main" id="{4C3FF6A2-8CDC-4715-8483-F56F502A556D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39" name="Text Placeholder 2">
            <a:extLst>
              <a:ext uri="{FF2B5EF4-FFF2-40B4-BE49-F238E27FC236}">
                <a16:creationId xmlns:a16="http://schemas.microsoft.com/office/drawing/2014/main" id="{1F277E97-9DA9-4EE2-8B8D-A6FC7807DD58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0" name="Text Placeholder 2">
            <a:extLst>
              <a:ext uri="{FF2B5EF4-FFF2-40B4-BE49-F238E27FC236}">
                <a16:creationId xmlns:a16="http://schemas.microsoft.com/office/drawing/2014/main" id="{C34E4EF8-E995-4FB1-A378-D4AF974C2CED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1" name="Text Placeholder 2">
            <a:extLst>
              <a:ext uri="{FF2B5EF4-FFF2-40B4-BE49-F238E27FC236}">
                <a16:creationId xmlns:a16="http://schemas.microsoft.com/office/drawing/2014/main" id="{3841B571-69C2-4F66-AF9B-A763DCAB5F5C}"/>
              </a:ext>
            </a:extLst>
          </p:cNvPr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2" name="Text Placeholder 2">
            <a:extLst>
              <a:ext uri="{FF2B5EF4-FFF2-40B4-BE49-F238E27FC236}">
                <a16:creationId xmlns:a16="http://schemas.microsoft.com/office/drawing/2014/main" id="{E823EE80-0C9B-44CB-9E82-CB2B70B4A825}"/>
              </a:ext>
            </a:extLst>
          </p:cNvPr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543" name="TextBox 542">
            <a:extLst>
              <a:ext uri="{FF2B5EF4-FFF2-40B4-BE49-F238E27FC236}">
                <a16:creationId xmlns:a16="http://schemas.microsoft.com/office/drawing/2014/main" id="{1365FE06-7BDA-470C-976C-445543EEA928}"/>
              </a:ext>
            </a:extLst>
          </p:cNvPr>
          <p:cNvSpPr txBox="1"/>
          <p:nvPr userDrawn="1"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544" name="TextBox 543">
            <a:extLst>
              <a:ext uri="{FF2B5EF4-FFF2-40B4-BE49-F238E27FC236}">
                <a16:creationId xmlns:a16="http://schemas.microsoft.com/office/drawing/2014/main" id="{4CD55BAE-2D73-44DD-8C35-DDEEAD66E676}"/>
              </a:ext>
            </a:extLst>
          </p:cNvPr>
          <p:cNvSpPr txBox="1"/>
          <p:nvPr userDrawn="1"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545" name="TextBox 544">
            <a:extLst>
              <a:ext uri="{FF2B5EF4-FFF2-40B4-BE49-F238E27FC236}">
                <a16:creationId xmlns:a16="http://schemas.microsoft.com/office/drawing/2014/main" id="{4A15E138-508E-4A10-BFC1-7A40D7595539}"/>
              </a:ext>
            </a:extLst>
          </p:cNvPr>
          <p:cNvSpPr txBox="1"/>
          <p:nvPr userDrawn="1"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546" name="TextBox 545">
            <a:extLst>
              <a:ext uri="{FF2B5EF4-FFF2-40B4-BE49-F238E27FC236}">
                <a16:creationId xmlns:a16="http://schemas.microsoft.com/office/drawing/2014/main" id="{51626FA8-7D3A-4862-900C-4117011A102E}"/>
              </a:ext>
            </a:extLst>
          </p:cNvPr>
          <p:cNvSpPr txBox="1"/>
          <p:nvPr userDrawn="1"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547" name="TextBox 546">
            <a:extLst>
              <a:ext uri="{FF2B5EF4-FFF2-40B4-BE49-F238E27FC236}">
                <a16:creationId xmlns:a16="http://schemas.microsoft.com/office/drawing/2014/main" id="{A6496F33-B8A4-4948-8C2E-AA26722C652F}"/>
              </a:ext>
            </a:extLst>
          </p:cNvPr>
          <p:cNvSpPr txBox="1"/>
          <p:nvPr userDrawn="1"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548" name="TextBox 547">
            <a:extLst>
              <a:ext uri="{FF2B5EF4-FFF2-40B4-BE49-F238E27FC236}">
                <a16:creationId xmlns:a16="http://schemas.microsoft.com/office/drawing/2014/main" id="{89EFA3EF-DCFD-4C2C-9A0C-9E20F22AA19B}"/>
              </a:ext>
            </a:extLst>
          </p:cNvPr>
          <p:cNvSpPr txBox="1"/>
          <p:nvPr userDrawn="1"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549" name="TextBox 548">
            <a:extLst>
              <a:ext uri="{FF2B5EF4-FFF2-40B4-BE49-F238E27FC236}">
                <a16:creationId xmlns:a16="http://schemas.microsoft.com/office/drawing/2014/main" id="{C2428395-7E6D-4B94-BCA6-DE08FF0DD3DE}"/>
              </a:ext>
            </a:extLst>
          </p:cNvPr>
          <p:cNvSpPr txBox="1"/>
          <p:nvPr userDrawn="1"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550" name="Straight Connector 549">
            <a:extLst>
              <a:ext uri="{FF2B5EF4-FFF2-40B4-BE49-F238E27FC236}">
                <a16:creationId xmlns:a16="http://schemas.microsoft.com/office/drawing/2014/main" id="{F5BB32D8-A745-4E62-A6AA-37B62364938D}"/>
              </a:ext>
            </a:extLst>
          </p:cNvPr>
          <p:cNvCxnSpPr/>
          <p:nvPr userDrawn="1"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1" name="Straight Connector 550">
            <a:extLst>
              <a:ext uri="{FF2B5EF4-FFF2-40B4-BE49-F238E27FC236}">
                <a16:creationId xmlns:a16="http://schemas.microsoft.com/office/drawing/2014/main" id="{B183E825-FB64-469A-92E8-877BF0F35669}"/>
              </a:ext>
            </a:extLst>
          </p:cNvPr>
          <p:cNvCxnSpPr/>
          <p:nvPr userDrawn="1"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2" name="Straight Connector 551">
            <a:extLst>
              <a:ext uri="{FF2B5EF4-FFF2-40B4-BE49-F238E27FC236}">
                <a16:creationId xmlns:a16="http://schemas.microsoft.com/office/drawing/2014/main" id="{E555D57E-5339-4FC9-85D9-B17DCC2D037A}"/>
              </a:ext>
            </a:extLst>
          </p:cNvPr>
          <p:cNvCxnSpPr/>
          <p:nvPr userDrawn="1"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3" name="Straight Connector 552">
            <a:extLst>
              <a:ext uri="{FF2B5EF4-FFF2-40B4-BE49-F238E27FC236}">
                <a16:creationId xmlns:a16="http://schemas.microsoft.com/office/drawing/2014/main" id="{FE6CD552-BB62-4470-AE00-119F7E21C792}"/>
              </a:ext>
            </a:extLst>
          </p:cNvPr>
          <p:cNvCxnSpPr/>
          <p:nvPr userDrawn="1"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4" name="Straight Connector 553">
            <a:extLst>
              <a:ext uri="{FF2B5EF4-FFF2-40B4-BE49-F238E27FC236}">
                <a16:creationId xmlns:a16="http://schemas.microsoft.com/office/drawing/2014/main" id="{3B372076-FBC8-45F7-A3E4-F79853341097}"/>
              </a:ext>
            </a:extLst>
          </p:cNvPr>
          <p:cNvCxnSpPr/>
          <p:nvPr userDrawn="1"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5" name="Straight Connector 554">
            <a:extLst>
              <a:ext uri="{FF2B5EF4-FFF2-40B4-BE49-F238E27FC236}">
                <a16:creationId xmlns:a16="http://schemas.microsoft.com/office/drawing/2014/main" id="{220231A0-135C-4A4E-9819-A516F854CDC9}"/>
              </a:ext>
            </a:extLst>
          </p:cNvPr>
          <p:cNvCxnSpPr/>
          <p:nvPr userDrawn="1"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6" name="Straight Connector 555">
            <a:extLst>
              <a:ext uri="{FF2B5EF4-FFF2-40B4-BE49-F238E27FC236}">
                <a16:creationId xmlns:a16="http://schemas.microsoft.com/office/drawing/2014/main" id="{9A73CB23-0FED-46AD-975A-F66C042F8AC2}"/>
              </a:ext>
            </a:extLst>
          </p:cNvPr>
          <p:cNvCxnSpPr/>
          <p:nvPr userDrawn="1"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7" name="Straight Connector 556">
            <a:extLst>
              <a:ext uri="{FF2B5EF4-FFF2-40B4-BE49-F238E27FC236}">
                <a16:creationId xmlns:a16="http://schemas.microsoft.com/office/drawing/2014/main" id="{5502256D-9E24-41D3-8A3B-50ED2D1F28B9}"/>
              </a:ext>
            </a:extLst>
          </p:cNvPr>
          <p:cNvCxnSpPr/>
          <p:nvPr userDrawn="1"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8" name="Straight Connector 557">
            <a:extLst>
              <a:ext uri="{FF2B5EF4-FFF2-40B4-BE49-F238E27FC236}">
                <a16:creationId xmlns:a16="http://schemas.microsoft.com/office/drawing/2014/main" id="{12DE0773-C743-4399-BE50-9E96D2995605}"/>
              </a:ext>
            </a:extLst>
          </p:cNvPr>
          <p:cNvCxnSpPr/>
          <p:nvPr userDrawn="1"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9" name="Straight Connector 558">
            <a:extLst>
              <a:ext uri="{FF2B5EF4-FFF2-40B4-BE49-F238E27FC236}">
                <a16:creationId xmlns:a16="http://schemas.microsoft.com/office/drawing/2014/main" id="{EAF386E5-4D28-47D5-AC60-B00DD7601CA8}"/>
              </a:ext>
            </a:extLst>
          </p:cNvPr>
          <p:cNvCxnSpPr/>
          <p:nvPr userDrawn="1"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0" name="Straight Connector 559">
            <a:extLst>
              <a:ext uri="{FF2B5EF4-FFF2-40B4-BE49-F238E27FC236}">
                <a16:creationId xmlns:a16="http://schemas.microsoft.com/office/drawing/2014/main" id="{93976A8D-CC4F-4871-B3EE-FC6FBAF0A997}"/>
              </a:ext>
            </a:extLst>
          </p:cNvPr>
          <p:cNvCxnSpPr/>
          <p:nvPr userDrawn="1"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1" name="Straight Connector 560">
            <a:extLst>
              <a:ext uri="{FF2B5EF4-FFF2-40B4-BE49-F238E27FC236}">
                <a16:creationId xmlns:a16="http://schemas.microsoft.com/office/drawing/2014/main" id="{6C18A2A2-25EE-4195-8A62-65255571EE59}"/>
              </a:ext>
            </a:extLst>
          </p:cNvPr>
          <p:cNvCxnSpPr/>
          <p:nvPr userDrawn="1"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2" name="Straight Connector 561">
            <a:extLst>
              <a:ext uri="{FF2B5EF4-FFF2-40B4-BE49-F238E27FC236}">
                <a16:creationId xmlns:a16="http://schemas.microsoft.com/office/drawing/2014/main" id="{8248FAC2-2AC5-42B5-97C5-1B7F604AD9AA}"/>
              </a:ext>
            </a:extLst>
          </p:cNvPr>
          <p:cNvCxnSpPr/>
          <p:nvPr userDrawn="1"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24590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pte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8E4EEA3C-B6AF-4D09-B6A8-D5FCF40F6694}"/>
              </a:ext>
            </a:extLst>
          </p:cNvPr>
          <p:cNvGrpSpPr/>
          <p:nvPr userDrawn="1"/>
        </p:nvGrpSpPr>
        <p:grpSpPr>
          <a:xfrm>
            <a:off x="1588" y="0"/>
            <a:ext cx="9140826" cy="7035800"/>
            <a:chOff x="1588" y="0"/>
            <a:chExt cx="9140826" cy="7035800"/>
          </a:xfrm>
        </p:grpSpPr>
        <p:sp>
          <p:nvSpPr>
            <p:cNvPr id="298" name="AutoShape 3"/>
            <p:cNvSpPr>
              <a:spLocks noChangeAspect="1" noChangeArrowheads="1" noTextEdit="1"/>
            </p:cNvSpPr>
            <p:nvPr/>
          </p:nvSpPr>
          <p:spPr bwMode="auto">
            <a:xfrm>
              <a:off x="1588" y="0"/>
              <a:ext cx="9140825" cy="6858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299" name="Freeform 5"/>
            <p:cNvSpPr>
              <a:spLocks/>
            </p:cNvSpPr>
            <p:nvPr/>
          </p:nvSpPr>
          <p:spPr bwMode="auto">
            <a:xfrm>
              <a:off x="1588" y="1797050"/>
              <a:ext cx="3582988" cy="1651000"/>
            </a:xfrm>
            <a:custGeom>
              <a:avLst/>
              <a:gdLst>
                <a:gd name="T0" fmla="*/ 1121 w 1129"/>
                <a:gd name="T1" fmla="*/ 401 h 520"/>
                <a:gd name="T2" fmla="*/ 1051 w 1129"/>
                <a:gd name="T3" fmla="*/ 305 h 520"/>
                <a:gd name="T4" fmla="*/ 875 w 1129"/>
                <a:gd name="T5" fmla="*/ 317 h 520"/>
                <a:gd name="T6" fmla="*/ 824 w 1129"/>
                <a:gd name="T7" fmla="*/ 152 h 520"/>
                <a:gd name="T8" fmla="*/ 645 w 1129"/>
                <a:gd name="T9" fmla="*/ 179 h 520"/>
                <a:gd name="T10" fmla="*/ 634 w 1129"/>
                <a:gd name="T11" fmla="*/ 86 h 520"/>
                <a:gd name="T12" fmla="*/ 525 w 1129"/>
                <a:gd name="T13" fmla="*/ 28 h 520"/>
                <a:gd name="T14" fmla="*/ 415 w 1129"/>
                <a:gd name="T15" fmla="*/ 94 h 520"/>
                <a:gd name="T16" fmla="*/ 333 w 1129"/>
                <a:gd name="T17" fmla="*/ 7 h 520"/>
                <a:gd name="T18" fmla="*/ 198 w 1129"/>
                <a:gd name="T19" fmla="*/ 87 h 520"/>
                <a:gd name="T20" fmla="*/ 0 w 1129"/>
                <a:gd name="T21" fmla="*/ 55 h 520"/>
                <a:gd name="T22" fmla="*/ 0 w 1129"/>
                <a:gd name="T23" fmla="*/ 463 h 520"/>
                <a:gd name="T24" fmla="*/ 1012 w 1129"/>
                <a:gd name="T25" fmla="*/ 520 h 520"/>
                <a:gd name="T26" fmla="*/ 1121 w 1129"/>
                <a:gd name="T27" fmla="*/ 401 h 5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129" h="520">
                  <a:moveTo>
                    <a:pt x="1121" y="401"/>
                  </a:moveTo>
                  <a:cubicBezTo>
                    <a:pt x="1117" y="362"/>
                    <a:pt x="1100" y="335"/>
                    <a:pt x="1051" y="305"/>
                  </a:cubicBezTo>
                  <a:cubicBezTo>
                    <a:pt x="1012" y="281"/>
                    <a:pt x="922" y="292"/>
                    <a:pt x="875" y="317"/>
                  </a:cubicBezTo>
                  <a:cubicBezTo>
                    <a:pt x="885" y="283"/>
                    <a:pt x="909" y="203"/>
                    <a:pt x="824" y="152"/>
                  </a:cubicBezTo>
                  <a:cubicBezTo>
                    <a:pt x="754" y="110"/>
                    <a:pt x="690" y="149"/>
                    <a:pt x="645" y="179"/>
                  </a:cubicBezTo>
                  <a:cubicBezTo>
                    <a:pt x="653" y="156"/>
                    <a:pt x="650" y="107"/>
                    <a:pt x="634" y="86"/>
                  </a:cubicBezTo>
                  <a:cubicBezTo>
                    <a:pt x="602" y="41"/>
                    <a:pt x="571" y="27"/>
                    <a:pt x="525" y="28"/>
                  </a:cubicBezTo>
                  <a:cubicBezTo>
                    <a:pt x="470" y="30"/>
                    <a:pt x="438" y="57"/>
                    <a:pt x="415" y="94"/>
                  </a:cubicBezTo>
                  <a:cubicBezTo>
                    <a:pt x="410" y="60"/>
                    <a:pt x="394" y="11"/>
                    <a:pt x="333" y="7"/>
                  </a:cubicBezTo>
                  <a:cubicBezTo>
                    <a:pt x="213" y="0"/>
                    <a:pt x="198" y="87"/>
                    <a:pt x="198" y="87"/>
                  </a:cubicBezTo>
                  <a:cubicBezTo>
                    <a:pt x="164" y="16"/>
                    <a:pt x="60" y="16"/>
                    <a:pt x="0" y="55"/>
                  </a:cubicBezTo>
                  <a:cubicBezTo>
                    <a:pt x="0" y="463"/>
                    <a:pt x="0" y="463"/>
                    <a:pt x="0" y="463"/>
                  </a:cubicBezTo>
                  <a:cubicBezTo>
                    <a:pt x="171" y="472"/>
                    <a:pt x="473" y="489"/>
                    <a:pt x="1012" y="520"/>
                  </a:cubicBezTo>
                  <a:cubicBezTo>
                    <a:pt x="1012" y="520"/>
                    <a:pt x="1129" y="481"/>
                    <a:pt x="1121" y="401"/>
                  </a:cubicBezTo>
                  <a:close/>
                </a:path>
              </a:pathLst>
            </a:custGeom>
            <a:solidFill>
              <a:srgbClr val="EF943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00" name="Freeform 6"/>
            <p:cNvSpPr>
              <a:spLocks/>
            </p:cNvSpPr>
            <p:nvPr/>
          </p:nvSpPr>
          <p:spPr bwMode="auto">
            <a:xfrm>
              <a:off x="2813051" y="2765425"/>
              <a:ext cx="111125" cy="63500"/>
            </a:xfrm>
            <a:custGeom>
              <a:avLst/>
              <a:gdLst>
                <a:gd name="T0" fmla="*/ 0 w 35"/>
                <a:gd name="T1" fmla="*/ 20 h 20"/>
                <a:gd name="T2" fmla="*/ 32 w 35"/>
                <a:gd name="T3" fmla="*/ 16 h 20"/>
                <a:gd name="T4" fmla="*/ 35 w 35"/>
                <a:gd name="T5" fmla="*/ 11 h 20"/>
                <a:gd name="T6" fmla="*/ 0 w 35"/>
                <a:gd name="T7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5" h="20">
                  <a:moveTo>
                    <a:pt x="0" y="20"/>
                  </a:moveTo>
                  <a:cubicBezTo>
                    <a:pt x="12" y="0"/>
                    <a:pt x="32" y="16"/>
                    <a:pt x="32" y="16"/>
                  </a:cubicBezTo>
                  <a:cubicBezTo>
                    <a:pt x="32" y="16"/>
                    <a:pt x="34" y="14"/>
                    <a:pt x="35" y="11"/>
                  </a:cubicBezTo>
                  <a:cubicBezTo>
                    <a:pt x="10" y="2"/>
                    <a:pt x="5" y="3"/>
                    <a:pt x="0" y="20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6" name="Freeform 7"/>
            <p:cNvSpPr>
              <a:spLocks/>
            </p:cNvSpPr>
            <p:nvPr/>
          </p:nvSpPr>
          <p:spPr bwMode="auto">
            <a:xfrm>
              <a:off x="3286126" y="3101975"/>
              <a:ext cx="85725" cy="44450"/>
            </a:xfrm>
            <a:custGeom>
              <a:avLst/>
              <a:gdLst>
                <a:gd name="T0" fmla="*/ 3 w 27"/>
                <a:gd name="T1" fmla="*/ 1 h 14"/>
                <a:gd name="T2" fmla="*/ 0 w 27"/>
                <a:gd name="T3" fmla="*/ 6 h 14"/>
                <a:gd name="T4" fmla="*/ 27 w 27"/>
                <a:gd name="T5" fmla="*/ 0 h 14"/>
                <a:gd name="T6" fmla="*/ 3 w 27"/>
                <a:gd name="T7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7" h="14">
                  <a:moveTo>
                    <a:pt x="3" y="1"/>
                  </a:moveTo>
                  <a:cubicBezTo>
                    <a:pt x="3" y="1"/>
                    <a:pt x="1" y="3"/>
                    <a:pt x="0" y="6"/>
                  </a:cubicBezTo>
                  <a:cubicBezTo>
                    <a:pt x="18" y="13"/>
                    <a:pt x="22" y="13"/>
                    <a:pt x="27" y="0"/>
                  </a:cubicBezTo>
                  <a:cubicBezTo>
                    <a:pt x="17" y="14"/>
                    <a:pt x="3" y="1"/>
                    <a:pt x="3" y="1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7" name="Freeform 8"/>
            <p:cNvSpPr>
              <a:spLocks/>
            </p:cNvSpPr>
            <p:nvPr/>
          </p:nvSpPr>
          <p:spPr bwMode="auto">
            <a:xfrm>
              <a:off x="2974976" y="2743200"/>
              <a:ext cx="117475" cy="88900"/>
            </a:xfrm>
            <a:custGeom>
              <a:avLst/>
              <a:gdLst>
                <a:gd name="T0" fmla="*/ 25 w 37"/>
                <a:gd name="T1" fmla="*/ 1 h 28"/>
                <a:gd name="T2" fmla="*/ 4 w 37"/>
                <a:gd name="T3" fmla="*/ 12 h 28"/>
                <a:gd name="T4" fmla="*/ 1 w 37"/>
                <a:gd name="T5" fmla="*/ 28 h 28"/>
                <a:gd name="T6" fmla="*/ 9 w 37"/>
                <a:gd name="T7" fmla="*/ 14 h 28"/>
                <a:gd name="T8" fmla="*/ 27 w 37"/>
                <a:gd name="T9" fmla="*/ 7 h 28"/>
                <a:gd name="T10" fmla="*/ 34 w 37"/>
                <a:gd name="T11" fmla="*/ 14 h 28"/>
                <a:gd name="T12" fmla="*/ 37 w 37"/>
                <a:gd name="T13" fmla="*/ 8 h 28"/>
                <a:gd name="T14" fmla="*/ 25 w 37"/>
                <a:gd name="T15" fmla="*/ 1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28">
                  <a:moveTo>
                    <a:pt x="25" y="1"/>
                  </a:moveTo>
                  <a:cubicBezTo>
                    <a:pt x="18" y="2"/>
                    <a:pt x="8" y="6"/>
                    <a:pt x="4" y="12"/>
                  </a:cubicBezTo>
                  <a:cubicBezTo>
                    <a:pt x="0" y="17"/>
                    <a:pt x="1" y="28"/>
                    <a:pt x="1" y="28"/>
                  </a:cubicBezTo>
                  <a:cubicBezTo>
                    <a:pt x="1" y="28"/>
                    <a:pt x="7" y="15"/>
                    <a:pt x="9" y="14"/>
                  </a:cubicBezTo>
                  <a:cubicBezTo>
                    <a:pt x="11" y="13"/>
                    <a:pt x="21" y="8"/>
                    <a:pt x="27" y="7"/>
                  </a:cubicBezTo>
                  <a:cubicBezTo>
                    <a:pt x="32" y="7"/>
                    <a:pt x="34" y="14"/>
                    <a:pt x="34" y="14"/>
                  </a:cubicBezTo>
                  <a:cubicBezTo>
                    <a:pt x="37" y="8"/>
                    <a:pt x="37" y="8"/>
                    <a:pt x="37" y="8"/>
                  </a:cubicBezTo>
                  <a:cubicBezTo>
                    <a:pt x="37" y="8"/>
                    <a:pt x="32" y="0"/>
                    <a:pt x="25" y="1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8" name="Freeform 9"/>
            <p:cNvSpPr>
              <a:spLocks/>
            </p:cNvSpPr>
            <p:nvPr/>
          </p:nvSpPr>
          <p:spPr bwMode="auto">
            <a:xfrm>
              <a:off x="1503363" y="1968500"/>
              <a:ext cx="53975" cy="60325"/>
            </a:xfrm>
            <a:custGeom>
              <a:avLst/>
              <a:gdLst>
                <a:gd name="T0" fmla="*/ 2 w 17"/>
                <a:gd name="T1" fmla="*/ 0 h 19"/>
                <a:gd name="T2" fmla="*/ 15 w 17"/>
                <a:gd name="T3" fmla="*/ 19 h 19"/>
                <a:gd name="T4" fmla="*/ 2 w 17"/>
                <a:gd name="T5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7" h="19">
                  <a:moveTo>
                    <a:pt x="2" y="0"/>
                  </a:moveTo>
                  <a:cubicBezTo>
                    <a:pt x="2" y="0"/>
                    <a:pt x="0" y="16"/>
                    <a:pt x="15" y="19"/>
                  </a:cubicBezTo>
                  <a:cubicBezTo>
                    <a:pt x="17" y="6"/>
                    <a:pt x="2" y="0"/>
                    <a:pt x="2" y="0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49" name="Freeform 10"/>
            <p:cNvSpPr>
              <a:spLocks/>
            </p:cNvSpPr>
            <p:nvPr/>
          </p:nvSpPr>
          <p:spPr bwMode="auto">
            <a:xfrm>
              <a:off x="1382713" y="2095500"/>
              <a:ext cx="69850" cy="57150"/>
            </a:xfrm>
            <a:custGeom>
              <a:avLst/>
              <a:gdLst>
                <a:gd name="T0" fmla="*/ 0 w 22"/>
                <a:gd name="T1" fmla="*/ 3 h 18"/>
                <a:gd name="T2" fmla="*/ 22 w 22"/>
                <a:gd name="T3" fmla="*/ 11 h 18"/>
                <a:gd name="T4" fmla="*/ 0 w 22"/>
                <a:gd name="T5" fmla="*/ 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" h="18">
                  <a:moveTo>
                    <a:pt x="0" y="3"/>
                  </a:moveTo>
                  <a:cubicBezTo>
                    <a:pt x="0" y="3"/>
                    <a:pt x="8" y="18"/>
                    <a:pt x="22" y="11"/>
                  </a:cubicBezTo>
                  <a:cubicBezTo>
                    <a:pt x="15" y="0"/>
                    <a:pt x="0" y="3"/>
                    <a:pt x="0" y="3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0" name="Freeform 11"/>
            <p:cNvSpPr>
              <a:spLocks/>
            </p:cNvSpPr>
            <p:nvPr/>
          </p:nvSpPr>
          <p:spPr bwMode="auto">
            <a:xfrm>
              <a:off x="1497013" y="2193925"/>
              <a:ext cx="69850" cy="60325"/>
            </a:xfrm>
            <a:custGeom>
              <a:avLst/>
              <a:gdLst>
                <a:gd name="T0" fmla="*/ 0 w 22"/>
                <a:gd name="T1" fmla="*/ 7 h 19"/>
                <a:gd name="T2" fmla="*/ 22 w 22"/>
                <a:gd name="T3" fmla="*/ 9 h 19"/>
                <a:gd name="T4" fmla="*/ 0 w 22"/>
                <a:gd name="T5" fmla="*/ 7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" h="19">
                  <a:moveTo>
                    <a:pt x="0" y="7"/>
                  </a:moveTo>
                  <a:cubicBezTo>
                    <a:pt x="0" y="7"/>
                    <a:pt x="10" y="19"/>
                    <a:pt x="22" y="9"/>
                  </a:cubicBezTo>
                  <a:cubicBezTo>
                    <a:pt x="15" y="0"/>
                    <a:pt x="0" y="7"/>
                    <a:pt x="0" y="7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1" name="Freeform 12"/>
            <p:cNvSpPr>
              <a:spLocks/>
            </p:cNvSpPr>
            <p:nvPr/>
          </p:nvSpPr>
          <p:spPr bwMode="auto">
            <a:xfrm>
              <a:off x="1192213" y="2124075"/>
              <a:ext cx="76200" cy="53975"/>
            </a:xfrm>
            <a:custGeom>
              <a:avLst/>
              <a:gdLst>
                <a:gd name="T0" fmla="*/ 0 w 24"/>
                <a:gd name="T1" fmla="*/ 9 h 17"/>
                <a:gd name="T2" fmla="*/ 24 w 24"/>
                <a:gd name="T3" fmla="*/ 6 h 17"/>
                <a:gd name="T4" fmla="*/ 0 w 24"/>
                <a:gd name="T5" fmla="*/ 9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4" h="17">
                  <a:moveTo>
                    <a:pt x="0" y="9"/>
                  </a:moveTo>
                  <a:cubicBezTo>
                    <a:pt x="0" y="9"/>
                    <a:pt x="14" y="17"/>
                    <a:pt x="24" y="6"/>
                  </a:cubicBezTo>
                  <a:cubicBezTo>
                    <a:pt x="13" y="0"/>
                    <a:pt x="0" y="9"/>
                    <a:pt x="0" y="9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2" name="Freeform 13"/>
            <p:cNvSpPr>
              <a:spLocks/>
            </p:cNvSpPr>
            <p:nvPr/>
          </p:nvSpPr>
          <p:spPr bwMode="auto">
            <a:xfrm>
              <a:off x="2590801" y="2441575"/>
              <a:ext cx="60325" cy="73025"/>
            </a:xfrm>
            <a:custGeom>
              <a:avLst/>
              <a:gdLst>
                <a:gd name="T0" fmla="*/ 11 w 19"/>
                <a:gd name="T1" fmla="*/ 23 h 23"/>
                <a:gd name="T2" fmla="*/ 9 w 19"/>
                <a:gd name="T3" fmla="*/ 0 h 23"/>
                <a:gd name="T4" fmla="*/ 11 w 19"/>
                <a:gd name="T5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9" h="23">
                  <a:moveTo>
                    <a:pt x="11" y="23"/>
                  </a:moveTo>
                  <a:cubicBezTo>
                    <a:pt x="19" y="13"/>
                    <a:pt x="9" y="0"/>
                    <a:pt x="9" y="0"/>
                  </a:cubicBezTo>
                  <a:cubicBezTo>
                    <a:pt x="9" y="0"/>
                    <a:pt x="0" y="13"/>
                    <a:pt x="11" y="23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3" name="Freeform 14"/>
            <p:cNvSpPr>
              <a:spLocks/>
            </p:cNvSpPr>
            <p:nvPr/>
          </p:nvSpPr>
          <p:spPr bwMode="auto">
            <a:xfrm>
              <a:off x="1868488" y="2301875"/>
              <a:ext cx="63500" cy="53975"/>
            </a:xfrm>
            <a:custGeom>
              <a:avLst/>
              <a:gdLst>
                <a:gd name="T0" fmla="*/ 0 w 20"/>
                <a:gd name="T1" fmla="*/ 4 h 17"/>
                <a:gd name="T2" fmla="*/ 20 w 20"/>
                <a:gd name="T3" fmla="*/ 15 h 17"/>
                <a:gd name="T4" fmla="*/ 0 w 20"/>
                <a:gd name="T5" fmla="*/ 4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0" h="17">
                  <a:moveTo>
                    <a:pt x="0" y="4"/>
                  </a:moveTo>
                  <a:cubicBezTo>
                    <a:pt x="4" y="17"/>
                    <a:pt x="20" y="15"/>
                    <a:pt x="20" y="15"/>
                  </a:cubicBezTo>
                  <a:cubicBezTo>
                    <a:pt x="20" y="15"/>
                    <a:pt x="15" y="0"/>
                    <a:pt x="0" y="4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4" name="Freeform 15"/>
            <p:cNvSpPr>
              <a:spLocks/>
            </p:cNvSpPr>
            <p:nvPr/>
          </p:nvSpPr>
          <p:spPr bwMode="auto">
            <a:xfrm>
              <a:off x="1903413" y="2222500"/>
              <a:ext cx="69850" cy="57150"/>
            </a:xfrm>
            <a:custGeom>
              <a:avLst/>
              <a:gdLst>
                <a:gd name="T0" fmla="*/ 0 w 22"/>
                <a:gd name="T1" fmla="*/ 10 h 18"/>
                <a:gd name="T2" fmla="*/ 22 w 22"/>
                <a:gd name="T3" fmla="*/ 11 h 18"/>
                <a:gd name="T4" fmla="*/ 0 w 22"/>
                <a:gd name="T5" fmla="*/ 1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" h="18">
                  <a:moveTo>
                    <a:pt x="0" y="10"/>
                  </a:moveTo>
                  <a:cubicBezTo>
                    <a:pt x="9" y="18"/>
                    <a:pt x="22" y="11"/>
                    <a:pt x="22" y="11"/>
                  </a:cubicBezTo>
                  <a:cubicBezTo>
                    <a:pt x="22" y="11"/>
                    <a:pt x="11" y="0"/>
                    <a:pt x="0" y="10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355" name="Freeform 16"/>
            <p:cNvSpPr>
              <a:spLocks/>
            </p:cNvSpPr>
            <p:nvPr/>
          </p:nvSpPr>
          <p:spPr bwMode="auto">
            <a:xfrm>
              <a:off x="2632076" y="2749550"/>
              <a:ext cx="60325" cy="50800"/>
            </a:xfrm>
            <a:custGeom>
              <a:avLst/>
              <a:gdLst>
                <a:gd name="T0" fmla="*/ 0 w 19"/>
                <a:gd name="T1" fmla="*/ 4 h 16"/>
                <a:gd name="T2" fmla="*/ 19 w 19"/>
                <a:gd name="T3" fmla="*/ 16 h 16"/>
                <a:gd name="T4" fmla="*/ 0 w 19"/>
                <a:gd name="T5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9" h="16">
                  <a:moveTo>
                    <a:pt x="0" y="4"/>
                  </a:moveTo>
                  <a:cubicBezTo>
                    <a:pt x="3" y="16"/>
                    <a:pt x="19" y="16"/>
                    <a:pt x="19" y="16"/>
                  </a:cubicBezTo>
                  <a:cubicBezTo>
                    <a:pt x="19" y="16"/>
                    <a:pt x="15" y="0"/>
                    <a:pt x="0" y="4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4" name="Freeform 17"/>
            <p:cNvSpPr>
              <a:spLocks/>
            </p:cNvSpPr>
            <p:nvPr/>
          </p:nvSpPr>
          <p:spPr bwMode="auto">
            <a:xfrm>
              <a:off x="2670176" y="2676525"/>
              <a:ext cx="69850" cy="57150"/>
            </a:xfrm>
            <a:custGeom>
              <a:avLst/>
              <a:gdLst>
                <a:gd name="T0" fmla="*/ 0 w 22"/>
                <a:gd name="T1" fmla="*/ 8 h 18"/>
                <a:gd name="T2" fmla="*/ 22 w 22"/>
                <a:gd name="T3" fmla="*/ 12 h 18"/>
                <a:gd name="T4" fmla="*/ 0 w 22"/>
                <a:gd name="T5" fmla="*/ 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" h="18">
                  <a:moveTo>
                    <a:pt x="0" y="8"/>
                  </a:moveTo>
                  <a:cubicBezTo>
                    <a:pt x="8" y="18"/>
                    <a:pt x="22" y="12"/>
                    <a:pt x="22" y="12"/>
                  </a:cubicBezTo>
                  <a:cubicBezTo>
                    <a:pt x="22" y="12"/>
                    <a:pt x="12" y="0"/>
                    <a:pt x="0" y="8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5" name="Freeform 18"/>
            <p:cNvSpPr>
              <a:spLocks/>
            </p:cNvSpPr>
            <p:nvPr/>
          </p:nvSpPr>
          <p:spPr bwMode="auto">
            <a:xfrm>
              <a:off x="2166938" y="2425700"/>
              <a:ext cx="53975" cy="50800"/>
            </a:xfrm>
            <a:custGeom>
              <a:avLst/>
              <a:gdLst>
                <a:gd name="T0" fmla="*/ 0 w 17"/>
                <a:gd name="T1" fmla="*/ 0 h 16"/>
                <a:gd name="T2" fmla="*/ 17 w 17"/>
                <a:gd name="T3" fmla="*/ 15 h 16"/>
                <a:gd name="T4" fmla="*/ 0 w 17"/>
                <a:gd name="T5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7" h="16">
                  <a:moveTo>
                    <a:pt x="0" y="0"/>
                  </a:moveTo>
                  <a:cubicBezTo>
                    <a:pt x="0" y="0"/>
                    <a:pt x="3" y="16"/>
                    <a:pt x="17" y="15"/>
                  </a:cubicBezTo>
                  <a:cubicBezTo>
                    <a:pt x="15" y="3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6" name="Freeform 19"/>
            <p:cNvSpPr>
              <a:spLocks/>
            </p:cNvSpPr>
            <p:nvPr/>
          </p:nvSpPr>
          <p:spPr bwMode="auto">
            <a:xfrm>
              <a:off x="2349501" y="2374900"/>
              <a:ext cx="50800" cy="63500"/>
            </a:xfrm>
            <a:custGeom>
              <a:avLst/>
              <a:gdLst>
                <a:gd name="T0" fmla="*/ 2 w 16"/>
                <a:gd name="T1" fmla="*/ 0 h 20"/>
                <a:gd name="T2" fmla="*/ 14 w 16"/>
                <a:gd name="T3" fmla="*/ 20 h 20"/>
                <a:gd name="T4" fmla="*/ 2 w 16"/>
                <a:gd name="T5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6" h="20">
                  <a:moveTo>
                    <a:pt x="2" y="0"/>
                  </a:moveTo>
                  <a:cubicBezTo>
                    <a:pt x="2" y="0"/>
                    <a:pt x="0" y="16"/>
                    <a:pt x="14" y="20"/>
                  </a:cubicBezTo>
                  <a:cubicBezTo>
                    <a:pt x="16" y="7"/>
                    <a:pt x="2" y="0"/>
                    <a:pt x="2" y="0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7" name="Freeform 20"/>
            <p:cNvSpPr>
              <a:spLocks/>
            </p:cNvSpPr>
            <p:nvPr/>
          </p:nvSpPr>
          <p:spPr bwMode="auto">
            <a:xfrm>
              <a:off x="2444751" y="2266950"/>
              <a:ext cx="60325" cy="69850"/>
            </a:xfrm>
            <a:custGeom>
              <a:avLst/>
              <a:gdLst>
                <a:gd name="T0" fmla="*/ 9 w 19"/>
                <a:gd name="T1" fmla="*/ 22 h 22"/>
                <a:gd name="T2" fmla="*/ 13 w 19"/>
                <a:gd name="T3" fmla="*/ 0 h 22"/>
                <a:gd name="T4" fmla="*/ 9 w 19"/>
                <a:gd name="T5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9" h="22">
                  <a:moveTo>
                    <a:pt x="9" y="22"/>
                  </a:moveTo>
                  <a:cubicBezTo>
                    <a:pt x="19" y="14"/>
                    <a:pt x="13" y="0"/>
                    <a:pt x="13" y="0"/>
                  </a:cubicBezTo>
                  <a:cubicBezTo>
                    <a:pt x="13" y="0"/>
                    <a:pt x="0" y="10"/>
                    <a:pt x="9" y="22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8" name="Freeform 21"/>
            <p:cNvSpPr>
              <a:spLocks/>
            </p:cNvSpPr>
            <p:nvPr/>
          </p:nvSpPr>
          <p:spPr bwMode="auto">
            <a:xfrm>
              <a:off x="2679701" y="2511425"/>
              <a:ext cx="66675" cy="57150"/>
            </a:xfrm>
            <a:custGeom>
              <a:avLst/>
              <a:gdLst>
                <a:gd name="T0" fmla="*/ 0 w 21"/>
                <a:gd name="T1" fmla="*/ 14 h 18"/>
                <a:gd name="T2" fmla="*/ 21 w 21"/>
                <a:gd name="T3" fmla="*/ 5 h 18"/>
                <a:gd name="T4" fmla="*/ 0 w 21"/>
                <a:gd name="T5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" h="18">
                  <a:moveTo>
                    <a:pt x="0" y="14"/>
                  </a:moveTo>
                  <a:cubicBezTo>
                    <a:pt x="12" y="18"/>
                    <a:pt x="21" y="5"/>
                    <a:pt x="21" y="5"/>
                  </a:cubicBezTo>
                  <a:cubicBezTo>
                    <a:pt x="21" y="5"/>
                    <a:pt x="6" y="0"/>
                    <a:pt x="0" y="14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79" name="Freeform 22"/>
            <p:cNvSpPr>
              <a:spLocks/>
            </p:cNvSpPr>
            <p:nvPr/>
          </p:nvSpPr>
          <p:spPr bwMode="auto">
            <a:xfrm>
              <a:off x="3022601" y="2762250"/>
              <a:ext cx="60325" cy="69850"/>
            </a:xfrm>
            <a:custGeom>
              <a:avLst/>
              <a:gdLst>
                <a:gd name="T0" fmla="*/ 12 w 19"/>
                <a:gd name="T1" fmla="*/ 22 h 22"/>
                <a:gd name="T2" fmla="*/ 8 w 19"/>
                <a:gd name="T3" fmla="*/ 0 h 22"/>
                <a:gd name="T4" fmla="*/ 12 w 19"/>
                <a:gd name="T5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9" h="22">
                  <a:moveTo>
                    <a:pt x="12" y="22"/>
                  </a:moveTo>
                  <a:cubicBezTo>
                    <a:pt x="19" y="12"/>
                    <a:pt x="8" y="0"/>
                    <a:pt x="8" y="0"/>
                  </a:cubicBezTo>
                  <a:cubicBezTo>
                    <a:pt x="8" y="0"/>
                    <a:pt x="0" y="13"/>
                    <a:pt x="12" y="22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0" name="Freeform 23"/>
            <p:cNvSpPr>
              <a:spLocks/>
            </p:cNvSpPr>
            <p:nvPr/>
          </p:nvSpPr>
          <p:spPr bwMode="auto">
            <a:xfrm>
              <a:off x="2943226" y="2781300"/>
              <a:ext cx="53975" cy="60325"/>
            </a:xfrm>
            <a:custGeom>
              <a:avLst/>
              <a:gdLst>
                <a:gd name="T0" fmla="*/ 2 w 17"/>
                <a:gd name="T1" fmla="*/ 0 h 19"/>
                <a:gd name="T2" fmla="*/ 15 w 17"/>
                <a:gd name="T3" fmla="*/ 19 h 19"/>
                <a:gd name="T4" fmla="*/ 2 w 17"/>
                <a:gd name="T5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7" h="19">
                  <a:moveTo>
                    <a:pt x="2" y="0"/>
                  </a:moveTo>
                  <a:cubicBezTo>
                    <a:pt x="2" y="0"/>
                    <a:pt x="0" y="16"/>
                    <a:pt x="15" y="19"/>
                  </a:cubicBezTo>
                  <a:cubicBezTo>
                    <a:pt x="17" y="7"/>
                    <a:pt x="2" y="0"/>
                    <a:pt x="2" y="0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1" name="Freeform 24"/>
            <p:cNvSpPr>
              <a:spLocks/>
            </p:cNvSpPr>
            <p:nvPr/>
          </p:nvSpPr>
          <p:spPr bwMode="auto">
            <a:xfrm>
              <a:off x="3298826" y="2844800"/>
              <a:ext cx="47625" cy="60325"/>
            </a:xfrm>
            <a:custGeom>
              <a:avLst/>
              <a:gdLst>
                <a:gd name="T0" fmla="*/ 2 w 15"/>
                <a:gd name="T1" fmla="*/ 19 h 19"/>
                <a:gd name="T2" fmla="*/ 15 w 15"/>
                <a:gd name="T3" fmla="*/ 0 h 19"/>
                <a:gd name="T4" fmla="*/ 2 w 15"/>
                <a:gd name="T5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" h="19">
                  <a:moveTo>
                    <a:pt x="2" y="19"/>
                  </a:moveTo>
                  <a:cubicBezTo>
                    <a:pt x="14" y="16"/>
                    <a:pt x="15" y="0"/>
                    <a:pt x="15" y="0"/>
                  </a:cubicBezTo>
                  <a:cubicBezTo>
                    <a:pt x="15" y="0"/>
                    <a:pt x="0" y="5"/>
                    <a:pt x="2" y="19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2" name="Freeform 25"/>
            <p:cNvSpPr>
              <a:spLocks/>
            </p:cNvSpPr>
            <p:nvPr/>
          </p:nvSpPr>
          <p:spPr bwMode="auto">
            <a:xfrm>
              <a:off x="3352801" y="2914650"/>
              <a:ext cx="60325" cy="50800"/>
            </a:xfrm>
            <a:custGeom>
              <a:avLst/>
              <a:gdLst>
                <a:gd name="T0" fmla="*/ 0 w 19"/>
                <a:gd name="T1" fmla="*/ 14 h 16"/>
                <a:gd name="T2" fmla="*/ 19 w 19"/>
                <a:gd name="T3" fmla="*/ 2 h 16"/>
                <a:gd name="T4" fmla="*/ 0 w 19"/>
                <a:gd name="T5" fmla="*/ 1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9" h="16">
                  <a:moveTo>
                    <a:pt x="0" y="14"/>
                  </a:moveTo>
                  <a:cubicBezTo>
                    <a:pt x="12" y="16"/>
                    <a:pt x="19" y="2"/>
                    <a:pt x="19" y="2"/>
                  </a:cubicBezTo>
                  <a:cubicBezTo>
                    <a:pt x="19" y="2"/>
                    <a:pt x="3" y="0"/>
                    <a:pt x="0" y="14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3" name="Freeform 26"/>
            <p:cNvSpPr>
              <a:spLocks/>
            </p:cNvSpPr>
            <p:nvPr/>
          </p:nvSpPr>
          <p:spPr bwMode="auto">
            <a:xfrm>
              <a:off x="2806701" y="2898775"/>
              <a:ext cx="66675" cy="50800"/>
            </a:xfrm>
            <a:custGeom>
              <a:avLst/>
              <a:gdLst>
                <a:gd name="T0" fmla="*/ 0 w 21"/>
                <a:gd name="T1" fmla="*/ 2 h 16"/>
                <a:gd name="T2" fmla="*/ 21 w 21"/>
                <a:gd name="T3" fmla="*/ 12 h 16"/>
                <a:gd name="T4" fmla="*/ 0 w 21"/>
                <a:gd name="T5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" h="16">
                  <a:moveTo>
                    <a:pt x="0" y="2"/>
                  </a:moveTo>
                  <a:cubicBezTo>
                    <a:pt x="0" y="2"/>
                    <a:pt x="7" y="16"/>
                    <a:pt x="21" y="12"/>
                  </a:cubicBezTo>
                  <a:cubicBezTo>
                    <a:pt x="17" y="0"/>
                    <a:pt x="0" y="2"/>
                    <a:pt x="0" y="2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4" name="Freeform 27"/>
            <p:cNvSpPr>
              <a:spLocks/>
            </p:cNvSpPr>
            <p:nvPr/>
          </p:nvSpPr>
          <p:spPr bwMode="auto">
            <a:xfrm>
              <a:off x="1830388" y="1990725"/>
              <a:ext cx="53975" cy="44450"/>
            </a:xfrm>
            <a:custGeom>
              <a:avLst/>
              <a:gdLst>
                <a:gd name="T0" fmla="*/ 0 w 17"/>
                <a:gd name="T1" fmla="*/ 12 h 14"/>
                <a:gd name="T2" fmla="*/ 17 w 17"/>
                <a:gd name="T3" fmla="*/ 1 h 14"/>
                <a:gd name="T4" fmla="*/ 0 w 17"/>
                <a:gd name="T5" fmla="*/ 1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7" h="14">
                  <a:moveTo>
                    <a:pt x="0" y="12"/>
                  </a:moveTo>
                  <a:cubicBezTo>
                    <a:pt x="11" y="14"/>
                    <a:pt x="17" y="1"/>
                    <a:pt x="17" y="1"/>
                  </a:cubicBezTo>
                  <a:cubicBezTo>
                    <a:pt x="17" y="1"/>
                    <a:pt x="3" y="0"/>
                    <a:pt x="0" y="12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5" name="Freeform 28"/>
            <p:cNvSpPr>
              <a:spLocks/>
            </p:cNvSpPr>
            <p:nvPr/>
          </p:nvSpPr>
          <p:spPr bwMode="auto">
            <a:xfrm>
              <a:off x="1690688" y="1933575"/>
              <a:ext cx="50800" cy="60325"/>
            </a:xfrm>
            <a:custGeom>
              <a:avLst/>
              <a:gdLst>
                <a:gd name="T0" fmla="*/ 6 w 16"/>
                <a:gd name="T1" fmla="*/ 19 h 19"/>
                <a:gd name="T2" fmla="*/ 11 w 16"/>
                <a:gd name="T3" fmla="*/ 0 h 19"/>
                <a:gd name="T4" fmla="*/ 6 w 16"/>
                <a:gd name="T5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6" h="19">
                  <a:moveTo>
                    <a:pt x="6" y="19"/>
                  </a:moveTo>
                  <a:cubicBezTo>
                    <a:pt x="16" y="14"/>
                    <a:pt x="11" y="0"/>
                    <a:pt x="11" y="0"/>
                  </a:cubicBezTo>
                  <a:cubicBezTo>
                    <a:pt x="11" y="0"/>
                    <a:pt x="0" y="7"/>
                    <a:pt x="6" y="19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6" name="Freeform 29"/>
            <p:cNvSpPr>
              <a:spLocks/>
            </p:cNvSpPr>
            <p:nvPr/>
          </p:nvSpPr>
          <p:spPr bwMode="auto">
            <a:xfrm>
              <a:off x="36513" y="2149475"/>
              <a:ext cx="73025" cy="60325"/>
            </a:xfrm>
            <a:custGeom>
              <a:avLst/>
              <a:gdLst>
                <a:gd name="T0" fmla="*/ 0 w 23"/>
                <a:gd name="T1" fmla="*/ 15 h 19"/>
                <a:gd name="T2" fmla="*/ 23 w 23"/>
                <a:gd name="T3" fmla="*/ 0 h 19"/>
                <a:gd name="T4" fmla="*/ 0 w 23"/>
                <a:gd name="T5" fmla="*/ 15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3" h="19">
                  <a:moveTo>
                    <a:pt x="0" y="15"/>
                  </a:moveTo>
                  <a:cubicBezTo>
                    <a:pt x="17" y="19"/>
                    <a:pt x="23" y="0"/>
                    <a:pt x="23" y="0"/>
                  </a:cubicBezTo>
                  <a:cubicBezTo>
                    <a:pt x="23" y="0"/>
                    <a:pt x="4" y="0"/>
                    <a:pt x="0" y="15"/>
                  </a:cubicBezTo>
                  <a:close/>
                </a:path>
              </a:pathLst>
            </a:custGeom>
            <a:solidFill>
              <a:srgbClr val="CF60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7" name="Freeform 30"/>
            <p:cNvSpPr>
              <a:spLocks/>
            </p:cNvSpPr>
            <p:nvPr/>
          </p:nvSpPr>
          <p:spPr bwMode="auto">
            <a:xfrm>
              <a:off x="2390776" y="2530475"/>
              <a:ext cx="320675" cy="282575"/>
            </a:xfrm>
            <a:custGeom>
              <a:avLst/>
              <a:gdLst>
                <a:gd name="T0" fmla="*/ 78 w 101"/>
                <a:gd name="T1" fmla="*/ 78 h 89"/>
                <a:gd name="T2" fmla="*/ 86 w 101"/>
                <a:gd name="T3" fmla="*/ 42 h 89"/>
                <a:gd name="T4" fmla="*/ 64 w 101"/>
                <a:gd name="T5" fmla="*/ 42 h 89"/>
                <a:gd name="T6" fmla="*/ 63 w 101"/>
                <a:gd name="T7" fmla="*/ 22 h 89"/>
                <a:gd name="T8" fmla="*/ 33 w 101"/>
                <a:gd name="T9" fmla="*/ 33 h 89"/>
                <a:gd name="T10" fmla="*/ 20 w 101"/>
                <a:gd name="T11" fmla="*/ 1 h 89"/>
                <a:gd name="T12" fmla="*/ 4 w 101"/>
                <a:gd name="T13" fmla="*/ 20 h 89"/>
                <a:gd name="T14" fmla="*/ 25 w 101"/>
                <a:gd name="T15" fmla="*/ 7 h 89"/>
                <a:gd name="T16" fmla="*/ 29 w 101"/>
                <a:gd name="T17" fmla="*/ 40 h 89"/>
                <a:gd name="T18" fmla="*/ 58 w 101"/>
                <a:gd name="T19" fmla="*/ 25 h 89"/>
                <a:gd name="T20" fmla="*/ 60 w 101"/>
                <a:gd name="T21" fmla="*/ 48 h 89"/>
                <a:gd name="T22" fmla="*/ 84 w 101"/>
                <a:gd name="T23" fmla="*/ 46 h 89"/>
                <a:gd name="T24" fmla="*/ 71 w 101"/>
                <a:gd name="T25" fmla="*/ 81 h 89"/>
                <a:gd name="T26" fmla="*/ 101 w 101"/>
                <a:gd name="T27" fmla="*/ 89 h 89"/>
                <a:gd name="T28" fmla="*/ 78 w 101"/>
                <a:gd name="T29" fmla="*/ 78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01" h="89">
                  <a:moveTo>
                    <a:pt x="78" y="78"/>
                  </a:moveTo>
                  <a:cubicBezTo>
                    <a:pt x="91" y="71"/>
                    <a:pt x="99" y="57"/>
                    <a:pt x="86" y="42"/>
                  </a:cubicBezTo>
                  <a:cubicBezTo>
                    <a:pt x="78" y="33"/>
                    <a:pt x="64" y="42"/>
                    <a:pt x="64" y="42"/>
                  </a:cubicBezTo>
                  <a:cubicBezTo>
                    <a:pt x="64" y="42"/>
                    <a:pt x="72" y="32"/>
                    <a:pt x="63" y="22"/>
                  </a:cubicBezTo>
                  <a:cubicBezTo>
                    <a:pt x="54" y="12"/>
                    <a:pt x="42" y="20"/>
                    <a:pt x="33" y="33"/>
                  </a:cubicBezTo>
                  <a:cubicBezTo>
                    <a:pt x="44" y="18"/>
                    <a:pt x="33" y="0"/>
                    <a:pt x="20" y="1"/>
                  </a:cubicBezTo>
                  <a:cubicBezTo>
                    <a:pt x="6" y="1"/>
                    <a:pt x="0" y="17"/>
                    <a:pt x="4" y="20"/>
                  </a:cubicBezTo>
                  <a:cubicBezTo>
                    <a:pt x="6" y="17"/>
                    <a:pt x="7" y="3"/>
                    <a:pt x="25" y="7"/>
                  </a:cubicBezTo>
                  <a:cubicBezTo>
                    <a:pt x="40" y="11"/>
                    <a:pt x="29" y="40"/>
                    <a:pt x="29" y="40"/>
                  </a:cubicBezTo>
                  <a:cubicBezTo>
                    <a:pt x="29" y="40"/>
                    <a:pt x="46" y="19"/>
                    <a:pt x="58" y="25"/>
                  </a:cubicBezTo>
                  <a:cubicBezTo>
                    <a:pt x="66" y="31"/>
                    <a:pt x="60" y="48"/>
                    <a:pt x="60" y="48"/>
                  </a:cubicBezTo>
                  <a:cubicBezTo>
                    <a:pt x="60" y="48"/>
                    <a:pt x="76" y="38"/>
                    <a:pt x="84" y="46"/>
                  </a:cubicBezTo>
                  <a:cubicBezTo>
                    <a:pt x="98" y="61"/>
                    <a:pt x="71" y="81"/>
                    <a:pt x="71" y="81"/>
                  </a:cubicBezTo>
                  <a:cubicBezTo>
                    <a:pt x="71" y="81"/>
                    <a:pt x="92" y="80"/>
                    <a:pt x="101" y="89"/>
                  </a:cubicBezTo>
                  <a:cubicBezTo>
                    <a:pt x="98" y="79"/>
                    <a:pt x="90" y="78"/>
                    <a:pt x="78" y="78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8" name="Freeform 31"/>
            <p:cNvSpPr>
              <a:spLocks/>
            </p:cNvSpPr>
            <p:nvPr/>
          </p:nvSpPr>
          <p:spPr bwMode="auto">
            <a:xfrm>
              <a:off x="2109788" y="2225675"/>
              <a:ext cx="703263" cy="495300"/>
            </a:xfrm>
            <a:custGeom>
              <a:avLst/>
              <a:gdLst>
                <a:gd name="T0" fmla="*/ 205 w 222"/>
                <a:gd name="T1" fmla="*/ 131 h 156"/>
                <a:gd name="T2" fmla="*/ 211 w 222"/>
                <a:gd name="T3" fmla="*/ 107 h 156"/>
                <a:gd name="T4" fmla="*/ 188 w 222"/>
                <a:gd name="T5" fmla="*/ 97 h 156"/>
                <a:gd name="T6" fmla="*/ 189 w 222"/>
                <a:gd name="T7" fmla="*/ 65 h 156"/>
                <a:gd name="T8" fmla="*/ 148 w 222"/>
                <a:gd name="T9" fmla="*/ 54 h 156"/>
                <a:gd name="T10" fmla="*/ 144 w 222"/>
                <a:gd name="T11" fmla="*/ 24 h 156"/>
                <a:gd name="T12" fmla="*/ 102 w 222"/>
                <a:gd name="T13" fmla="*/ 36 h 156"/>
                <a:gd name="T14" fmla="*/ 96 w 222"/>
                <a:gd name="T15" fmla="*/ 5 h 156"/>
                <a:gd name="T16" fmla="*/ 76 w 222"/>
                <a:gd name="T17" fmla="*/ 17 h 156"/>
                <a:gd name="T18" fmla="*/ 56 w 222"/>
                <a:gd name="T19" fmla="*/ 8 h 156"/>
                <a:gd name="T20" fmla="*/ 46 w 222"/>
                <a:gd name="T21" fmla="*/ 39 h 156"/>
                <a:gd name="T22" fmla="*/ 17 w 222"/>
                <a:gd name="T23" fmla="*/ 23 h 156"/>
                <a:gd name="T24" fmla="*/ 15 w 222"/>
                <a:gd name="T25" fmla="*/ 55 h 156"/>
                <a:gd name="T26" fmla="*/ 21 w 222"/>
                <a:gd name="T27" fmla="*/ 27 h 156"/>
                <a:gd name="T28" fmla="*/ 50 w 222"/>
                <a:gd name="T29" fmla="*/ 51 h 156"/>
                <a:gd name="T30" fmla="*/ 60 w 222"/>
                <a:gd name="T31" fmla="*/ 17 h 156"/>
                <a:gd name="T32" fmla="*/ 80 w 222"/>
                <a:gd name="T33" fmla="*/ 32 h 156"/>
                <a:gd name="T34" fmla="*/ 92 w 222"/>
                <a:gd name="T35" fmla="*/ 12 h 156"/>
                <a:gd name="T36" fmla="*/ 98 w 222"/>
                <a:gd name="T37" fmla="*/ 47 h 156"/>
                <a:gd name="T38" fmla="*/ 140 w 222"/>
                <a:gd name="T39" fmla="*/ 31 h 156"/>
                <a:gd name="T40" fmla="*/ 139 w 222"/>
                <a:gd name="T41" fmla="*/ 60 h 156"/>
                <a:gd name="T42" fmla="*/ 185 w 222"/>
                <a:gd name="T43" fmla="*/ 73 h 156"/>
                <a:gd name="T44" fmla="*/ 174 w 222"/>
                <a:gd name="T45" fmla="*/ 103 h 156"/>
                <a:gd name="T46" fmla="*/ 206 w 222"/>
                <a:gd name="T47" fmla="*/ 110 h 156"/>
                <a:gd name="T48" fmla="*/ 196 w 222"/>
                <a:gd name="T49" fmla="*/ 133 h 156"/>
                <a:gd name="T50" fmla="*/ 214 w 222"/>
                <a:gd name="T51" fmla="*/ 144 h 156"/>
                <a:gd name="T52" fmla="*/ 207 w 222"/>
                <a:gd name="T53" fmla="*/ 153 h 156"/>
                <a:gd name="T54" fmla="*/ 207 w 222"/>
                <a:gd name="T55" fmla="*/ 156 h 156"/>
                <a:gd name="T56" fmla="*/ 220 w 222"/>
                <a:gd name="T57" fmla="*/ 144 h 156"/>
                <a:gd name="T58" fmla="*/ 205 w 222"/>
                <a:gd name="T59" fmla="*/ 131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22" h="156">
                  <a:moveTo>
                    <a:pt x="205" y="131"/>
                  </a:moveTo>
                  <a:cubicBezTo>
                    <a:pt x="205" y="131"/>
                    <a:pt x="220" y="120"/>
                    <a:pt x="211" y="107"/>
                  </a:cubicBezTo>
                  <a:cubicBezTo>
                    <a:pt x="203" y="94"/>
                    <a:pt x="188" y="97"/>
                    <a:pt x="188" y="97"/>
                  </a:cubicBezTo>
                  <a:cubicBezTo>
                    <a:pt x="188" y="97"/>
                    <a:pt x="200" y="81"/>
                    <a:pt x="189" y="65"/>
                  </a:cubicBezTo>
                  <a:cubicBezTo>
                    <a:pt x="180" y="50"/>
                    <a:pt x="148" y="54"/>
                    <a:pt x="148" y="54"/>
                  </a:cubicBezTo>
                  <a:cubicBezTo>
                    <a:pt x="148" y="54"/>
                    <a:pt x="160" y="41"/>
                    <a:pt x="144" y="24"/>
                  </a:cubicBezTo>
                  <a:cubicBezTo>
                    <a:pt x="130" y="8"/>
                    <a:pt x="102" y="36"/>
                    <a:pt x="102" y="36"/>
                  </a:cubicBezTo>
                  <a:cubicBezTo>
                    <a:pt x="102" y="36"/>
                    <a:pt x="106" y="8"/>
                    <a:pt x="96" y="5"/>
                  </a:cubicBezTo>
                  <a:cubicBezTo>
                    <a:pt x="80" y="0"/>
                    <a:pt x="76" y="17"/>
                    <a:pt x="76" y="17"/>
                  </a:cubicBezTo>
                  <a:cubicBezTo>
                    <a:pt x="76" y="17"/>
                    <a:pt x="68" y="2"/>
                    <a:pt x="56" y="8"/>
                  </a:cubicBezTo>
                  <a:cubicBezTo>
                    <a:pt x="46" y="11"/>
                    <a:pt x="46" y="39"/>
                    <a:pt x="46" y="39"/>
                  </a:cubicBezTo>
                  <a:cubicBezTo>
                    <a:pt x="46" y="39"/>
                    <a:pt x="33" y="16"/>
                    <a:pt x="17" y="23"/>
                  </a:cubicBezTo>
                  <a:cubicBezTo>
                    <a:pt x="0" y="32"/>
                    <a:pt x="15" y="55"/>
                    <a:pt x="15" y="55"/>
                  </a:cubicBezTo>
                  <a:cubicBezTo>
                    <a:pt x="15" y="55"/>
                    <a:pt x="12" y="31"/>
                    <a:pt x="21" y="27"/>
                  </a:cubicBezTo>
                  <a:cubicBezTo>
                    <a:pt x="30" y="24"/>
                    <a:pt x="50" y="51"/>
                    <a:pt x="50" y="51"/>
                  </a:cubicBezTo>
                  <a:cubicBezTo>
                    <a:pt x="50" y="51"/>
                    <a:pt x="51" y="22"/>
                    <a:pt x="60" y="17"/>
                  </a:cubicBezTo>
                  <a:cubicBezTo>
                    <a:pt x="69" y="10"/>
                    <a:pt x="80" y="32"/>
                    <a:pt x="80" y="32"/>
                  </a:cubicBezTo>
                  <a:cubicBezTo>
                    <a:pt x="80" y="32"/>
                    <a:pt x="79" y="11"/>
                    <a:pt x="92" y="12"/>
                  </a:cubicBezTo>
                  <a:cubicBezTo>
                    <a:pt x="97" y="12"/>
                    <a:pt x="98" y="47"/>
                    <a:pt x="98" y="47"/>
                  </a:cubicBezTo>
                  <a:cubicBezTo>
                    <a:pt x="98" y="47"/>
                    <a:pt x="127" y="16"/>
                    <a:pt x="140" y="31"/>
                  </a:cubicBezTo>
                  <a:cubicBezTo>
                    <a:pt x="154" y="46"/>
                    <a:pt x="139" y="60"/>
                    <a:pt x="139" y="60"/>
                  </a:cubicBezTo>
                  <a:cubicBezTo>
                    <a:pt x="139" y="60"/>
                    <a:pt x="175" y="59"/>
                    <a:pt x="185" y="73"/>
                  </a:cubicBezTo>
                  <a:cubicBezTo>
                    <a:pt x="195" y="85"/>
                    <a:pt x="174" y="103"/>
                    <a:pt x="174" y="103"/>
                  </a:cubicBezTo>
                  <a:cubicBezTo>
                    <a:pt x="174" y="103"/>
                    <a:pt x="200" y="100"/>
                    <a:pt x="206" y="110"/>
                  </a:cubicBezTo>
                  <a:cubicBezTo>
                    <a:pt x="211" y="121"/>
                    <a:pt x="196" y="133"/>
                    <a:pt x="196" y="133"/>
                  </a:cubicBezTo>
                  <a:cubicBezTo>
                    <a:pt x="196" y="133"/>
                    <a:pt x="212" y="136"/>
                    <a:pt x="214" y="144"/>
                  </a:cubicBezTo>
                  <a:cubicBezTo>
                    <a:pt x="217" y="150"/>
                    <a:pt x="207" y="153"/>
                    <a:pt x="207" y="153"/>
                  </a:cubicBezTo>
                  <a:cubicBezTo>
                    <a:pt x="207" y="156"/>
                    <a:pt x="207" y="156"/>
                    <a:pt x="207" y="156"/>
                  </a:cubicBezTo>
                  <a:cubicBezTo>
                    <a:pt x="207" y="156"/>
                    <a:pt x="222" y="155"/>
                    <a:pt x="220" y="144"/>
                  </a:cubicBezTo>
                  <a:cubicBezTo>
                    <a:pt x="217" y="134"/>
                    <a:pt x="205" y="131"/>
                    <a:pt x="205" y="131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89" name="Freeform 32"/>
            <p:cNvSpPr>
              <a:spLocks/>
            </p:cNvSpPr>
            <p:nvPr/>
          </p:nvSpPr>
          <p:spPr bwMode="auto">
            <a:xfrm>
              <a:off x="3108326" y="2743200"/>
              <a:ext cx="349250" cy="596900"/>
            </a:xfrm>
            <a:custGeom>
              <a:avLst/>
              <a:gdLst>
                <a:gd name="T0" fmla="*/ 88 w 110"/>
                <a:gd name="T1" fmla="*/ 89 h 188"/>
                <a:gd name="T2" fmla="*/ 101 w 110"/>
                <a:gd name="T3" fmla="*/ 69 h 188"/>
                <a:gd name="T4" fmla="*/ 67 w 110"/>
                <a:gd name="T5" fmla="*/ 55 h 188"/>
                <a:gd name="T6" fmla="*/ 81 w 110"/>
                <a:gd name="T7" fmla="*/ 33 h 188"/>
                <a:gd name="T8" fmla="*/ 60 w 110"/>
                <a:gd name="T9" fmla="*/ 30 h 188"/>
                <a:gd name="T10" fmla="*/ 53 w 110"/>
                <a:gd name="T11" fmla="*/ 14 h 188"/>
                <a:gd name="T12" fmla="*/ 30 w 110"/>
                <a:gd name="T13" fmla="*/ 28 h 188"/>
                <a:gd name="T14" fmla="*/ 18 w 110"/>
                <a:gd name="T15" fmla="*/ 3 h 188"/>
                <a:gd name="T16" fmla="*/ 0 w 110"/>
                <a:gd name="T17" fmla="*/ 21 h 188"/>
                <a:gd name="T18" fmla="*/ 19 w 110"/>
                <a:gd name="T19" fmla="*/ 8 h 188"/>
                <a:gd name="T20" fmla="*/ 24 w 110"/>
                <a:gd name="T21" fmla="*/ 37 h 188"/>
                <a:gd name="T22" fmla="*/ 50 w 110"/>
                <a:gd name="T23" fmla="*/ 21 h 188"/>
                <a:gd name="T24" fmla="*/ 55 w 110"/>
                <a:gd name="T25" fmla="*/ 40 h 188"/>
                <a:gd name="T26" fmla="*/ 74 w 110"/>
                <a:gd name="T27" fmla="*/ 35 h 188"/>
                <a:gd name="T28" fmla="*/ 59 w 110"/>
                <a:gd name="T29" fmla="*/ 59 h 188"/>
                <a:gd name="T30" fmla="*/ 94 w 110"/>
                <a:gd name="T31" fmla="*/ 72 h 188"/>
                <a:gd name="T32" fmla="*/ 78 w 110"/>
                <a:gd name="T33" fmla="*/ 89 h 188"/>
                <a:gd name="T34" fmla="*/ 101 w 110"/>
                <a:gd name="T35" fmla="*/ 120 h 188"/>
                <a:gd name="T36" fmla="*/ 76 w 110"/>
                <a:gd name="T37" fmla="*/ 132 h 188"/>
                <a:gd name="T38" fmla="*/ 94 w 110"/>
                <a:gd name="T39" fmla="*/ 153 h 188"/>
                <a:gd name="T40" fmla="*/ 75 w 110"/>
                <a:gd name="T41" fmla="*/ 161 h 188"/>
                <a:gd name="T42" fmla="*/ 81 w 110"/>
                <a:gd name="T43" fmla="*/ 178 h 188"/>
                <a:gd name="T44" fmla="*/ 71 w 110"/>
                <a:gd name="T45" fmla="*/ 179 h 188"/>
                <a:gd name="T46" fmla="*/ 69 w 110"/>
                <a:gd name="T47" fmla="*/ 181 h 188"/>
                <a:gd name="T48" fmla="*/ 84 w 110"/>
                <a:gd name="T49" fmla="*/ 181 h 188"/>
                <a:gd name="T50" fmla="*/ 82 w 110"/>
                <a:gd name="T51" fmla="*/ 165 h 188"/>
                <a:gd name="T52" fmla="*/ 99 w 110"/>
                <a:gd name="T53" fmla="*/ 154 h 188"/>
                <a:gd name="T54" fmla="*/ 89 w 110"/>
                <a:gd name="T55" fmla="*/ 136 h 188"/>
                <a:gd name="T56" fmla="*/ 108 w 110"/>
                <a:gd name="T57" fmla="*/ 119 h 188"/>
                <a:gd name="T58" fmla="*/ 88 w 110"/>
                <a:gd name="T59" fmla="*/ 89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10" h="188">
                  <a:moveTo>
                    <a:pt x="88" y="89"/>
                  </a:moveTo>
                  <a:cubicBezTo>
                    <a:pt x="88" y="89"/>
                    <a:pt x="102" y="87"/>
                    <a:pt x="101" y="69"/>
                  </a:cubicBezTo>
                  <a:cubicBezTo>
                    <a:pt x="100" y="52"/>
                    <a:pt x="67" y="55"/>
                    <a:pt x="67" y="55"/>
                  </a:cubicBezTo>
                  <a:cubicBezTo>
                    <a:pt x="67" y="55"/>
                    <a:pt x="86" y="41"/>
                    <a:pt x="81" y="33"/>
                  </a:cubicBezTo>
                  <a:cubicBezTo>
                    <a:pt x="73" y="22"/>
                    <a:pt x="60" y="30"/>
                    <a:pt x="60" y="30"/>
                  </a:cubicBezTo>
                  <a:cubicBezTo>
                    <a:pt x="60" y="30"/>
                    <a:pt x="63" y="17"/>
                    <a:pt x="53" y="14"/>
                  </a:cubicBezTo>
                  <a:cubicBezTo>
                    <a:pt x="45" y="12"/>
                    <a:pt x="30" y="28"/>
                    <a:pt x="30" y="28"/>
                  </a:cubicBezTo>
                  <a:cubicBezTo>
                    <a:pt x="30" y="28"/>
                    <a:pt x="34" y="7"/>
                    <a:pt x="18" y="3"/>
                  </a:cubicBezTo>
                  <a:cubicBezTo>
                    <a:pt x="4" y="0"/>
                    <a:pt x="0" y="21"/>
                    <a:pt x="0" y="21"/>
                  </a:cubicBezTo>
                  <a:cubicBezTo>
                    <a:pt x="0" y="21"/>
                    <a:pt x="11" y="6"/>
                    <a:pt x="19" y="8"/>
                  </a:cubicBezTo>
                  <a:cubicBezTo>
                    <a:pt x="27" y="11"/>
                    <a:pt x="24" y="37"/>
                    <a:pt x="24" y="37"/>
                  </a:cubicBezTo>
                  <a:cubicBezTo>
                    <a:pt x="24" y="37"/>
                    <a:pt x="41" y="20"/>
                    <a:pt x="50" y="21"/>
                  </a:cubicBezTo>
                  <a:cubicBezTo>
                    <a:pt x="60" y="22"/>
                    <a:pt x="55" y="40"/>
                    <a:pt x="55" y="40"/>
                  </a:cubicBezTo>
                  <a:cubicBezTo>
                    <a:pt x="55" y="40"/>
                    <a:pt x="65" y="28"/>
                    <a:pt x="74" y="35"/>
                  </a:cubicBezTo>
                  <a:cubicBezTo>
                    <a:pt x="77" y="38"/>
                    <a:pt x="59" y="59"/>
                    <a:pt x="59" y="59"/>
                  </a:cubicBezTo>
                  <a:cubicBezTo>
                    <a:pt x="59" y="59"/>
                    <a:pt x="94" y="56"/>
                    <a:pt x="94" y="72"/>
                  </a:cubicBezTo>
                  <a:cubicBezTo>
                    <a:pt x="95" y="88"/>
                    <a:pt x="78" y="89"/>
                    <a:pt x="78" y="89"/>
                  </a:cubicBezTo>
                  <a:cubicBezTo>
                    <a:pt x="78" y="89"/>
                    <a:pt x="101" y="106"/>
                    <a:pt x="101" y="120"/>
                  </a:cubicBezTo>
                  <a:cubicBezTo>
                    <a:pt x="100" y="134"/>
                    <a:pt x="76" y="132"/>
                    <a:pt x="76" y="132"/>
                  </a:cubicBezTo>
                  <a:cubicBezTo>
                    <a:pt x="76" y="132"/>
                    <a:pt x="95" y="144"/>
                    <a:pt x="94" y="153"/>
                  </a:cubicBezTo>
                  <a:cubicBezTo>
                    <a:pt x="92" y="162"/>
                    <a:pt x="75" y="161"/>
                    <a:pt x="75" y="161"/>
                  </a:cubicBezTo>
                  <a:cubicBezTo>
                    <a:pt x="75" y="161"/>
                    <a:pt x="82" y="172"/>
                    <a:pt x="81" y="178"/>
                  </a:cubicBezTo>
                  <a:cubicBezTo>
                    <a:pt x="79" y="182"/>
                    <a:pt x="71" y="179"/>
                    <a:pt x="71" y="179"/>
                  </a:cubicBezTo>
                  <a:cubicBezTo>
                    <a:pt x="69" y="181"/>
                    <a:pt x="69" y="181"/>
                    <a:pt x="69" y="181"/>
                  </a:cubicBezTo>
                  <a:cubicBezTo>
                    <a:pt x="69" y="181"/>
                    <a:pt x="79" y="188"/>
                    <a:pt x="84" y="181"/>
                  </a:cubicBezTo>
                  <a:cubicBezTo>
                    <a:pt x="89" y="173"/>
                    <a:pt x="82" y="165"/>
                    <a:pt x="82" y="165"/>
                  </a:cubicBezTo>
                  <a:cubicBezTo>
                    <a:pt x="82" y="165"/>
                    <a:pt x="98" y="166"/>
                    <a:pt x="99" y="154"/>
                  </a:cubicBezTo>
                  <a:cubicBezTo>
                    <a:pt x="100" y="142"/>
                    <a:pt x="89" y="136"/>
                    <a:pt x="89" y="136"/>
                  </a:cubicBezTo>
                  <a:cubicBezTo>
                    <a:pt x="89" y="136"/>
                    <a:pt x="106" y="132"/>
                    <a:pt x="108" y="119"/>
                  </a:cubicBezTo>
                  <a:cubicBezTo>
                    <a:pt x="110" y="104"/>
                    <a:pt x="88" y="89"/>
                    <a:pt x="88" y="89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0" name="Freeform 33"/>
            <p:cNvSpPr>
              <a:spLocks/>
            </p:cNvSpPr>
            <p:nvPr/>
          </p:nvSpPr>
          <p:spPr bwMode="auto">
            <a:xfrm>
              <a:off x="1328738" y="1889125"/>
              <a:ext cx="730250" cy="403225"/>
            </a:xfrm>
            <a:custGeom>
              <a:avLst/>
              <a:gdLst>
                <a:gd name="T0" fmla="*/ 196 w 230"/>
                <a:gd name="T1" fmla="*/ 90 h 127"/>
                <a:gd name="T2" fmla="*/ 213 w 230"/>
                <a:gd name="T3" fmla="*/ 57 h 127"/>
                <a:gd name="T4" fmla="*/ 193 w 230"/>
                <a:gd name="T5" fmla="*/ 49 h 127"/>
                <a:gd name="T6" fmla="*/ 191 w 230"/>
                <a:gd name="T7" fmla="*/ 23 h 127"/>
                <a:gd name="T8" fmla="*/ 163 w 230"/>
                <a:gd name="T9" fmla="*/ 46 h 127"/>
                <a:gd name="T10" fmla="*/ 146 w 230"/>
                <a:gd name="T11" fmla="*/ 5 h 127"/>
                <a:gd name="T12" fmla="*/ 122 w 230"/>
                <a:gd name="T13" fmla="*/ 27 h 127"/>
                <a:gd name="T14" fmla="*/ 87 w 230"/>
                <a:gd name="T15" fmla="*/ 6 h 127"/>
                <a:gd name="T16" fmla="*/ 64 w 230"/>
                <a:gd name="T17" fmla="*/ 36 h 127"/>
                <a:gd name="T18" fmla="*/ 43 w 230"/>
                <a:gd name="T19" fmla="*/ 25 h 127"/>
                <a:gd name="T20" fmla="*/ 30 w 230"/>
                <a:gd name="T21" fmla="*/ 50 h 127"/>
                <a:gd name="T22" fmla="*/ 11 w 230"/>
                <a:gd name="T23" fmla="*/ 51 h 127"/>
                <a:gd name="T24" fmla="*/ 10 w 230"/>
                <a:gd name="T25" fmla="*/ 72 h 127"/>
                <a:gd name="T26" fmla="*/ 12 w 230"/>
                <a:gd name="T27" fmla="*/ 68 h 127"/>
                <a:gd name="T28" fmla="*/ 14 w 230"/>
                <a:gd name="T29" fmla="*/ 55 h 127"/>
                <a:gd name="T30" fmla="*/ 34 w 230"/>
                <a:gd name="T31" fmla="*/ 59 h 127"/>
                <a:gd name="T32" fmla="*/ 44 w 230"/>
                <a:gd name="T33" fmla="*/ 33 h 127"/>
                <a:gd name="T34" fmla="*/ 69 w 230"/>
                <a:gd name="T35" fmla="*/ 51 h 127"/>
                <a:gd name="T36" fmla="*/ 85 w 230"/>
                <a:gd name="T37" fmla="*/ 15 h 127"/>
                <a:gd name="T38" fmla="*/ 123 w 230"/>
                <a:gd name="T39" fmla="*/ 39 h 127"/>
                <a:gd name="T40" fmla="*/ 143 w 230"/>
                <a:gd name="T41" fmla="*/ 14 h 127"/>
                <a:gd name="T42" fmla="*/ 158 w 230"/>
                <a:gd name="T43" fmla="*/ 59 h 127"/>
                <a:gd name="T44" fmla="*/ 188 w 230"/>
                <a:gd name="T45" fmla="*/ 33 h 127"/>
                <a:gd name="T46" fmla="*/ 181 w 230"/>
                <a:gd name="T47" fmla="*/ 60 h 127"/>
                <a:gd name="T48" fmla="*/ 204 w 230"/>
                <a:gd name="T49" fmla="*/ 62 h 127"/>
                <a:gd name="T50" fmla="*/ 184 w 230"/>
                <a:gd name="T51" fmla="*/ 99 h 127"/>
                <a:gd name="T52" fmla="*/ 220 w 230"/>
                <a:gd name="T53" fmla="*/ 100 h 127"/>
                <a:gd name="T54" fmla="*/ 204 w 230"/>
                <a:gd name="T55" fmla="*/ 127 h 127"/>
                <a:gd name="T56" fmla="*/ 226 w 230"/>
                <a:gd name="T57" fmla="*/ 99 h 127"/>
                <a:gd name="T58" fmla="*/ 196 w 230"/>
                <a:gd name="T59" fmla="*/ 90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30" h="127">
                  <a:moveTo>
                    <a:pt x="196" y="90"/>
                  </a:moveTo>
                  <a:cubicBezTo>
                    <a:pt x="196" y="90"/>
                    <a:pt x="217" y="66"/>
                    <a:pt x="213" y="57"/>
                  </a:cubicBezTo>
                  <a:cubicBezTo>
                    <a:pt x="209" y="43"/>
                    <a:pt x="193" y="49"/>
                    <a:pt x="193" y="49"/>
                  </a:cubicBezTo>
                  <a:cubicBezTo>
                    <a:pt x="193" y="49"/>
                    <a:pt x="203" y="32"/>
                    <a:pt x="191" y="23"/>
                  </a:cubicBezTo>
                  <a:cubicBezTo>
                    <a:pt x="181" y="19"/>
                    <a:pt x="163" y="46"/>
                    <a:pt x="163" y="46"/>
                  </a:cubicBezTo>
                  <a:cubicBezTo>
                    <a:pt x="163" y="46"/>
                    <a:pt x="168" y="2"/>
                    <a:pt x="146" y="5"/>
                  </a:cubicBezTo>
                  <a:cubicBezTo>
                    <a:pt x="125" y="8"/>
                    <a:pt x="122" y="27"/>
                    <a:pt x="122" y="27"/>
                  </a:cubicBezTo>
                  <a:cubicBezTo>
                    <a:pt x="122" y="27"/>
                    <a:pt x="104" y="0"/>
                    <a:pt x="87" y="6"/>
                  </a:cubicBezTo>
                  <a:cubicBezTo>
                    <a:pt x="70" y="13"/>
                    <a:pt x="64" y="36"/>
                    <a:pt x="64" y="36"/>
                  </a:cubicBezTo>
                  <a:cubicBezTo>
                    <a:pt x="64" y="36"/>
                    <a:pt x="57" y="20"/>
                    <a:pt x="43" y="25"/>
                  </a:cubicBezTo>
                  <a:cubicBezTo>
                    <a:pt x="27" y="30"/>
                    <a:pt x="30" y="50"/>
                    <a:pt x="30" y="50"/>
                  </a:cubicBezTo>
                  <a:cubicBezTo>
                    <a:pt x="30" y="50"/>
                    <a:pt x="19" y="44"/>
                    <a:pt x="11" y="51"/>
                  </a:cubicBezTo>
                  <a:cubicBezTo>
                    <a:pt x="0" y="59"/>
                    <a:pt x="10" y="72"/>
                    <a:pt x="10" y="72"/>
                  </a:cubicBezTo>
                  <a:cubicBezTo>
                    <a:pt x="12" y="68"/>
                    <a:pt x="12" y="68"/>
                    <a:pt x="12" y="68"/>
                  </a:cubicBezTo>
                  <a:cubicBezTo>
                    <a:pt x="12" y="68"/>
                    <a:pt x="7" y="59"/>
                    <a:pt x="14" y="55"/>
                  </a:cubicBezTo>
                  <a:cubicBezTo>
                    <a:pt x="21" y="51"/>
                    <a:pt x="34" y="59"/>
                    <a:pt x="34" y="59"/>
                  </a:cubicBezTo>
                  <a:cubicBezTo>
                    <a:pt x="34" y="59"/>
                    <a:pt x="33" y="38"/>
                    <a:pt x="44" y="33"/>
                  </a:cubicBezTo>
                  <a:cubicBezTo>
                    <a:pt x="56" y="28"/>
                    <a:pt x="69" y="51"/>
                    <a:pt x="69" y="51"/>
                  </a:cubicBezTo>
                  <a:cubicBezTo>
                    <a:pt x="69" y="51"/>
                    <a:pt x="68" y="19"/>
                    <a:pt x="85" y="15"/>
                  </a:cubicBezTo>
                  <a:cubicBezTo>
                    <a:pt x="101" y="13"/>
                    <a:pt x="123" y="39"/>
                    <a:pt x="123" y="39"/>
                  </a:cubicBezTo>
                  <a:cubicBezTo>
                    <a:pt x="123" y="39"/>
                    <a:pt x="123" y="16"/>
                    <a:pt x="143" y="14"/>
                  </a:cubicBezTo>
                  <a:cubicBezTo>
                    <a:pt x="162" y="11"/>
                    <a:pt x="158" y="59"/>
                    <a:pt x="158" y="59"/>
                  </a:cubicBezTo>
                  <a:cubicBezTo>
                    <a:pt x="158" y="59"/>
                    <a:pt x="183" y="29"/>
                    <a:pt x="188" y="33"/>
                  </a:cubicBezTo>
                  <a:cubicBezTo>
                    <a:pt x="197" y="43"/>
                    <a:pt x="181" y="60"/>
                    <a:pt x="181" y="60"/>
                  </a:cubicBezTo>
                  <a:cubicBezTo>
                    <a:pt x="181" y="60"/>
                    <a:pt x="203" y="49"/>
                    <a:pt x="204" y="62"/>
                  </a:cubicBezTo>
                  <a:cubicBezTo>
                    <a:pt x="205" y="74"/>
                    <a:pt x="184" y="99"/>
                    <a:pt x="184" y="99"/>
                  </a:cubicBezTo>
                  <a:cubicBezTo>
                    <a:pt x="184" y="99"/>
                    <a:pt x="217" y="90"/>
                    <a:pt x="220" y="100"/>
                  </a:cubicBezTo>
                  <a:cubicBezTo>
                    <a:pt x="223" y="110"/>
                    <a:pt x="204" y="127"/>
                    <a:pt x="204" y="127"/>
                  </a:cubicBezTo>
                  <a:cubicBezTo>
                    <a:pt x="204" y="127"/>
                    <a:pt x="230" y="118"/>
                    <a:pt x="226" y="99"/>
                  </a:cubicBezTo>
                  <a:cubicBezTo>
                    <a:pt x="221" y="80"/>
                    <a:pt x="196" y="90"/>
                    <a:pt x="196" y="90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1" name="Freeform 34"/>
            <p:cNvSpPr>
              <a:spLocks/>
            </p:cNvSpPr>
            <p:nvPr/>
          </p:nvSpPr>
          <p:spPr bwMode="auto">
            <a:xfrm>
              <a:off x="1439863" y="2095500"/>
              <a:ext cx="406400" cy="165100"/>
            </a:xfrm>
            <a:custGeom>
              <a:avLst/>
              <a:gdLst>
                <a:gd name="T0" fmla="*/ 86 w 128"/>
                <a:gd name="T1" fmla="*/ 36 h 52"/>
                <a:gd name="T2" fmla="*/ 75 w 128"/>
                <a:gd name="T3" fmla="*/ 5 h 52"/>
                <a:gd name="T4" fmla="*/ 59 w 128"/>
                <a:gd name="T5" fmla="*/ 17 h 52"/>
                <a:gd name="T6" fmla="*/ 45 w 128"/>
                <a:gd name="T7" fmla="*/ 1 h 52"/>
                <a:gd name="T8" fmla="*/ 23 w 128"/>
                <a:gd name="T9" fmla="*/ 29 h 52"/>
                <a:gd name="T10" fmla="*/ 0 w 128"/>
                <a:gd name="T11" fmla="*/ 18 h 52"/>
                <a:gd name="T12" fmla="*/ 26 w 128"/>
                <a:gd name="T13" fmla="*/ 36 h 52"/>
                <a:gd name="T14" fmla="*/ 44 w 128"/>
                <a:gd name="T15" fmla="*/ 5 h 52"/>
                <a:gd name="T16" fmla="*/ 58 w 128"/>
                <a:gd name="T17" fmla="*/ 25 h 52"/>
                <a:gd name="T18" fmla="*/ 77 w 128"/>
                <a:gd name="T19" fmla="*/ 11 h 52"/>
                <a:gd name="T20" fmla="*/ 83 w 128"/>
                <a:gd name="T21" fmla="*/ 43 h 52"/>
                <a:gd name="T22" fmla="*/ 111 w 128"/>
                <a:gd name="T23" fmla="*/ 26 h 52"/>
                <a:gd name="T24" fmla="*/ 114 w 128"/>
                <a:gd name="T25" fmla="*/ 50 h 52"/>
                <a:gd name="T26" fmla="*/ 120 w 128"/>
                <a:gd name="T27" fmla="*/ 26 h 52"/>
                <a:gd name="T28" fmla="*/ 86 w 128"/>
                <a:gd name="T29" fmla="*/ 36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8" h="52">
                  <a:moveTo>
                    <a:pt x="86" y="36"/>
                  </a:moveTo>
                  <a:cubicBezTo>
                    <a:pt x="90" y="20"/>
                    <a:pt x="90" y="6"/>
                    <a:pt x="75" y="5"/>
                  </a:cubicBezTo>
                  <a:cubicBezTo>
                    <a:pt x="63" y="5"/>
                    <a:pt x="59" y="17"/>
                    <a:pt x="59" y="17"/>
                  </a:cubicBezTo>
                  <a:cubicBezTo>
                    <a:pt x="59" y="17"/>
                    <a:pt x="57" y="1"/>
                    <a:pt x="45" y="1"/>
                  </a:cubicBezTo>
                  <a:cubicBezTo>
                    <a:pt x="26" y="0"/>
                    <a:pt x="21" y="14"/>
                    <a:pt x="23" y="29"/>
                  </a:cubicBezTo>
                  <a:cubicBezTo>
                    <a:pt x="16" y="20"/>
                    <a:pt x="10" y="15"/>
                    <a:pt x="0" y="18"/>
                  </a:cubicBezTo>
                  <a:cubicBezTo>
                    <a:pt x="13" y="19"/>
                    <a:pt x="26" y="36"/>
                    <a:pt x="26" y="36"/>
                  </a:cubicBezTo>
                  <a:cubicBezTo>
                    <a:pt x="26" y="36"/>
                    <a:pt x="24" y="3"/>
                    <a:pt x="44" y="5"/>
                  </a:cubicBezTo>
                  <a:cubicBezTo>
                    <a:pt x="55" y="6"/>
                    <a:pt x="58" y="25"/>
                    <a:pt x="58" y="25"/>
                  </a:cubicBezTo>
                  <a:cubicBezTo>
                    <a:pt x="58" y="25"/>
                    <a:pt x="67" y="9"/>
                    <a:pt x="77" y="11"/>
                  </a:cubicBezTo>
                  <a:cubicBezTo>
                    <a:pt x="89" y="16"/>
                    <a:pt x="83" y="43"/>
                    <a:pt x="83" y="43"/>
                  </a:cubicBezTo>
                  <a:cubicBezTo>
                    <a:pt x="83" y="43"/>
                    <a:pt x="99" y="17"/>
                    <a:pt x="111" y="26"/>
                  </a:cubicBezTo>
                  <a:cubicBezTo>
                    <a:pt x="126" y="37"/>
                    <a:pt x="117" y="46"/>
                    <a:pt x="114" y="50"/>
                  </a:cubicBezTo>
                  <a:cubicBezTo>
                    <a:pt x="120" y="52"/>
                    <a:pt x="128" y="35"/>
                    <a:pt x="120" y="26"/>
                  </a:cubicBezTo>
                  <a:cubicBezTo>
                    <a:pt x="111" y="16"/>
                    <a:pt x="91" y="18"/>
                    <a:pt x="86" y="36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2" name="Freeform 35"/>
            <p:cNvSpPr>
              <a:spLocks/>
            </p:cNvSpPr>
            <p:nvPr/>
          </p:nvSpPr>
          <p:spPr bwMode="auto">
            <a:xfrm>
              <a:off x="2940051" y="2857500"/>
              <a:ext cx="419100" cy="215900"/>
            </a:xfrm>
            <a:custGeom>
              <a:avLst/>
              <a:gdLst>
                <a:gd name="T0" fmla="*/ 120 w 132"/>
                <a:gd name="T1" fmla="*/ 54 h 68"/>
                <a:gd name="T2" fmla="*/ 122 w 132"/>
                <a:gd name="T3" fmla="*/ 40 h 68"/>
                <a:gd name="T4" fmla="*/ 108 w 132"/>
                <a:gd name="T5" fmla="*/ 39 h 68"/>
                <a:gd name="T6" fmla="*/ 107 w 132"/>
                <a:gd name="T7" fmla="*/ 22 h 68"/>
                <a:gd name="T8" fmla="*/ 83 w 132"/>
                <a:gd name="T9" fmla="*/ 22 h 68"/>
                <a:gd name="T10" fmla="*/ 79 w 132"/>
                <a:gd name="T11" fmla="*/ 7 h 68"/>
                <a:gd name="T12" fmla="*/ 56 w 132"/>
                <a:gd name="T13" fmla="*/ 20 h 68"/>
                <a:gd name="T14" fmla="*/ 51 w 132"/>
                <a:gd name="T15" fmla="*/ 5 h 68"/>
                <a:gd name="T16" fmla="*/ 41 w 132"/>
                <a:gd name="T17" fmla="*/ 15 h 68"/>
                <a:gd name="T18" fmla="*/ 29 w 132"/>
                <a:gd name="T19" fmla="*/ 13 h 68"/>
                <a:gd name="T20" fmla="*/ 26 w 132"/>
                <a:gd name="T21" fmla="*/ 32 h 68"/>
                <a:gd name="T22" fmla="*/ 9 w 132"/>
                <a:gd name="T23" fmla="*/ 29 h 68"/>
                <a:gd name="T24" fmla="*/ 10 w 132"/>
                <a:gd name="T25" fmla="*/ 45 h 68"/>
                <a:gd name="T26" fmla="*/ 11 w 132"/>
                <a:gd name="T27" fmla="*/ 31 h 68"/>
                <a:gd name="T28" fmla="*/ 29 w 132"/>
                <a:gd name="T29" fmla="*/ 37 h 68"/>
                <a:gd name="T30" fmla="*/ 31 w 132"/>
                <a:gd name="T31" fmla="*/ 17 h 68"/>
                <a:gd name="T32" fmla="*/ 44 w 132"/>
                <a:gd name="T33" fmla="*/ 22 h 68"/>
                <a:gd name="T34" fmla="*/ 49 w 132"/>
                <a:gd name="T35" fmla="*/ 9 h 68"/>
                <a:gd name="T36" fmla="*/ 55 w 132"/>
                <a:gd name="T37" fmla="*/ 27 h 68"/>
                <a:gd name="T38" fmla="*/ 77 w 132"/>
                <a:gd name="T39" fmla="*/ 12 h 68"/>
                <a:gd name="T40" fmla="*/ 78 w 132"/>
                <a:gd name="T41" fmla="*/ 27 h 68"/>
                <a:gd name="T42" fmla="*/ 105 w 132"/>
                <a:gd name="T43" fmla="*/ 26 h 68"/>
                <a:gd name="T44" fmla="*/ 101 w 132"/>
                <a:gd name="T45" fmla="*/ 45 h 68"/>
                <a:gd name="T46" fmla="*/ 119 w 132"/>
                <a:gd name="T47" fmla="*/ 43 h 68"/>
                <a:gd name="T48" fmla="*/ 116 w 132"/>
                <a:gd name="T49" fmla="*/ 56 h 68"/>
                <a:gd name="T50" fmla="*/ 127 w 132"/>
                <a:gd name="T51" fmla="*/ 60 h 68"/>
                <a:gd name="T52" fmla="*/ 123 w 132"/>
                <a:gd name="T53" fmla="*/ 66 h 68"/>
                <a:gd name="T54" fmla="*/ 122 w 132"/>
                <a:gd name="T55" fmla="*/ 68 h 68"/>
                <a:gd name="T56" fmla="*/ 129 w 132"/>
                <a:gd name="T57" fmla="*/ 59 h 68"/>
                <a:gd name="T58" fmla="*/ 120 w 132"/>
                <a:gd name="T59" fmla="*/ 54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32" h="68">
                  <a:moveTo>
                    <a:pt x="120" y="54"/>
                  </a:moveTo>
                  <a:cubicBezTo>
                    <a:pt x="120" y="54"/>
                    <a:pt x="129" y="46"/>
                    <a:pt x="122" y="40"/>
                  </a:cubicBezTo>
                  <a:cubicBezTo>
                    <a:pt x="116" y="34"/>
                    <a:pt x="108" y="39"/>
                    <a:pt x="108" y="39"/>
                  </a:cubicBezTo>
                  <a:cubicBezTo>
                    <a:pt x="108" y="39"/>
                    <a:pt x="113" y="28"/>
                    <a:pt x="107" y="22"/>
                  </a:cubicBezTo>
                  <a:cubicBezTo>
                    <a:pt x="101" y="15"/>
                    <a:pt x="83" y="22"/>
                    <a:pt x="83" y="22"/>
                  </a:cubicBezTo>
                  <a:cubicBezTo>
                    <a:pt x="83" y="22"/>
                    <a:pt x="89" y="13"/>
                    <a:pt x="79" y="7"/>
                  </a:cubicBezTo>
                  <a:cubicBezTo>
                    <a:pt x="69" y="0"/>
                    <a:pt x="56" y="20"/>
                    <a:pt x="56" y="20"/>
                  </a:cubicBezTo>
                  <a:cubicBezTo>
                    <a:pt x="56" y="20"/>
                    <a:pt x="57" y="5"/>
                    <a:pt x="51" y="5"/>
                  </a:cubicBezTo>
                  <a:cubicBezTo>
                    <a:pt x="42" y="4"/>
                    <a:pt x="41" y="15"/>
                    <a:pt x="41" y="15"/>
                  </a:cubicBezTo>
                  <a:cubicBezTo>
                    <a:pt x="41" y="15"/>
                    <a:pt x="35" y="9"/>
                    <a:pt x="29" y="13"/>
                  </a:cubicBezTo>
                  <a:cubicBezTo>
                    <a:pt x="24" y="17"/>
                    <a:pt x="26" y="32"/>
                    <a:pt x="26" y="32"/>
                  </a:cubicBezTo>
                  <a:cubicBezTo>
                    <a:pt x="26" y="32"/>
                    <a:pt x="17" y="21"/>
                    <a:pt x="9" y="29"/>
                  </a:cubicBezTo>
                  <a:cubicBezTo>
                    <a:pt x="0" y="36"/>
                    <a:pt x="10" y="45"/>
                    <a:pt x="10" y="45"/>
                  </a:cubicBezTo>
                  <a:cubicBezTo>
                    <a:pt x="10" y="45"/>
                    <a:pt x="6" y="34"/>
                    <a:pt x="11" y="31"/>
                  </a:cubicBezTo>
                  <a:cubicBezTo>
                    <a:pt x="16" y="26"/>
                    <a:pt x="29" y="37"/>
                    <a:pt x="29" y="37"/>
                  </a:cubicBezTo>
                  <a:cubicBezTo>
                    <a:pt x="29" y="37"/>
                    <a:pt x="27" y="23"/>
                    <a:pt x="31" y="17"/>
                  </a:cubicBezTo>
                  <a:cubicBezTo>
                    <a:pt x="36" y="12"/>
                    <a:pt x="44" y="22"/>
                    <a:pt x="44" y="22"/>
                  </a:cubicBezTo>
                  <a:cubicBezTo>
                    <a:pt x="44" y="22"/>
                    <a:pt x="42" y="11"/>
                    <a:pt x="49" y="9"/>
                  </a:cubicBezTo>
                  <a:cubicBezTo>
                    <a:pt x="52" y="9"/>
                    <a:pt x="55" y="27"/>
                    <a:pt x="55" y="27"/>
                  </a:cubicBezTo>
                  <a:cubicBezTo>
                    <a:pt x="55" y="27"/>
                    <a:pt x="69" y="6"/>
                    <a:pt x="77" y="12"/>
                  </a:cubicBezTo>
                  <a:cubicBezTo>
                    <a:pt x="86" y="17"/>
                    <a:pt x="78" y="27"/>
                    <a:pt x="78" y="27"/>
                  </a:cubicBezTo>
                  <a:cubicBezTo>
                    <a:pt x="78" y="27"/>
                    <a:pt x="98" y="21"/>
                    <a:pt x="105" y="26"/>
                  </a:cubicBezTo>
                  <a:cubicBezTo>
                    <a:pt x="112" y="31"/>
                    <a:pt x="101" y="45"/>
                    <a:pt x="101" y="45"/>
                  </a:cubicBezTo>
                  <a:cubicBezTo>
                    <a:pt x="101" y="45"/>
                    <a:pt x="115" y="38"/>
                    <a:pt x="119" y="43"/>
                  </a:cubicBezTo>
                  <a:cubicBezTo>
                    <a:pt x="123" y="48"/>
                    <a:pt x="116" y="56"/>
                    <a:pt x="116" y="56"/>
                  </a:cubicBezTo>
                  <a:cubicBezTo>
                    <a:pt x="116" y="56"/>
                    <a:pt x="124" y="56"/>
                    <a:pt x="127" y="60"/>
                  </a:cubicBezTo>
                  <a:cubicBezTo>
                    <a:pt x="128" y="62"/>
                    <a:pt x="123" y="66"/>
                    <a:pt x="123" y="66"/>
                  </a:cubicBezTo>
                  <a:cubicBezTo>
                    <a:pt x="122" y="68"/>
                    <a:pt x="122" y="68"/>
                    <a:pt x="122" y="68"/>
                  </a:cubicBezTo>
                  <a:cubicBezTo>
                    <a:pt x="122" y="68"/>
                    <a:pt x="132" y="64"/>
                    <a:pt x="129" y="59"/>
                  </a:cubicBezTo>
                  <a:cubicBezTo>
                    <a:pt x="127" y="53"/>
                    <a:pt x="120" y="54"/>
                    <a:pt x="120" y="54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3" name="Freeform 36"/>
            <p:cNvSpPr>
              <a:spLocks/>
            </p:cNvSpPr>
            <p:nvPr/>
          </p:nvSpPr>
          <p:spPr bwMode="auto">
            <a:xfrm>
              <a:off x="2154238" y="2346325"/>
              <a:ext cx="414338" cy="212725"/>
            </a:xfrm>
            <a:custGeom>
              <a:avLst/>
              <a:gdLst>
                <a:gd name="T0" fmla="*/ 120 w 131"/>
                <a:gd name="T1" fmla="*/ 53 h 67"/>
                <a:gd name="T2" fmla="*/ 122 w 131"/>
                <a:gd name="T3" fmla="*/ 39 h 67"/>
                <a:gd name="T4" fmla="*/ 108 w 131"/>
                <a:gd name="T5" fmla="*/ 39 h 67"/>
                <a:gd name="T6" fmla="*/ 107 w 131"/>
                <a:gd name="T7" fmla="*/ 20 h 67"/>
                <a:gd name="T8" fmla="*/ 83 w 131"/>
                <a:gd name="T9" fmla="*/ 21 h 67"/>
                <a:gd name="T10" fmla="*/ 79 w 131"/>
                <a:gd name="T11" fmla="*/ 6 h 67"/>
                <a:gd name="T12" fmla="*/ 57 w 131"/>
                <a:gd name="T13" fmla="*/ 20 h 67"/>
                <a:gd name="T14" fmla="*/ 50 w 131"/>
                <a:gd name="T15" fmla="*/ 4 h 67"/>
                <a:gd name="T16" fmla="*/ 40 w 131"/>
                <a:gd name="T17" fmla="*/ 14 h 67"/>
                <a:gd name="T18" fmla="*/ 29 w 131"/>
                <a:gd name="T19" fmla="*/ 12 h 67"/>
                <a:gd name="T20" fmla="*/ 25 w 131"/>
                <a:gd name="T21" fmla="*/ 31 h 67"/>
                <a:gd name="T22" fmla="*/ 8 w 131"/>
                <a:gd name="T23" fmla="*/ 28 h 67"/>
                <a:gd name="T24" fmla="*/ 9 w 131"/>
                <a:gd name="T25" fmla="*/ 44 h 67"/>
                <a:gd name="T26" fmla="*/ 11 w 131"/>
                <a:gd name="T27" fmla="*/ 29 h 67"/>
                <a:gd name="T28" fmla="*/ 28 w 131"/>
                <a:gd name="T29" fmla="*/ 37 h 67"/>
                <a:gd name="T30" fmla="*/ 31 w 131"/>
                <a:gd name="T31" fmla="*/ 17 h 67"/>
                <a:gd name="T32" fmla="*/ 43 w 131"/>
                <a:gd name="T33" fmla="*/ 22 h 67"/>
                <a:gd name="T34" fmla="*/ 49 w 131"/>
                <a:gd name="T35" fmla="*/ 8 h 67"/>
                <a:gd name="T36" fmla="*/ 55 w 131"/>
                <a:gd name="T37" fmla="*/ 26 h 67"/>
                <a:gd name="T38" fmla="*/ 77 w 131"/>
                <a:gd name="T39" fmla="*/ 10 h 67"/>
                <a:gd name="T40" fmla="*/ 79 w 131"/>
                <a:gd name="T41" fmla="*/ 27 h 67"/>
                <a:gd name="T42" fmla="*/ 105 w 131"/>
                <a:gd name="T43" fmla="*/ 25 h 67"/>
                <a:gd name="T44" fmla="*/ 101 w 131"/>
                <a:gd name="T45" fmla="*/ 44 h 67"/>
                <a:gd name="T46" fmla="*/ 119 w 131"/>
                <a:gd name="T47" fmla="*/ 42 h 67"/>
                <a:gd name="T48" fmla="*/ 116 w 131"/>
                <a:gd name="T49" fmla="*/ 55 h 67"/>
                <a:gd name="T50" fmla="*/ 126 w 131"/>
                <a:gd name="T51" fmla="*/ 59 h 67"/>
                <a:gd name="T52" fmla="*/ 122 w 131"/>
                <a:gd name="T53" fmla="*/ 65 h 67"/>
                <a:gd name="T54" fmla="*/ 123 w 131"/>
                <a:gd name="T55" fmla="*/ 67 h 67"/>
                <a:gd name="T56" fmla="*/ 129 w 131"/>
                <a:gd name="T57" fmla="*/ 58 h 67"/>
                <a:gd name="T58" fmla="*/ 120 w 131"/>
                <a:gd name="T59" fmla="*/ 53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31" h="67">
                  <a:moveTo>
                    <a:pt x="120" y="53"/>
                  </a:moveTo>
                  <a:cubicBezTo>
                    <a:pt x="120" y="53"/>
                    <a:pt x="127" y="45"/>
                    <a:pt x="122" y="39"/>
                  </a:cubicBezTo>
                  <a:cubicBezTo>
                    <a:pt x="117" y="33"/>
                    <a:pt x="108" y="39"/>
                    <a:pt x="108" y="39"/>
                  </a:cubicBezTo>
                  <a:cubicBezTo>
                    <a:pt x="108" y="39"/>
                    <a:pt x="114" y="27"/>
                    <a:pt x="107" y="20"/>
                  </a:cubicBezTo>
                  <a:cubicBezTo>
                    <a:pt x="101" y="14"/>
                    <a:pt x="83" y="21"/>
                    <a:pt x="83" y="21"/>
                  </a:cubicBezTo>
                  <a:cubicBezTo>
                    <a:pt x="83" y="21"/>
                    <a:pt x="88" y="12"/>
                    <a:pt x="79" y="6"/>
                  </a:cubicBezTo>
                  <a:cubicBezTo>
                    <a:pt x="69" y="0"/>
                    <a:pt x="57" y="20"/>
                    <a:pt x="57" y="20"/>
                  </a:cubicBezTo>
                  <a:cubicBezTo>
                    <a:pt x="57" y="20"/>
                    <a:pt x="57" y="4"/>
                    <a:pt x="50" y="4"/>
                  </a:cubicBezTo>
                  <a:cubicBezTo>
                    <a:pt x="41" y="4"/>
                    <a:pt x="40" y="14"/>
                    <a:pt x="40" y="14"/>
                  </a:cubicBezTo>
                  <a:cubicBezTo>
                    <a:pt x="40" y="14"/>
                    <a:pt x="35" y="8"/>
                    <a:pt x="29" y="12"/>
                  </a:cubicBezTo>
                  <a:cubicBezTo>
                    <a:pt x="24" y="16"/>
                    <a:pt x="25" y="31"/>
                    <a:pt x="25" y="31"/>
                  </a:cubicBezTo>
                  <a:cubicBezTo>
                    <a:pt x="25" y="31"/>
                    <a:pt x="17" y="21"/>
                    <a:pt x="8" y="28"/>
                  </a:cubicBezTo>
                  <a:cubicBezTo>
                    <a:pt x="0" y="35"/>
                    <a:pt x="9" y="44"/>
                    <a:pt x="9" y="44"/>
                  </a:cubicBezTo>
                  <a:cubicBezTo>
                    <a:pt x="9" y="44"/>
                    <a:pt x="6" y="33"/>
                    <a:pt x="11" y="29"/>
                  </a:cubicBezTo>
                  <a:cubicBezTo>
                    <a:pt x="16" y="26"/>
                    <a:pt x="28" y="37"/>
                    <a:pt x="28" y="37"/>
                  </a:cubicBezTo>
                  <a:cubicBezTo>
                    <a:pt x="28" y="37"/>
                    <a:pt x="27" y="22"/>
                    <a:pt x="31" y="17"/>
                  </a:cubicBezTo>
                  <a:cubicBezTo>
                    <a:pt x="36" y="11"/>
                    <a:pt x="43" y="22"/>
                    <a:pt x="43" y="22"/>
                  </a:cubicBezTo>
                  <a:cubicBezTo>
                    <a:pt x="43" y="22"/>
                    <a:pt x="41" y="10"/>
                    <a:pt x="49" y="8"/>
                  </a:cubicBezTo>
                  <a:cubicBezTo>
                    <a:pt x="52" y="7"/>
                    <a:pt x="55" y="26"/>
                    <a:pt x="55" y="26"/>
                  </a:cubicBezTo>
                  <a:cubicBezTo>
                    <a:pt x="55" y="26"/>
                    <a:pt x="68" y="5"/>
                    <a:pt x="77" y="10"/>
                  </a:cubicBezTo>
                  <a:cubicBezTo>
                    <a:pt x="85" y="16"/>
                    <a:pt x="79" y="27"/>
                    <a:pt x="79" y="27"/>
                  </a:cubicBezTo>
                  <a:cubicBezTo>
                    <a:pt x="79" y="27"/>
                    <a:pt x="98" y="20"/>
                    <a:pt x="105" y="25"/>
                  </a:cubicBezTo>
                  <a:cubicBezTo>
                    <a:pt x="112" y="30"/>
                    <a:pt x="101" y="44"/>
                    <a:pt x="101" y="44"/>
                  </a:cubicBezTo>
                  <a:cubicBezTo>
                    <a:pt x="101" y="44"/>
                    <a:pt x="116" y="38"/>
                    <a:pt x="119" y="42"/>
                  </a:cubicBezTo>
                  <a:cubicBezTo>
                    <a:pt x="123" y="46"/>
                    <a:pt x="116" y="55"/>
                    <a:pt x="116" y="55"/>
                  </a:cubicBezTo>
                  <a:cubicBezTo>
                    <a:pt x="116" y="55"/>
                    <a:pt x="124" y="55"/>
                    <a:pt x="126" y="59"/>
                  </a:cubicBezTo>
                  <a:cubicBezTo>
                    <a:pt x="128" y="62"/>
                    <a:pt x="122" y="65"/>
                    <a:pt x="122" y="65"/>
                  </a:cubicBezTo>
                  <a:cubicBezTo>
                    <a:pt x="123" y="67"/>
                    <a:pt x="123" y="67"/>
                    <a:pt x="123" y="67"/>
                  </a:cubicBezTo>
                  <a:cubicBezTo>
                    <a:pt x="123" y="67"/>
                    <a:pt x="131" y="64"/>
                    <a:pt x="129" y="58"/>
                  </a:cubicBezTo>
                  <a:cubicBezTo>
                    <a:pt x="127" y="52"/>
                    <a:pt x="120" y="53"/>
                    <a:pt x="120" y="53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4" name="Freeform 37"/>
            <p:cNvSpPr>
              <a:spLocks/>
            </p:cNvSpPr>
            <p:nvPr/>
          </p:nvSpPr>
          <p:spPr bwMode="auto">
            <a:xfrm>
              <a:off x="655638" y="1847850"/>
              <a:ext cx="635000" cy="276225"/>
            </a:xfrm>
            <a:custGeom>
              <a:avLst/>
              <a:gdLst>
                <a:gd name="T0" fmla="*/ 169 w 200"/>
                <a:gd name="T1" fmla="*/ 61 h 87"/>
                <a:gd name="T2" fmla="*/ 181 w 200"/>
                <a:gd name="T3" fmla="*/ 34 h 87"/>
                <a:gd name="T4" fmla="*/ 163 w 200"/>
                <a:gd name="T5" fmla="*/ 32 h 87"/>
                <a:gd name="T6" fmla="*/ 157 w 200"/>
                <a:gd name="T7" fmla="*/ 13 h 87"/>
                <a:gd name="T8" fmla="*/ 136 w 200"/>
                <a:gd name="T9" fmla="*/ 32 h 87"/>
                <a:gd name="T10" fmla="*/ 119 w 200"/>
                <a:gd name="T11" fmla="*/ 4 h 87"/>
                <a:gd name="T12" fmla="*/ 99 w 200"/>
                <a:gd name="T13" fmla="*/ 23 h 87"/>
                <a:gd name="T14" fmla="*/ 68 w 200"/>
                <a:gd name="T15" fmla="*/ 13 h 87"/>
                <a:gd name="T16" fmla="*/ 53 w 200"/>
                <a:gd name="T17" fmla="*/ 36 h 87"/>
                <a:gd name="T18" fmla="*/ 32 w 200"/>
                <a:gd name="T19" fmla="*/ 31 h 87"/>
                <a:gd name="T20" fmla="*/ 23 w 200"/>
                <a:gd name="T21" fmla="*/ 52 h 87"/>
                <a:gd name="T22" fmla="*/ 8 w 200"/>
                <a:gd name="T23" fmla="*/ 53 h 87"/>
                <a:gd name="T24" fmla="*/ 9 w 200"/>
                <a:gd name="T25" fmla="*/ 68 h 87"/>
                <a:gd name="T26" fmla="*/ 11 w 200"/>
                <a:gd name="T27" fmla="*/ 66 h 87"/>
                <a:gd name="T28" fmla="*/ 11 w 200"/>
                <a:gd name="T29" fmla="*/ 57 h 87"/>
                <a:gd name="T30" fmla="*/ 28 w 200"/>
                <a:gd name="T31" fmla="*/ 57 h 87"/>
                <a:gd name="T32" fmla="*/ 35 w 200"/>
                <a:gd name="T33" fmla="*/ 37 h 87"/>
                <a:gd name="T34" fmla="*/ 56 w 200"/>
                <a:gd name="T35" fmla="*/ 46 h 87"/>
                <a:gd name="T36" fmla="*/ 67 w 200"/>
                <a:gd name="T37" fmla="*/ 19 h 87"/>
                <a:gd name="T38" fmla="*/ 102 w 200"/>
                <a:gd name="T39" fmla="*/ 32 h 87"/>
                <a:gd name="T40" fmla="*/ 116 w 200"/>
                <a:gd name="T41" fmla="*/ 11 h 87"/>
                <a:gd name="T42" fmla="*/ 133 w 200"/>
                <a:gd name="T43" fmla="*/ 41 h 87"/>
                <a:gd name="T44" fmla="*/ 156 w 200"/>
                <a:gd name="T45" fmla="*/ 20 h 87"/>
                <a:gd name="T46" fmla="*/ 153 w 200"/>
                <a:gd name="T47" fmla="*/ 40 h 87"/>
                <a:gd name="T48" fmla="*/ 173 w 200"/>
                <a:gd name="T49" fmla="*/ 39 h 87"/>
                <a:gd name="T50" fmla="*/ 160 w 200"/>
                <a:gd name="T51" fmla="*/ 68 h 87"/>
                <a:gd name="T52" fmla="*/ 190 w 200"/>
                <a:gd name="T53" fmla="*/ 65 h 87"/>
                <a:gd name="T54" fmla="*/ 179 w 200"/>
                <a:gd name="T55" fmla="*/ 87 h 87"/>
                <a:gd name="T56" fmla="*/ 194 w 200"/>
                <a:gd name="T57" fmla="*/ 64 h 87"/>
                <a:gd name="T58" fmla="*/ 169 w 200"/>
                <a:gd name="T59" fmla="*/ 61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00" h="87">
                  <a:moveTo>
                    <a:pt x="169" y="61"/>
                  </a:moveTo>
                  <a:cubicBezTo>
                    <a:pt x="169" y="61"/>
                    <a:pt x="184" y="41"/>
                    <a:pt x="181" y="34"/>
                  </a:cubicBezTo>
                  <a:cubicBezTo>
                    <a:pt x="175" y="25"/>
                    <a:pt x="163" y="32"/>
                    <a:pt x="163" y="32"/>
                  </a:cubicBezTo>
                  <a:cubicBezTo>
                    <a:pt x="163" y="32"/>
                    <a:pt x="170" y="17"/>
                    <a:pt x="157" y="13"/>
                  </a:cubicBezTo>
                  <a:cubicBezTo>
                    <a:pt x="150" y="10"/>
                    <a:pt x="136" y="32"/>
                    <a:pt x="136" y="32"/>
                  </a:cubicBezTo>
                  <a:cubicBezTo>
                    <a:pt x="136" y="32"/>
                    <a:pt x="136" y="0"/>
                    <a:pt x="119" y="4"/>
                  </a:cubicBezTo>
                  <a:cubicBezTo>
                    <a:pt x="100" y="9"/>
                    <a:pt x="99" y="23"/>
                    <a:pt x="99" y="23"/>
                  </a:cubicBezTo>
                  <a:cubicBezTo>
                    <a:pt x="99" y="23"/>
                    <a:pt x="83" y="5"/>
                    <a:pt x="68" y="13"/>
                  </a:cubicBezTo>
                  <a:cubicBezTo>
                    <a:pt x="54" y="19"/>
                    <a:pt x="53" y="36"/>
                    <a:pt x="53" y="36"/>
                  </a:cubicBezTo>
                  <a:cubicBezTo>
                    <a:pt x="53" y="36"/>
                    <a:pt x="45" y="25"/>
                    <a:pt x="32" y="31"/>
                  </a:cubicBezTo>
                  <a:cubicBezTo>
                    <a:pt x="19" y="37"/>
                    <a:pt x="23" y="52"/>
                    <a:pt x="23" y="52"/>
                  </a:cubicBezTo>
                  <a:cubicBezTo>
                    <a:pt x="23" y="52"/>
                    <a:pt x="14" y="47"/>
                    <a:pt x="8" y="53"/>
                  </a:cubicBezTo>
                  <a:cubicBezTo>
                    <a:pt x="0" y="60"/>
                    <a:pt x="9" y="68"/>
                    <a:pt x="9" y="68"/>
                  </a:cubicBezTo>
                  <a:cubicBezTo>
                    <a:pt x="11" y="66"/>
                    <a:pt x="11" y="66"/>
                    <a:pt x="11" y="66"/>
                  </a:cubicBezTo>
                  <a:cubicBezTo>
                    <a:pt x="11" y="66"/>
                    <a:pt x="5" y="60"/>
                    <a:pt x="11" y="57"/>
                  </a:cubicBezTo>
                  <a:cubicBezTo>
                    <a:pt x="16" y="52"/>
                    <a:pt x="28" y="57"/>
                    <a:pt x="28" y="57"/>
                  </a:cubicBezTo>
                  <a:cubicBezTo>
                    <a:pt x="28" y="57"/>
                    <a:pt x="25" y="41"/>
                    <a:pt x="35" y="37"/>
                  </a:cubicBezTo>
                  <a:cubicBezTo>
                    <a:pt x="44" y="31"/>
                    <a:pt x="56" y="46"/>
                    <a:pt x="56" y="46"/>
                  </a:cubicBezTo>
                  <a:cubicBezTo>
                    <a:pt x="56" y="46"/>
                    <a:pt x="54" y="24"/>
                    <a:pt x="67" y="19"/>
                  </a:cubicBezTo>
                  <a:cubicBezTo>
                    <a:pt x="81" y="15"/>
                    <a:pt x="102" y="32"/>
                    <a:pt x="102" y="32"/>
                  </a:cubicBezTo>
                  <a:cubicBezTo>
                    <a:pt x="102" y="32"/>
                    <a:pt x="101" y="15"/>
                    <a:pt x="116" y="11"/>
                  </a:cubicBezTo>
                  <a:cubicBezTo>
                    <a:pt x="133" y="7"/>
                    <a:pt x="133" y="41"/>
                    <a:pt x="133" y="41"/>
                  </a:cubicBezTo>
                  <a:cubicBezTo>
                    <a:pt x="133" y="41"/>
                    <a:pt x="153" y="18"/>
                    <a:pt x="156" y="20"/>
                  </a:cubicBezTo>
                  <a:cubicBezTo>
                    <a:pt x="165" y="26"/>
                    <a:pt x="153" y="40"/>
                    <a:pt x="153" y="40"/>
                  </a:cubicBezTo>
                  <a:cubicBezTo>
                    <a:pt x="153" y="40"/>
                    <a:pt x="172" y="30"/>
                    <a:pt x="173" y="39"/>
                  </a:cubicBezTo>
                  <a:cubicBezTo>
                    <a:pt x="174" y="48"/>
                    <a:pt x="160" y="68"/>
                    <a:pt x="160" y="68"/>
                  </a:cubicBezTo>
                  <a:cubicBezTo>
                    <a:pt x="160" y="68"/>
                    <a:pt x="187" y="58"/>
                    <a:pt x="190" y="65"/>
                  </a:cubicBezTo>
                  <a:cubicBezTo>
                    <a:pt x="194" y="72"/>
                    <a:pt x="179" y="87"/>
                    <a:pt x="179" y="87"/>
                  </a:cubicBezTo>
                  <a:cubicBezTo>
                    <a:pt x="179" y="87"/>
                    <a:pt x="200" y="78"/>
                    <a:pt x="194" y="64"/>
                  </a:cubicBezTo>
                  <a:cubicBezTo>
                    <a:pt x="189" y="50"/>
                    <a:pt x="169" y="61"/>
                    <a:pt x="169" y="61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5" name="Freeform 38"/>
            <p:cNvSpPr>
              <a:spLocks/>
            </p:cNvSpPr>
            <p:nvPr/>
          </p:nvSpPr>
          <p:spPr bwMode="auto">
            <a:xfrm>
              <a:off x="754063" y="2022475"/>
              <a:ext cx="349250" cy="95250"/>
            </a:xfrm>
            <a:custGeom>
              <a:avLst/>
              <a:gdLst>
                <a:gd name="T0" fmla="*/ 103 w 110"/>
                <a:gd name="T1" fmla="*/ 11 h 30"/>
                <a:gd name="T2" fmla="*/ 74 w 110"/>
                <a:gd name="T3" fmla="*/ 22 h 30"/>
                <a:gd name="T4" fmla="*/ 62 w 110"/>
                <a:gd name="T5" fmla="*/ 1 h 30"/>
                <a:gd name="T6" fmla="*/ 50 w 110"/>
                <a:gd name="T7" fmla="*/ 12 h 30"/>
                <a:gd name="T8" fmla="*/ 37 w 110"/>
                <a:gd name="T9" fmla="*/ 1 h 30"/>
                <a:gd name="T10" fmla="*/ 21 w 110"/>
                <a:gd name="T11" fmla="*/ 24 h 30"/>
                <a:gd name="T12" fmla="*/ 0 w 110"/>
                <a:gd name="T13" fmla="*/ 19 h 30"/>
                <a:gd name="T14" fmla="*/ 23 w 110"/>
                <a:gd name="T15" fmla="*/ 30 h 30"/>
                <a:gd name="T16" fmla="*/ 36 w 110"/>
                <a:gd name="T17" fmla="*/ 4 h 30"/>
                <a:gd name="T18" fmla="*/ 49 w 110"/>
                <a:gd name="T19" fmla="*/ 17 h 30"/>
                <a:gd name="T20" fmla="*/ 64 w 110"/>
                <a:gd name="T21" fmla="*/ 5 h 30"/>
                <a:gd name="T22" fmla="*/ 73 w 110"/>
                <a:gd name="T23" fmla="*/ 27 h 30"/>
                <a:gd name="T24" fmla="*/ 96 w 110"/>
                <a:gd name="T25" fmla="*/ 12 h 30"/>
                <a:gd name="T26" fmla="*/ 101 w 110"/>
                <a:gd name="T27" fmla="*/ 29 h 30"/>
                <a:gd name="T28" fmla="*/ 103 w 110"/>
                <a:gd name="T29" fmla="*/ 11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0" h="30">
                  <a:moveTo>
                    <a:pt x="103" y="11"/>
                  </a:moveTo>
                  <a:cubicBezTo>
                    <a:pt x="95" y="4"/>
                    <a:pt x="77" y="8"/>
                    <a:pt x="74" y="22"/>
                  </a:cubicBezTo>
                  <a:cubicBezTo>
                    <a:pt x="77" y="9"/>
                    <a:pt x="75" y="0"/>
                    <a:pt x="62" y="1"/>
                  </a:cubicBezTo>
                  <a:cubicBezTo>
                    <a:pt x="52" y="2"/>
                    <a:pt x="50" y="12"/>
                    <a:pt x="50" y="12"/>
                  </a:cubicBezTo>
                  <a:cubicBezTo>
                    <a:pt x="50" y="12"/>
                    <a:pt x="47" y="0"/>
                    <a:pt x="37" y="1"/>
                  </a:cubicBezTo>
                  <a:cubicBezTo>
                    <a:pt x="21" y="3"/>
                    <a:pt x="17" y="14"/>
                    <a:pt x="21" y="24"/>
                  </a:cubicBezTo>
                  <a:cubicBezTo>
                    <a:pt x="13" y="18"/>
                    <a:pt x="7" y="15"/>
                    <a:pt x="0" y="19"/>
                  </a:cubicBezTo>
                  <a:cubicBezTo>
                    <a:pt x="10" y="18"/>
                    <a:pt x="23" y="30"/>
                    <a:pt x="23" y="30"/>
                  </a:cubicBezTo>
                  <a:cubicBezTo>
                    <a:pt x="23" y="30"/>
                    <a:pt x="19" y="5"/>
                    <a:pt x="36" y="4"/>
                  </a:cubicBezTo>
                  <a:cubicBezTo>
                    <a:pt x="45" y="3"/>
                    <a:pt x="49" y="17"/>
                    <a:pt x="49" y="17"/>
                  </a:cubicBezTo>
                  <a:cubicBezTo>
                    <a:pt x="49" y="17"/>
                    <a:pt x="56" y="4"/>
                    <a:pt x="64" y="5"/>
                  </a:cubicBezTo>
                  <a:cubicBezTo>
                    <a:pt x="76" y="8"/>
                    <a:pt x="73" y="27"/>
                    <a:pt x="73" y="27"/>
                  </a:cubicBezTo>
                  <a:cubicBezTo>
                    <a:pt x="73" y="27"/>
                    <a:pt x="84" y="6"/>
                    <a:pt x="96" y="12"/>
                  </a:cubicBezTo>
                  <a:cubicBezTo>
                    <a:pt x="108" y="19"/>
                    <a:pt x="102" y="26"/>
                    <a:pt x="101" y="29"/>
                  </a:cubicBezTo>
                  <a:cubicBezTo>
                    <a:pt x="105" y="30"/>
                    <a:pt x="110" y="17"/>
                    <a:pt x="103" y="11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6" name="Freeform 39"/>
            <p:cNvSpPr>
              <a:spLocks/>
            </p:cNvSpPr>
            <p:nvPr/>
          </p:nvSpPr>
          <p:spPr bwMode="auto">
            <a:xfrm>
              <a:off x="1588" y="2070100"/>
              <a:ext cx="34925" cy="44450"/>
            </a:xfrm>
            <a:custGeom>
              <a:avLst/>
              <a:gdLst>
                <a:gd name="T0" fmla="*/ 11 w 11"/>
                <a:gd name="T1" fmla="*/ 14 h 14"/>
                <a:gd name="T2" fmla="*/ 0 w 11"/>
                <a:gd name="T3" fmla="*/ 0 h 14"/>
                <a:gd name="T4" fmla="*/ 0 w 11"/>
                <a:gd name="T5" fmla="*/ 12 h 14"/>
                <a:gd name="T6" fmla="*/ 11 w 11"/>
                <a:gd name="T7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" h="14">
                  <a:moveTo>
                    <a:pt x="11" y="14"/>
                  </a:moveTo>
                  <a:cubicBezTo>
                    <a:pt x="11" y="14"/>
                    <a:pt x="3" y="7"/>
                    <a:pt x="0" y="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5" y="13"/>
                    <a:pt x="11" y="14"/>
                    <a:pt x="11" y="14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7" name="Freeform 40"/>
            <p:cNvSpPr>
              <a:spLocks/>
            </p:cNvSpPr>
            <p:nvPr/>
          </p:nvSpPr>
          <p:spPr bwMode="auto">
            <a:xfrm>
              <a:off x="1588" y="1927225"/>
              <a:ext cx="587375" cy="177800"/>
            </a:xfrm>
            <a:custGeom>
              <a:avLst/>
              <a:gdLst>
                <a:gd name="T0" fmla="*/ 1 w 185"/>
                <a:gd name="T1" fmla="*/ 35 h 56"/>
                <a:gd name="T2" fmla="*/ 32 w 185"/>
                <a:gd name="T3" fmla="*/ 55 h 56"/>
                <a:gd name="T4" fmla="*/ 42 w 185"/>
                <a:gd name="T5" fmla="*/ 16 h 56"/>
                <a:gd name="T6" fmla="*/ 65 w 185"/>
                <a:gd name="T7" fmla="*/ 36 h 56"/>
                <a:gd name="T8" fmla="*/ 99 w 185"/>
                <a:gd name="T9" fmla="*/ 12 h 56"/>
                <a:gd name="T10" fmla="*/ 118 w 185"/>
                <a:gd name="T11" fmla="*/ 41 h 56"/>
                <a:gd name="T12" fmla="*/ 141 w 185"/>
                <a:gd name="T13" fmla="*/ 25 h 56"/>
                <a:gd name="T14" fmla="*/ 153 w 185"/>
                <a:gd name="T15" fmla="*/ 46 h 56"/>
                <a:gd name="T16" fmla="*/ 172 w 185"/>
                <a:gd name="T17" fmla="*/ 42 h 56"/>
                <a:gd name="T18" fmla="*/ 175 w 185"/>
                <a:gd name="T19" fmla="*/ 53 h 56"/>
                <a:gd name="T20" fmla="*/ 176 w 185"/>
                <a:gd name="T21" fmla="*/ 56 h 56"/>
                <a:gd name="T22" fmla="*/ 175 w 185"/>
                <a:gd name="T23" fmla="*/ 39 h 56"/>
                <a:gd name="T24" fmla="*/ 156 w 185"/>
                <a:gd name="T25" fmla="*/ 40 h 56"/>
                <a:gd name="T26" fmla="*/ 141 w 185"/>
                <a:gd name="T27" fmla="*/ 18 h 56"/>
                <a:gd name="T28" fmla="*/ 120 w 185"/>
                <a:gd name="T29" fmla="*/ 28 h 56"/>
                <a:gd name="T30" fmla="*/ 96 w 185"/>
                <a:gd name="T31" fmla="*/ 3 h 56"/>
                <a:gd name="T32" fmla="*/ 65 w 185"/>
                <a:gd name="T33" fmla="*/ 25 h 56"/>
                <a:gd name="T34" fmla="*/ 39 w 185"/>
                <a:gd name="T35" fmla="*/ 6 h 56"/>
                <a:gd name="T36" fmla="*/ 26 w 185"/>
                <a:gd name="T37" fmla="*/ 45 h 56"/>
                <a:gd name="T38" fmla="*/ 0 w 185"/>
                <a:gd name="T39" fmla="*/ 27 h 56"/>
                <a:gd name="T40" fmla="*/ 0 w 185"/>
                <a:gd name="T41" fmla="*/ 37 h 56"/>
                <a:gd name="T42" fmla="*/ 1 w 185"/>
                <a:gd name="T43" fmla="*/ 35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5" h="56">
                  <a:moveTo>
                    <a:pt x="1" y="35"/>
                  </a:moveTo>
                  <a:cubicBezTo>
                    <a:pt x="4" y="32"/>
                    <a:pt x="32" y="55"/>
                    <a:pt x="32" y="55"/>
                  </a:cubicBezTo>
                  <a:cubicBezTo>
                    <a:pt x="32" y="55"/>
                    <a:pt x="25" y="14"/>
                    <a:pt x="42" y="16"/>
                  </a:cubicBezTo>
                  <a:cubicBezTo>
                    <a:pt x="61" y="17"/>
                    <a:pt x="65" y="36"/>
                    <a:pt x="65" y="36"/>
                  </a:cubicBezTo>
                  <a:cubicBezTo>
                    <a:pt x="65" y="36"/>
                    <a:pt x="84" y="10"/>
                    <a:pt x="99" y="12"/>
                  </a:cubicBezTo>
                  <a:cubicBezTo>
                    <a:pt x="116" y="14"/>
                    <a:pt x="118" y="41"/>
                    <a:pt x="118" y="41"/>
                  </a:cubicBezTo>
                  <a:cubicBezTo>
                    <a:pt x="118" y="41"/>
                    <a:pt x="129" y="20"/>
                    <a:pt x="141" y="25"/>
                  </a:cubicBezTo>
                  <a:cubicBezTo>
                    <a:pt x="152" y="27"/>
                    <a:pt x="153" y="46"/>
                    <a:pt x="153" y="46"/>
                  </a:cubicBezTo>
                  <a:cubicBezTo>
                    <a:pt x="153" y="46"/>
                    <a:pt x="165" y="39"/>
                    <a:pt x="172" y="42"/>
                  </a:cubicBezTo>
                  <a:cubicBezTo>
                    <a:pt x="177" y="45"/>
                    <a:pt x="175" y="53"/>
                    <a:pt x="175" y="53"/>
                  </a:cubicBezTo>
                  <a:cubicBezTo>
                    <a:pt x="176" y="56"/>
                    <a:pt x="176" y="56"/>
                    <a:pt x="176" y="56"/>
                  </a:cubicBezTo>
                  <a:cubicBezTo>
                    <a:pt x="176" y="56"/>
                    <a:pt x="185" y="44"/>
                    <a:pt x="175" y="39"/>
                  </a:cubicBezTo>
                  <a:cubicBezTo>
                    <a:pt x="165" y="32"/>
                    <a:pt x="156" y="40"/>
                    <a:pt x="156" y="40"/>
                  </a:cubicBezTo>
                  <a:cubicBezTo>
                    <a:pt x="156" y="40"/>
                    <a:pt x="156" y="22"/>
                    <a:pt x="141" y="18"/>
                  </a:cubicBezTo>
                  <a:cubicBezTo>
                    <a:pt x="126" y="14"/>
                    <a:pt x="120" y="28"/>
                    <a:pt x="120" y="28"/>
                  </a:cubicBezTo>
                  <a:cubicBezTo>
                    <a:pt x="120" y="28"/>
                    <a:pt x="114" y="9"/>
                    <a:pt x="96" y="3"/>
                  </a:cubicBezTo>
                  <a:cubicBezTo>
                    <a:pt x="80" y="0"/>
                    <a:pt x="65" y="25"/>
                    <a:pt x="65" y="25"/>
                  </a:cubicBezTo>
                  <a:cubicBezTo>
                    <a:pt x="65" y="25"/>
                    <a:pt x="60" y="7"/>
                    <a:pt x="39" y="6"/>
                  </a:cubicBezTo>
                  <a:cubicBezTo>
                    <a:pt x="18" y="6"/>
                    <a:pt x="26" y="45"/>
                    <a:pt x="26" y="45"/>
                  </a:cubicBezTo>
                  <a:cubicBezTo>
                    <a:pt x="26" y="45"/>
                    <a:pt x="10" y="26"/>
                    <a:pt x="0" y="27"/>
                  </a:cubicBezTo>
                  <a:cubicBezTo>
                    <a:pt x="0" y="37"/>
                    <a:pt x="0" y="37"/>
                    <a:pt x="0" y="37"/>
                  </a:cubicBezTo>
                  <a:cubicBezTo>
                    <a:pt x="0" y="36"/>
                    <a:pt x="0" y="36"/>
                    <a:pt x="1" y="35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8" name="Freeform 41"/>
            <p:cNvSpPr>
              <a:spLocks/>
            </p:cNvSpPr>
            <p:nvPr/>
          </p:nvSpPr>
          <p:spPr bwMode="auto">
            <a:xfrm>
              <a:off x="1588" y="2190750"/>
              <a:ext cx="28575" cy="31750"/>
            </a:xfrm>
            <a:custGeom>
              <a:avLst/>
              <a:gdLst>
                <a:gd name="T0" fmla="*/ 0 w 9"/>
                <a:gd name="T1" fmla="*/ 0 h 10"/>
                <a:gd name="T2" fmla="*/ 0 w 9"/>
                <a:gd name="T3" fmla="*/ 9 h 10"/>
                <a:gd name="T4" fmla="*/ 9 w 9"/>
                <a:gd name="T5" fmla="*/ 10 h 10"/>
                <a:gd name="T6" fmla="*/ 0 w 9"/>
                <a:gd name="T7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" h="10">
                  <a:moveTo>
                    <a:pt x="0" y="0"/>
                  </a:moveTo>
                  <a:cubicBezTo>
                    <a:pt x="0" y="9"/>
                    <a:pt x="0" y="9"/>
                    <a:pt x="0" y="9"/>
                  </a:cubicBezTo>
                  <a:cubicBezTo>
                    <a:pt x="5" y="9"/>
                    <a:pt x="9" y="10"/>
                    <a:pt x="9" y="10"/>
                  </a:cubicBezTo>
                  <a:cubicBezTo>
                    <a:pt x="9" y="10"/>
                    <a:pt x="5" y="6"/>
                    <a:pt x="0" y="0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499" name="Freeform 42"/>
            <p:cNvSpPr>
              <a:spLocks/>
            </p:cNvSpPr>
            <p:nvPr/>
          </p:nvSpPr>
          <p:spPr bwMode="auto">
            <a:xfrm>
              <a:off x="112713" y="2092325"/>
              <a:ext cx="384175" cy="171450"/>
            </a:xfrm>
            <a:custGeom>
              <a:avLst/>
              <a:gdLst>
                <a:gd name="T0" fmla="*/ 99 w 121"/>
                <a:gd name="T1" fmla="*/ 27 h 54"/>
                <a:gd name="T2" fmla="*/ 75 w 121"/>
                <a:gd name="T3" fmla="*/ 2 h 54"/>
                <a:gd name="T4" fmla="*/ 64 w 121"/>
                <a:gd name="T5" fmla="*/ 19 h 54"/>
                <a:gd name="T6" fmla="*/ 48 w 121"/>
                <a:gd name="T7" fmla="*/ 9 h 54"/>
                <a:gd name="T8" fmla="*/ 39 w 121"/>
                <a:gd name="T9" fmla="*/ 37 h 54"/>
                <a:gd name="T10" fmla="*/ 6 w 121"/>
                <a:gd name="T11" fmla="*/ 30 h 54"/>
                <a:gd name="T12" fmla="*/ 14 w 121"/>
                <a:gd name="T13" fmla="*/ 52 h 54"/>
                <a:gd name="T14" fmla="*/ 14 w 121"/>
                <a:gd name="T15" fmla="*/ 30 h 54"/>
                <a:gd name="T16" fmla="*/ 43 w 121"/>
                <a:gd name="T17" fmla="*/ 43 h 54"/>
                <a:gd name="T18" fmla="*/ 48 w 121"/>
                <a:gd name="T19" fmla="*/ 16 h 54"/>
                <a:gd name="T20" fmla="*/ 67 w 121"/>
                <a:gd name="T21" fmla="*/ 25 h 54"/>
                <a:gd name="T22" fmla="*/ 77 w 121"/>
                <a:gd name="T23" fmla="*/ 6 h 54"/>
                <a:gd name="T24" fmla="*/ 98 w 121"/>
                <a:gd name="T25" fmla="*/ 33 h 54"/>
                <a:gd name="T26" fmla="*/ 121 w 121"/>
                <a:gd name="T27" fmla="*/ 15 h 54"/>
                <a:gd name="T28" fmla="*/ 99 w 121"/>
                <a:gd name="T29" fmla="*/ 27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1" h="54">
                  <a:moveTo>
                    <a:pt x="99" y="27"/>
                  </a:moveTo>
                  <a:cubicBezTo>
                    <a:pt x="102" y="13"/>
                    <a:pt x="94" y="0"/>
                    <a:pt x="75" y="2"/>
                  </a:cubicBezTo>
                  <a:cubicBezTo>
                    <a:pt x="64" y="4"/>
                    <a:pt x="64" y="19"/>
                    <a:pt x="64" y="19"/>
                  </a:cubicBezTo>
                  <a:cubicBezTo>
                    <a:pt x="64" y="19"/>
                    <a:pt x="59" y="8"/>
                    <a:pt x="48" y="9"/>
                  </a:cubicBezTo>
                  <a:cubicBezTo>
                    <a:pt x="34" y="11"/>
                    <a:pt x="33" y="24"/>
                    <a:pt x="39" y="37"/>
                  </a:cubicBezTo>
                  <a:cubicBezTo>
                    <a:pt x="33" y="21"/>
                    <a:pt x="13" y="21"/>
                    <a:pt x="6" y="30"/>
                  </a:cubicBezTo>
                  <a:cubicBezTo>
                    <a:pt x="0" y="41"/>
                    <a:pt x="9" y="54"/>
                    <a:pt x="14" y="52"/>
                  </a:cubicBezTo>
                  <a:cubicBezTo>
                    <a:pt x="11" y="48"/>
                    <a:pt x="2" y="41"/>
                    <a:pt x="14" y="30"/>
                  </a:cubicBezTo>
                  <a:cubicBezTo>
                    <a:pt x="25" y="21"/>
                    <a:pt x="43" y="43"/>
                    <a:pt x="43" y="43"/>
                  </a:cubicBezTo>
                  <a:cubicBezTo>
                    <a:pt x="43" y="43"/>
                    <a:pt x="35" y="21"/>
                    <a:pt x="48" y="16"/>
                  </a:cubicBezTo>
                  <a:cubicBezTo>
                    <a:pt x="55" y="12"/>
                    <a:pt x="67" y="25"/>
                    <a:pt x="67" y="25"/>
                  </a:cubicBezTo>
                  <a:cubicBezTo>
                    <a:pt x="67" y="25"/>
                    <a:pt x="66" y="8"/>
                    <a:pt x="77" y="6"/>
                  </a:cubicBezTo>
                  <a:cubicBezTo>
                    <a:pt x="97" y="3"/>
                    <a:pt x="98" y="33"/>
                    <a:pt x="98" y="33"/>
                  </a:cubicBezTo>
                  <a:cubicBezTo>
                    <a:pt x="98" y="33"/>
                    <a:pt x="109" y="17"/>
                    <a:pt x="121" y="15"/>
                  </a:cubicBezTo>
                  <a:cubicBezTo>
                    <a:pt x="111" y="13"/>
                    <a:pt x="106" y="17"/>
                    <a:pt x="99" y="27"/>
                  </a:cubicBezTo>
                  <a:close/>
                </a:path>
              </a:pathLst>
            </a:custGeom>
            <a:solidFill>
              <a:srgbClr val="FFF7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00" name="Freeform 43"/>
            <p:cNvSpPr>
              <a:spLocks/>
            </p:cNvSpPr>
            <p:nvPr/>
          </p:nvSpPr>
          <p:spPr bwMode="auto">
            <a:xfrm>
              <a:off x="2717801" y="1778000"/>
              <a:ext cx="6424613" cy="3670300"/>
            </a:xfrm>
            <a:custGeom>
              <a:avLst/>
              <a:gdLst>
                <a:gd name="T0" fmla="*/ 0 w 2024"/>
                <a:gd name="T1" fmla="*/ 432 h 1156"/>
                <a:gd name="T2" fmla="*/ 821 w 2024"/>
                <a:gd name="T3" fmla="*/ 1102 h 1156"/>
                <a:gd name="T4" fmla="*/ 2024 w 2024"/>
                <a:gd name="T5" fmla="*/ 1101 h 1156"/>
                <a:gd name="T6" fmla="*/ 2024 w 2024"/>
                <a:gd name="T7" fmla="*/ 266 h 1156"/>
                <a:gd name="T8" fmla="*/ 0 w 2024"/>
                <a:gd name="T9" fmla="*/ 432 h 1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24" h="1156">
                  <a:moveTo>
                    <a:pt x="0" y="432"/>
                  </a:moveTo>
                  <a:cubicBezTo>
                    <a:pt x="821" y="1102"/>
                    <a:pt x="821" y="1102"/>
                    <a:pt x="821" y="1102"/>
                  </a:cubicBezTo>
                  <a:cubicBezTo>
                    <a:pt x="1316" y="1156"/>
                    <a:pt x="1730" y="1150"/>
                    <a:pt x="2024" y="1101"/>
                  </a:cubicBezTo>
                  <a:cubicBezTo>
                    <a:pt x="2024" y="266"/>
                    <a:pt x="2024" y="266"/>
                    <a:pt x="2024" y="266"/>
                  </a:cubicBezTo>
                  <a:cubicBezTo>
                    <a:pt x="1737" y="161"/>
                    <a:pt x="846" y="0"/>
                    <a:pt x="0" y="432"/>
                  </a:cubicBezTo>
                  <a:close/>
                </a:path>
              </a:pathLst>
            </a:custGeom>
            <a:solidFill>
              <a:srgbClr val="AFAF5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01" name="Freeform 44"/>
            <p:cNvSpPr>
              <a:spLocks/>
            </p:cNvSpPr>
            <p:nvPr/>
          </p:nvSpPr>
          <p:spPr bwMode="auto">
            <a:xfrm>
              <a:off x="1588" y="1908175"/>
              <a:ext cx="9140825" cy="4949825"/>
            </a:xfrm>
            <a:custGeom>
              <a:avLst/>
              <a:gdLst>
                <a:gd name="T0" fmla="*/ 2880 w 2880"/>
                <a:gd name="T1" fmla="*/ 1559 h 1559"/>
                <a:gd name="T2" fmla="*/ 2880 w 2880"/>
                <a:gd name="T3" fmla="*/ 1036 h 1559"/>
                <a:gd name="T4" fmla="*/ 0 w 2880"/>
                <a:gd name="T5" fmla="*/ 170 h 1559"/>
                <a:gd name="T6" fmla="*/ 0 w 2880"/>
                <a:gd name="T7" fmla="*/ 1559 h 1559"/>
                <a:gd name="T8" fmla="*/ 2880 w 2880"/>
                <a:gd name="T9" fmla="*/ 1559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80" h="1559">
                  <a:moveTo>
                    <a:pt x="2880" y="1559"/>
                  </a:moveTo>
                  <a:cubicBezTo>
                    <a:pt x="2880" y="1036"/>
                    <a:pt x="2880" y="1036"/>
                    <a:pt x="2880" y="1036"/>
                  </a:cubicBezTo>
                  <a:cubicBezTo>
                    <a:pt x="1513" y="1284"/>
                    <a:pt x="1075" y="0"/>
                    <a:pt x="0" y="170"/>
                  </a:cubicBezTo>
                  <a:cubicBezTo>
                    <a:pt x="0" y="1559"/>
                    <a:pt x="0" y="1559"/>
                    <a:pt x="0" y="1559"/>
                  </a:cubicBezTo>
                  <a:lnTo>
                    <a:pt x="2880" y="1559"/>
                  </a:lnTo>
                  <a:close/>
                </a:path>
              </a:pathLst>
            </a:custGeom>
            <a:solidFill>
              <a:srgbClr val="C7CC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02" name="Freeform 45"/>
            <p:cNvSpPr>
              <a:spLocks/>
            </p:cNvSpPr>
            <p:nvPr/>
          </p:nvSpPr>
          <p:spPr bwMode="auto">
            <a:xfrm>
              <a:off x="1588" y="3067050"/>
              <a:ext cx="9140825" cy="3968750"/>
            </a:xfrm>
            <a:custGeom>
              <a:avLst/>
              <a:gdLst>
                <a:gd name="T0" fmla="*/ 2880 w 2880"/>
                <a:gd name="T1" fmla="*/ 1194 h 1250"/>
                <a:gd name="T2" fmla="*/ 2880 w 2880"/>
                <a:gd name="T3" fmla="*/ 973 h 1250"/>
                <a:gd name="T4" fmla="*/ 0 w 2880"/>
                <a:gd name="T5" fmla="*/ 148 h 1250"/>
                <a:gd name="T6" fmla="*/ 0 w 2880"/>
                <a:gd name="T7" fmla="*/ 1194 h 1250"/>
                <a:gd name="T8" fmla="*/ 2880 w 2880"/>
                <a:gd name="T9" fmla="*/ 1194 h 12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80" h="1250">
                  <a:moveTo>
                    <a:pt x="2880" y="1194"/>
                  </a:moveTo>
                  <a:cubicBezTo>
                    <a:pt x="2880" y="973"/>
                    <a:pt x="2880" y="973"/>
                    <a:pt x="2880" y="973"/>
                  </a:cubicBezTo>
                  <a:cubicBezTo>
                    <a:pt x="1544" y="1250"/>
                    <a:pt x="866" y="0"/>
                    <a:pt x="0" y="148"/>
                  </a:cubicBezTo>
                  <a:cubicBezTo>
                    <a:pt x="0" y="1194"/>
                    <a:pt x="0" y="1194"/>
                    <a:pt x="0" y="1194"/>
                  </a:cubicBezTo>
                  <a:lnTo>
                    <a:pt x="2880" y="1194"/>
                  </a:lnTo>
                  <a:close/>
                </a:path>
              </a:pathLst>
            </a:custGeom>
            <a:gradFill flip="none" rotWithShape="1">
              <a:gsLst>
                <a:gs pos="8000">
                  <a:srgbClr val="8E9038"/>
                </a:gs>
                <a:gs pos="100000">
                  <a:srgbClr val="C7CC62"/>
                </a:gs>
              </a:gsLst>
              <a:lin ang="168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03" name="Freeform 46"/>
            <p:cNvSpPr>
              <a:spLocks/>
            </p:cNvSpPr>
            <p:nvPr/>
          </p:nvSpPr>
          <p:spPr bwMode="auto">
            <a:xfrm>
              <a:off x="1588" y="2657475"/>
              <a:ext cx="9140825" cy="3394075"/>
            </a:xfrm>
            <a:custGeom>
              <a:avLst/>
              <a:gdLst>
                <a:gd name="T0" fmla="*/ 1183 w 2880"/>
                <a:gd name="T1" fmla="*/ 568 h 1069"/>
                <a:gd name="T2" fmla="*/ 2035 w 2880"/>
                <a:gd name="T3" fmla="*/ 997 h 1069"/>
                <a:gd name="T4" fmla="*/ 2542 w 2880"/>
                <a:gd name="T5" fmla="*/ 1069 h 1069"/>
                <a:gd name="T6" fmla="*/ 2880 w 2880"/>
                <a:gd name="T7" fmla="*/ 1040 h 1069"/>
                <a:gd name="T8" fmla="*/ 2880 w 2880"/>
                <a:gd name="T9" fmla="*/ 935 h 1069"/>
                <a:gd name="T10" fmla="*/ 1239 w 2880"/>
                <a:gd name="T11" fmla="*/ 480 h 1069"/>
                <a:gd name="T12" fmla="*/ 0 w 2880"/>
                <a:gd name="T13" fmla="*/ 78 h 1069"/>
                <a:gd name="T14" fmla="*/ 0 w 2880"/>
                <a:gd name="T15" fmla="*/ 183 h 1069"/>
                <a:gd name="T16" fmla="*/ 1183 w 2880"/>
                <a:gd name="T17" fmla="*/ 568 h 10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880" h="1069">
                  <a:moveTo>
                    <a:pt x="1183" y="568"/>
                  </a:moveTo>
                  <a:cubicBezTo>
                    <a:pt x="1442" y="732"/>
                    <a:pt x="1710" y="903"/>
                    <a:pt x="2035" y="997"/>
                  </a:cubicBezTo>
                  <a:cubicBezTo>
                    <a:pt x="2200" y="1045"/>
                    <a:pt x="2369" y="1069"/>
                    <a:pt x="2542" y="1069"/>
                  </a:cubicBezTo>
                  <a:cubicBezTo>
                    <a:pt x="2653" y="1069"/>
                    <a:pt x="2765" y="1059"/>
                    <a:pt x="2880" y="1040"/>
                  </a:cubicBezTo>
                  <a:cubicBezTo>
                    <a:pt x="2880" y="935"/>
                    <a:pt x="2880" y="935"/>
                    <a:pt x="2880" y="935"/>
                  </a:cubicBezTo>
                  <a:cubicBezTo>
                    <a:pt x="2158" y="1065"/>
                    <a:pt x="1692" y="768"/>
                    <a:pt x="1239" y="480"/>
                  </a:cubicBezTo>
                  <a:cubicBezTo>
                    <a:pt x="853" y="234"/>
                    <a:pt x="484" y="0"/>
                    <a:pt x="0" y="78"/>
                  </a:cubicBezTo>
                  <a:cubicBezTo>
                    <a:pt x="0" y="183"/>
                    <a:pt x="0" y="183"/>
                    <a:pt x="0" y="183"/>
                  </a:cubicBezTo>
                  <a:cubicBezTo>
                    <a:pt x="453" y="104"/>
                    <a:pt x="796" y="322"/>
                    <a:pt x="1183" y="568"/>
                  </a:cubicBezTo>
                  <a:close/>
                </a:path>
              </a:pathLst>
            </a:custGeom>
            <a:solidFill>
              <a:srgbClr val="74747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04" name="Freeform 47"/>
            <p:cNvSpPr>
              <a:spLocks/>
            </p:cNvSpPr>
            <p:nvPr/>
          </p:nvSpPr>
          <p:spPr bwMode="auto">
            <a:xfrm>
              <a:off x="5988051" y="5467350"/>
              <a:ext cx="187325" cy="111125"/>
            </a:xfrm>
            <a:custGeom>
              <a:avLst/>
              <a:gdLst>
                <a:gd name="T0" fmla="*/ 53 w 59"/>
                <a:gd name="T1" fmla="*/ 35 h 35"/>
                <a:gd name="T2" fmla="*/ 54 w 59"/>
                <a:gd name="T3" fmla="*/ 35 h 35"/>
                <a:gd name="T4" fmla="*/ 59 w 59"/>
                <a:gd name="T5" fmla="*/ 20 h 35"/>
                <a:gd name="T6" fmla="*/ 59 w 59"/>
                <a:gd name="T7" fmla="*/ 20 h 35"/>
                <a:gd name="T8" fmla="*/ 6 w 59"/>
                <a:gd name="T9" fmla="*/ 0 h 35"/>
                <a:gd name="T10" fmla="*/ 6 w 59"/>
                <a:gd name="T11" fmla="*/ 0 h 35"/>
                <a:gd name="T12" fmla="*/ 0 w 59"/>
                <a:gd name="T13" fmla="*/ 15 h 35"/>
                <a:gd name="T14" fmla="*/ 0 w 59"/>
                <a:gd name="T15" fmla="*/ 15 h 35"/>
                <a:gd name="T16" fmla="*/ 0 w 59"/>
                <a:gd name="T17" fmla="*/ 15 h 35"/>
                <a:gd name="T18" fmla="*/ 53 w 59"/>
                <a:gd name="T19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9" h="35">
                  <a:moveTo>
                    <a:pt x="53" y="35"/>
                  </a:moveTo>
                  <a:cubicBezTo>
                    <a:pt x="54" y="35"/>
                    <a:pt x="54" y="35"/>
                    <a:pt x="54" y="35"/>
                  </a:cubicBezTo>
                  <a:cubicBezTo>
                    <a:pt x="59" y="20"/>
                    <a:pt x="59" y="20"/>
                    <a:pt x="59" y="20"/>
                  </a:cubicBezTo>
                  <a:cubicBezTo>
                    <a:pt x="59" y="20"/>
                    <a:pt x="59" y="20"/>
                    <a:pt x="59" y="20"/>
                  </a:cubicBezTo>
                  <a:cubicBezTo>
                    <a:pt x="41" y="14"/>
                    <a:pt x="23" y="7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18" y="22"/>
                    <a:pt x="36" y="29"/>
                    <a:pt x="53" y="35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05" name="Freeform 48"/>
            <p:cNvSpPr>
              <a:spLocks/>
            </p:cNvSpPr>
            <p:nvPr/>
          </p:nvSpPr>
          <p:spPr bwMode="auto">
            <a:xfrm>
              <a:off x="6426201" y="5619750"/>
              <a:ext cx="187325" cy="98425"/>
            </a:xfrm>
            <a:custGeom>
              <a:avLst/>
              <a:gdLst>
                <a:gd name="T0" fmla="*/ 54 w 59"/>
                <a:gd name="T1" fmla="*/ 31 h 31"/>
                <a:gd name="T2" fmla="*/ 55 w 59"/>
                <a:gd name="T3" fmla="*/ 31 h 31"/>
                <a:gd name="T4" fmla="*/ 59 w 59"/>
                <a:gd name="T5" fmla="*/ 15 h 31"/>
                <a:gd name="T6" fmla="*/ 59 w 59"/>
                <a:gd name="T7" fmla="*/ 15 h 31"/>
                <a:gd name="T8" fmla="*/ 5 w 59"/>
                <a:gd name="T9" fmla="*/ 0 h 31"/>
                <a:gd name="T10" fmla="*/ 5 w 59"/>
                <a:gd name="T11" fmla="*/ 0 h 31"/>
                <a:gd name="T12" fmla="*/ 0 w 59"/>
                <a:gd name="T13" fmla="*/ 15 h 31"/>
                <a:gd name="T14" fmla="*/ 0 w 59"/>
                <a:gd name="T15" fmla="*/ 15 h 31"/>
                <a:gd name="T16" fmla="*/ 54 w 59"/>
                <a:gd name="T17" fmla="*/ 3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9" h="31">
                  <a:moveTo>
                    <a:pt x="54" y="31"/>
                  </a:moveTo>
                  <a:cubicBezTo>
                    <a:pt x="55" y="31"/>
                    <a:pt x="55" y="31"/>
                    <a:pt x="55" y="31"/>
                  </a:cubicBezTo>
                  <a:cubicBezTo>
                    <a:pt x="59" y="15"/>
                    <a:pt x="59" y="15"/>
                    <a:pt x="59" y="15"/>
                  </a:cubicBezTo>
                  <a:cubicBezTo>
                    <a:pt x="59" y="15"/>
                    <a:pt x="59" y="15"/>
                    <a:pt x="59" y="15"/>
                  </a:cubicBezTo>
                  <a:cubicBezTo>
                    <a:pt x="41" y="10"/>
                    <a:pt x="23" y="5"/>
                    <a:pt x="5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18" y="20"/>
                    <a:pt x="36" y="26"/>
                    <a:pt x="54" y="31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06" name="Freeform 49"/>
            <p:cNvSpPr>
              <a:spLocks/>
            </p:cNvSpPr>
            <p:nvPr/>
          </p:nvSpPr>
          <p:spPr bwMode="auto">
            <a:xfrm>
              <a:off x="5562601" y="5289550"/>
              <a:ext cx="184150" cy="120650"/>
            </a:xfrm>
            <a:custGeom>
              <a:avLst/>
              <a:gdLst>
                <a:gd name="T0" fmla="*/ 52 w 58"/>
                <a:gd name="T1" fmla="*/ 38 h 38"/>
                <a:gd name="T2" fmla="*/ 52 w 58"/>
                <a:gd name="T3" fmla="*/ 38 h 38"/>
                <a:gd name="T4" fmla="*/ 58 w 58"/>
                <a:gd name="T5" fmla="*/ 23 h 38"/>
                <a:gd name="T6" fmla="*/ 58 w 58"/>
                <a:gd name="T7" fmla="*/ 23 h 38"/>
                <a:gd name="T8" fmla="*/ 7 w 58"/>
                <a:gd name="T9" fmla="*/ 0 h 38"/>
                <a:gd name="T10" fmla="*/ 7 w 58"/>
                <a:gd name="T11" fmla="*/ 0 h 38"/>
                <a:gd name="T12" fmla="*/ 0 w 58"/>
                <a:gd name="T13" fmla="*/ 14 h 38"/>
                <a:gd name="T14" fmla="*/ 0 w 58"/>
                <a:gd name="T15" fmla="*/ 15 h 38"/>
                <a:gd name="T16" fmla="*/ 52 w 58"/>
                <a:gd name="T17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8" h="38">
                  <a:moveTo>
                    <a:pt x="52" y="38"/>
                  </a:moveTo>
                  <a:cubicBezTo>
                    <a:pt x="52" y="38"/>
                    <a:pt x="52" y="38"/>
                    <a:pt x="52" y="38"/>
                  </a:cubicBezTo>
                  <a:cubicBezTo>
                    <a:pt x="58" y="23"/>
                    <a:pt x="58" y="23"/>
                    <a:pt x="58" y="23"/>
                  </a:cubicBezTo>
                  <a:cubicBezTo>
                    <a:pt x="58" y="23"/>
                    <a:pt x="58" y="23"/>
                    <a:pt x="58" y="23"/>
                  </a:cubicBezTo>
                  <a:cubicBezTo>
                    <a:pt x="42" y="16"/>
                    <a:pt x="24" y="8"/>
                    <a:pt x="7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18" y="23"/>
                    <a:pt x="35" y="30"/>
                    <a:pt x="52" y="38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07" name="Freeform 50"/>
            <p:cNvSpPr>
              <a:spLocks/>
            </p:cNvSpPr>
            <p:nvPr/>
          </p:nvSpPr>
          <p:spPr bwMode="auto">
            <a:xfrm>
              <a:off x="6872288" y="5734050"/>
              <a:ext cx="187325" cy="85725"/>
            </a:xfrm>
            <a:custGeom>
              <a:avLst/>
              <a:gdLst>
                <a:gd name="T0" fmla="*/ 55 w 59"/>
                <a:gd name="T1" fmla="*/ 27 h 27"/>
                <a:gd name="T2" fmla="*/ 56 w 59"/>
                <a:gd name="T3" fmla="*/ 27 h 27"/>
                <a:gd name="T4" fmla="*/ 59 w 59"/>
                <a:gd name="T5" fmla="*/ 11 h 27"/>
                <a:gd name="T6" fmla="*/ 58 w 59"/>
                <a:gd name="T7" fmla="*/ 11 h 27"/>
                <a:gd name="T8" fmla="*/ 3 w 59"/>
                <a:gd name="T9" fmla="*/ 0 h 27"/>
                <a:gd name="T10" fmla="*/ 3 w 59"/>
                <a:gd name="T11" fmla="*/ 0 h 27"/>
                <a:gd name="T12" fmla="*/ 0 w 59"/>
                <a:gd name="T13" fmla="*/ 16 h 27"/>
                <a:gd name="T14" fmla="*/ 0 w 59"/>
                <a:gd name="T15" fmla="*/ 16 h 27"/>
                <a:gd name="T16" fmla="*/ 55 w 59"/>
                <a:gd name="T17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9" h="27">
                  <a:moveTo>
                    <a:pt x="55" y="27"/>
                  </a:moveTo>
                  <a:cubicBezTo>
                    <a:pt x="56" y="27"/>
                    <a:pt x="56" y="27"/>
                    <a:pt x="56" y="27"/>
                  </a:cubicBezTo>
                  <a:cubicBezTo>
                    <a:pt x="59" y="11"/>
                    <a:pt x="59" y="11"/>
                    <a:pt x="59" y="11"/>
                  </a:cubicBezTo>
                  <a:cubicBezTo>
                    <a:pt x="58" y="11"/>
                    <a:pt x="58" y="11"/>
                    <a:pt x="58" y="11"/>
                  </a:cubicBezTo>
                  <a:cubicBezTo>
                    <a:pt x="40" y="8"/>
                    <a:pt x="21" y="4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8" y="20"/>
                    <a:pt x="37" y="24"/>
                    <a:pt x="55" y="27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08" name="Freeform 51"/>
            <p:cNvSpPr>
              <a:spLocks/>
            </p:cNvSpPr>
            <p:nvPr/>
          </p:nvSpPr>
          <p:spPr bwMode="auto">
            <a:xfrm>
              <a:off x="7786688" y="5854700"/>
              <a:ext cx="184150" cy="57150"/>
            </a:xfrm>
            <a:custGeom>
              <a:avLst/>
              <a:gdLst>
                <a:gd name="T0" fmla="*/ 57 w 58"/>
                <a:gd name="T1" fmla="*/ 18 h 18"/>
                <a:gd name="T2" fmla="*/ 57 w 58"/>
                <a:gd name="T3" fmla="*/ 18 h 18"/>
                <a:gd name="T4" fmla="*/ 58 w 58"/>
                <a:gd name="T5" fmla="*/ 2 h 18"/>
                <a:gd name="T6" fmla="*/ 57 w 58"/>
                <a:gd name="T7" fmla="*/ 2 h 18"/>
                <a:gd name="T8" fmla="*/ 1 w 58"/>
                <a:gd name="T9" fmla="*/ 0 h 18"/>
                <a:gd name="T10" fmla="*/ 0 w 58"/>
                <a:gd name="T11" fmla="*/ 16 h 18"/>
                <a:gd name="T12" fmla="*/ 0 w 58"/>
                <a:gd name="T13" fmla="*/ 16 h 18"/>
                <a:gd name="T14" fmla="*/ 57 w 58"/>
                <a:gd name="T15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8" h="18">
                  <a:moveTo>
                    <a:pt x="57" y="18"/>
                  </a:moveTo>
                  <a:cubicBezTo>
                    <a:pt x="57" y="18"/>
                    <a:pt x="57" y="18"/>
                    <a:pt x="57" y="18"/>
                  </a:cubicBezTo>
                  <a:cubicBezTo>
                    <a:pt x="58" y="2"/>
                    <a:pt x="58" y="2"/>
                    <a:pt x="58" y="2"/>
                  </a:cubicBezTo>
                  <a:cubicBezTo>
                    <a:pt x="57" y="2"/>
                    <a:pt x="57" y="2"/>
                    <a:pt x="57" y="2"/>
                  </a:cubicBezTo>
                  <a:cubicBezTo>
                    <a:pt x="39" y="2"/>
                    <a:pt x="20" y="1"/>
                    <a:pt x="1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9" y="17"/>
                    <a:pt x="39" y="18"/>
                    <a:pt x="57" y="18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09" name="Freeform 52"/>
            <p:cNvSpPr>
              <a:spLocks/>
            </p:cNvSpPr>
            <p:nvPr/>
          </p:nvSpPr>
          <p:spPr bwMode="auto">
            <a:xfrm>
              <a:off x="8247063" y="5851525"/>
              <a:ext cx="184150" cy="60325"/>
            </a:xfrm>
            <a:custGeom>
              <a:avLst/>
              <a:gdLst>
                <a:gd name="T0" fmla="*/ 1 w 58"/>
                <a:gd name="T1" fmla="*/ 19 h 19"/>
                <a:gd name="T2" fmla="*/ 58 w 58"/>
                <a:gd name="T3" fmla="*/ 16 h 19"/>
                <a:gd name="T4" fmla="*/ 58 w 58"/>
                <a:gd name="T5" fmla="*/ 16 h 19"/>
                <a:gd name="T6" fmla="*/ 57 w 58"/>
                <a:gd name="T7" fmla="*/ 0 h 19"/>
                <a:gd name="T8" fmla="*/ 57 w 58"/>
                <a:gd name="T9" fmla="*/ 0 h 19"/>
                <a:gd name="T10" fmla="*/ 1 w 58"/>
                <a:gd name="T11" fmla="*/ 3 h 19"/>
                <a:gd name="T12" fmla="*/ 1 w 58"/>
                <a:gd name="T13" fmla="*/ 3 h 19"/>
                <a:gd name="T14" fmla="*/ 0 w 58"/>
                <a:gd name="T15" fmla="*/ 3 h 19"/>
                <a:gd name="T16" fmla="*/ 1 w 58"/>
                <a:gd name="T17" fmla="*/ 18 h 19"/>
                <a:gd name="T18" fmla="*/ 1 w 58"/>
                <a:gd name="T1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8" h="19">
                  <a:moveTo>
                    <a:pt x="1" y="19"/>
                  </a:moveTo>
                  <a:cubicBezTo>
                    <a:pt x="20" y="18"/>
                    <a:pt x="39" y="17"/>
                    <a:pt x="58" y="16"/>
                  </a:cubicBezTo>
                  <a:cubicBezTo>
                    <a:pt x="58" y="16"/>
                    <a:pt x="58" y="16"/>
                    <a:pt x="58" y="16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38" y="1"/>
                    <a:pt x="19" y="2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1" y="18"/>
                    <a:pt x="1" y="18"/>
                    <a:pt x="1" y="18"/>
                  </a:cubicBezTo>
                  <a:lnTo>
                    <a:pt x="1" y="19"/>
                  </a:ln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10" name="Freeform 53"/>
            <p:cNvSpPr>
              <a:spLocks/>
            </p:cNvSpPr>
            <p:nvPr/>
          </p:nvSpPr>
          <p:spPr bwMode="auto">
            <a:xfrm>
              <a:off x="7326313" y="5813425"/>
              <a:ext cx="184150" cy="73025"/>
            </a:xfrm>
            <a:custGeom>
              <a:avLst/>
              <a:gdLst>
                <a:gd name="T0" fmla="*/ 57 w 58"/>
                <a:gd name="T1" fmla="*/ 23 h 23"/>
                <a:gd name="T2" fmla="*/ 57 w 58"/>
                <a:gd name="T3" fmla="*/ 23 h 23"/>
                <a:gd name="T4" fmla="*/ 58 w 58"/>
                <a:gd name="T5" fmla="*/ 7 h 23"/>
                <a:gd name="T6" fmla="*/ 58 w 58"/>
                <a:gd name="T7" fmla="*/ 7 h 23"/>
                <a:gd name="T8" fmla="*/ 2 w 58"/>
                <a:gd name="T9" fmla="*/ 0 h 23"/>
                <a:gd name="T10" fmla="*/ 2 w 58"/>
                <a:gd name="T11" fmla="*/ 0 h 23"/>
                <a:gd name="T12" fmla="*/ 2 w 58"/>
                <a:gd name="T13" fmla="*/ 0 h 23"/>
                <a:gd name="T14" fmla="*/ 0 w 58"/>
                <a:gd name="T15" fmla="*/ 16 h 23"/>
                <a:gd name="T16" fmla="*/ 0 w 58"/>
                <a:gd name="T17" fmla="*/ 16 h 23"/>
                <a:gd name="T18" fmla="*/ 57 w 58"/>
                <a:gd name="T19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8" h="23">
                  <a:moveTo>
                    <a:pt x="57" y="23"/>
                  </a:moveTo>
                  <a:cubicBezTo>
                    <a:pt x="57" y="23"/>
                    <a:pt x="57" y="23"/>
                    <a:pt x="57" y="23"/>
                  </a:cubicBezTo>
                  <a:cubicBezTo>
                    <a:pt x="58" y="7"/>
                    <a:pt x="58" y="7"/>
                    <a:pt x="58" y="7"/>
                  </a:cubicBezTo>
                  <a:cubicBezTo>
                    <a:pt x="58" y="7"/>
                    <a:pt x="58" y="7"/>
                    <a:pt x="58" y="7"/>
                  </a:cubicBezTo>
                  <a:cubicBezTo>
                    <a:pt x="40" y="5"/>
                    <a:pt x="21" y="3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9" y="19"/>
                    <a:pt x="38" y="21"/>
                    <a:pt x="57" y="23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11" name="Freeform 54"/>
            <p:cNvSpPr>
              <a:spLocks/>
            </p:cNvSpPr>
            <p:nvPr/>
          </p:nvSpPr>
          <p:spPr bwMode="auto">
            <a:xfrm>
              <a:off x="8707438" y="5807075"/>
              <a:ext cx="184150" cy="73025"/>
            </a:xfrm>
            <a:custGeom>
              <a:avLst/>
              <a:gdLst>
                <a:gd name="T0" fmla="*/ 1 w 58"/>
                <a:gd name="T1" fmla="*/ 23 h 23"/>
                <a:gd name="T2" fmla="*/ 2 w 58"/>
                <a:gd name="T3" fmla="*/ 23 h 23"/>
                <a:gd name="T4" fmla="*/ 58 w 58"/>
                <a:gd name="T5" fmla="*/ 16 h 23"/>
                <a:gd name="T6" fmla="*/ 58 w 58"/>
                <a:gd name="T7" fmla="*/ 16 h 23"/>
                <a:gd name="T8" fmla="*/ 56 w 58"/>
                <a:gd name="T9" fmla="*/ 0 h 23"/>
                <a:gd name="T10" fmla="*/ 56 w 58"/>
                <a:gd name="T11" fmla="*/ 0 h 23"/>
                <a:gd name="T12" fmla="*/ 0 w 58"/>
                <a:gd name="T13" fmla="*/ 7 h 23"/>
                <a:gd name="T14" fmla="*/ 0 w 58"/>
                <a:gd name="T15" fmla="*/ 7 h 23"/>
                <a:gd name="T16" fmla="*/ 1 w 58"/>
                <a:gd name="T17" fmla="*/ 22 h 23"/>
                <a:gd name="T18" fmla="*/ 1 w 58"/>
                <a:gd name="T19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8" h="23">
                  <a:moveTo>
                    <a:pt x="1" y="23"/>
                  </a:moveTo>
                  <a:cubicBezTo>
                    <a:pt x="2" y="23"/>
                    <a:pt x="2" y="23"/>
                    <a:pt x="2" y="23"/>
                  </a:cubicBezTo>
                  <a:cubicBezTo>
                    <a:pt x="20" y="21"/>
                    <a:pt x="39" y="18"/>
                    <a:pt x="58" y="16"/>
                  </a:cubicBezTo>
                  <a:cubicBezTo>
                    <a:pt x="58" y="16"/>
                    <a:pt x="58" y="16"/>
                    <a:pt x="58" y="16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37" y="2"/>
                    <a:pt x="18" y="5"/>
                    <a:pt x="0" y="7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1" y="22"/>
                    <a:pt x="1" y="22"/>
                    <a:pt x="1" y="22"/>
                  </a:cubicBezTo>
                  <a:lnTo>
                    <a:pt x="1" y="23"/>
                  </a:ln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12" name="Freeform 55"/>
            <p:cNvSpPr>
              <a:spLocks/>
            </p:cNvSpPr>
            <p:nvPr/>
          </p:nvSpPr>
          <p:spPr bwMode="auto">
            <a:xfrm>
              <a:off x="5149851" y="5086350"/>
              <a:ext cx="180975" cy="127000"/>
            </a:xfrm>
            <a:custGeom>
              <a:avLst/>
              <a:gdLst>
                <a:gd name="T0" fmla="*/ 50 w 57"/>
                <a:gd name="T1" fmla="*/ 40 h 40"/>
                <a:gd name="T2" fmla="*/ 50 w 57"/>
                <a:gd name="T3" fmla="*/ 40 h 40"/>
                <a:gd name="T4" fmla="*/ 57 w 57"/>
                <a:gd name="T5" fmla="*/ 26 h 40"/>
                <a:gd name="T6" fmla="*/ 57 w 57"/>
                <a:gd name="T7" fmla="*/ 26 h 40"/>
                <a:gd name="T8" fmla="*/ 8 w 57"/>
                <a:gd name="T9" fmla="*/ 0 h 40"/>
                <a:gd name="T10" fmla="*/ 8 w 57"/>
                <a:gd name="T11" fmla="*/ 0 h 40"/>
                <a:gd name="T12" fmla="*/ 7 w 57"/>
                <a:gd name="T13" fmla="*/ 0 h 40"/>
                <a:gd name="T14" fmla="*/ 0 w 57"/>
                <a:gd name="T15" fmla="*/ 14 h 40"/>
                <a:gd name="T16" fmla="*/ 0 w 57"/>
                <a:gd name="T17" fmla="*/ 14 h 40"/>
                <a:gd name="T18" fmla="*/ 50 w 57"/>
                <a:gd name="T19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7" h="40">
                  <a:moveTo>
                    <a:pt x="50" y="40"/>
                  </a:moveTo>
                  <a:cubicBezTo>
                    <a:pt x="50" y="40"/>
                    <a:pt x="50" y="40"/>
                    <a:pt x="50" y="40"/>
                  </a:cubicBezTo>
                  <a:cubicBezTo>
                    <a:pt x="57" y="26"/>
                    <a:pt x="57" y="26"/>
                    <a:pt x="57" y="26"/>
                  </a:cubicBezTo>
                  <a:cubicBezTo>
                    <a:pt x="57" y="26"/>
                    <a:pt x="57" y="26"/>
                    <a:pt x="57" y="26"/>
                  </a:cubicBezTo>
                  <a:cubicBezTo>
                    <a:pt x="41" y="17"/>
                    <a:pt x="24" y="9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17" y="23"/>
                    <a:pt x="34" y="32"/>
                    <a:pt x="50" y="40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13" name="Freeform 56"/>
            <p:cNvSpPr>
              <a:spLocks/>
            </p:cNvSpPr>
            <p:nvPr/>
          </p:nvSpPr>
          <p:spPr bwMode="auto">
            <a:xfrm>
              <a:off x="1068388" y="3028950"/>
              <a:ext cx="184150" cy="79375"/>
            </a:xfrm>
            <a:custGeom>
              <a:avLst/>
              <a:gdLst>
                <a:gd name="T0" fmla="*/ 55 w 58"/>
                <a:gd name="T1" fmla="*/ 25 h 25"/>
                <a:gd name="T2" fmla="*/ 55 w 58"/>
                <a:gd name="T3" fmla="*/ 25 h 25"/>
                <a:gd name="T4" fmla="*/ 58 w 58"/>
                <a:gd name="T5" fmla="*/ 9 h 25"/>
                <a:gd name="T6" fmla="*/ 58 w 58"/>
                <a:gd name="T7" fmla="*/ 9 h 25"/>
                <a:gd name="T8" fmla="*/ 2 w 58"/>
                <a:gd name="T9" fmla="*/ 0 h 25"/>
                <a:gd name="T10" fmla="*/ 2 w 58"/>
                <a:gd name="T11" fmla="*/ 0 h 25"/>
                <a:gd name="T12" fmla="*/ 0 w 58"/>
                <a:gd name="T13" fmla="*/ 16 h 25"/>
                <a:gd name="T14" fmla="*/ 0 w 58"/>
                <a:gd name="T15" fmla="*/ 16 h 25"/>
                <a:gd name="T16" fmla="*/ 55 w 58"/>
                <a:gd name="T17" fmla="*/ 25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8" h="25">
                  <a:moveTo>
                    <a:pt x="55" y="25"/>
                  </a:moveTo>
                  <a:cubicBezTo>
                    <a:pt x="55" y="25"/>
                    <a:pt x="55" y="25"/>
                    <a:pt x="55" y="25"/>
                  </a:cubicBezTo>
                  <a:cubicBezTo>
                    <a:pt x="58" y="9"/>
                    <a:pt x="58" y="9"/>
                    <a:pt x="58" y="9"/>
                  </a:cubicBezTo>
                  <a:cubicBezTo>
                    <a:pt x="58" y="9"/>
                    <a:pt x="58" y="9"/>
                    <a:pt x="58" y="9"/>
                  </a:cubicBezTo>
                  <a:cubicBezTo>
                    <a:pt x="40" y="6"/>
                    <a:pt x="21" y="3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8" y="19"/>
                    <a:pt x="37" y="22"/>
                    <a:pt x="55" y="25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14" name="Freeform 57"/>
            <p:cNvSpPr>
              <a:spLocks/>
            </p:cNvSpPr>
            <p:nvPr/>
          </p:nvSpPr>
          <p:spPr bwMode="auto">
            <a:xfrm>
              <a:off x="4743451" y="4860925"/>
              <a:ext cx="184150" cy="133350"/>
            </a:xfrm>
            <a:custGeom>
              <a:avLst/>
              <a:gdLst>
                <a:gd name="T0" fmla="*/ 50 w 58"/>
                <a:gd name="T1" fmla="*/ 42 h 42"/>
                <a:gd name="T2" fmla="*/ 50 w 58"/>
                <a:gd name="T3" fmla="*/ 42 h 42"/>
                <a:gd name="T4" fmla="*/ 58 w 58"/>
                <a:gd name="T5" fmla="*/ 28 h 42"/>
                <a:gd name="T6" fmla="*/ 58 w 58"/>
                <a:gd name="T7" fmla="*/ 28 h 42"/>
                <a:gd name="T8" fmla="*/ 9 w 58"/>
                <a:gd name="T9" fmla="*/ 0 h 42"/>
                <a:gd name="T10" fmla="*/ 8 w 58"/>
                <a:gd name="T11" fmla="*/ 0 h 42"/>
                <a:gd name="T12" fmla="*/ 0 w 58"/>
                <a:gd name="T13" fmla="*/ 14 h 42"/>
                <a:gd name="T14" fmla="*/ 0 w 58"/>
                <a:gd name="T15" fmla="*/ 14 h 42"/>
                <a:gd name="T16" fmla="*/ 1 w 58"/>
                <a:gd name="T17" fmla="*/ 14 h 42"/>
                <a:gd name="T18" fmla="*/ 50 w 58"/>
                <a:gd name="T19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8" h="42">
                  <a:moveTo>
                    <a:pt x="50" y="42"/>
                  </a:moveTo>
                  <a:cubicBezTo>
                    <a:pt x="50" y="42"/>
                    <a:pt x="50" y="42"/>
                    <a:pt x="50" y="42"/>
                  </a:cubicBezTo>
                  <a:cubicBezTo>
                    <a:pt x="58" y="28"/>
                    <a:pt x="58" y="28"/>
                    <a:pt x="58" y="28"/>
                  </a:cubicBezTo>
                  <a:cubicBezTo>
                    <a:pt x="58" y="28"/>
                    <a:pt x="58" y="28"/>
                    <a:pt x="58" y="28"/>
                  </a:cubicBezTo>
                  <a:cubicBezTo>
                    <a:pt x="41" y="19"/>
                    <a:pt x="25" y="10"/>
                    <a:pt x="9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7" y="24"/>
                    <a:pt x="34" y="33"/>
                    <a:pt x="50" y="42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15" name="Freeform 58"/>
            <p:cNvSpPr>
              <a:spLocks/>
            </p:cNvSpPr>
            <p:nvPr/>
          </p:nvSpPr>
          <p:spPr bwMode="auto">
            <a:xfrm>
              <a:off x="1951038" y="3263900"/>
              <a:ext cx="187325" cy="114300"/>
            </a:xfrm>
            <a:custGeom>
              <a:avLst/>
              <a:gdLst>
                <a:gd name="T0" fmla="*/ 0 w 59"/>
                <a:gd name="T1" fmla="*/ 15 h 36"/>
                <a:gd name="T2" fmla="*/ 52 w 59"/>
                <a:gd name="T3" fmla="*/ 36 h 36"/>
                <a:gd name="T4" fmla="*/ 53 w 59"/>
                <a:gd name="T5" fmla="*/ 36 h 36"/>
                <a:gd name="T6" fmla="*/ 59 w 59"/>
                <a:gd name="T7" fmla="*/ 21 h 36"/>
                <a:gd name="T8" fmla="*/ 59 w 59"/>
                <a:gd name="T9" fmla="*/ 21 h 36"/>
                <a:gd name="T10" fmla="*/ 6 w 59"/>
                <a:gd name="T11" fmla="*/ 0 h 36"/>
                <a:gd name="T12" fmla="*/ 6 w 59"/>
                <a:gd name="T13" fmla="*/ 0 h 36"/>
                <a:gd name="T14" fmla="*/ 0 w 59"/>
                <a:gd name="T15" fmla="*/ 15 h 36"/>
                <a:gd name="T16" fmla="*/ 0 w 59"/>
                <a:gd name="T17" fmla="*/ 15 h 36"/>
                <a:gd name="T18" fmla="*/ 0 w 59"/>
                <a:gd name="T19" fmla="*/ 15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9" h="36">
                  <a:moveTo>
                    <a:pt x="0" y="15"/>
                  </a:moveTo>
                  <a:cubicBezTo>
                    <a:pt x="17" y="21"/>
                    <a:pt x="35" y="28"/>
                    <a:pt x="52" y="36"/>
                  </a:cubicBezTo>
                  <a:cubicBezTo>
                    <a:pt x="53" y="36"/>
                    <a:pt x="53" y="36"/>
                    <a:pt x="53" y="36"/>
                  </a:cubicBezTo>
                  <a:cubicBezTo>
                    <a:pt x="59" y="21"/>
                    <a:pt x="59" y="21"/>
                    <a:pt x="59" y="21"/>
                  </a:cubicBezTo>
                  <a:cubicBezTo>
                    <a:pt x="59" y="21"/>
                    <a:pt x="59" y="21"/>
                    <a:pt x="59" y="21"/>
                  </a:cubicBezTo>
                  <a:cubicBezTo>
                    <a:pt x="41" y="14"/>
                    <a:pt x="23" y="7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16" name="Freeform 59"/>
            <p:cNvSpPr>
              <a:spLocks/>
            </p:cNvSpPr>
            <p:nvPr/>
          </p:nvSpPr>
          <p:spPr bwMode="auto">
            <a:xfrm>
              <a:off x="611188" y="2997200"/>
              <a:ext cx="184150" cy="57150"/>
            </a:xfrm>
            <a:custGeom>
              <a:avLst/>
              <a:gdLst>
                <a:gd name="T0" fmla="*/ 57 w 58"/>
                <a:gd name="T1" fmla="*/ 18 h 18"/>
                <a:gd name="T2" fmla="*/ 57 w 58"/>
                <a:gd name="T3" fmla="*/ 18 h 18"/>
                <a:gd name="T4" fmla="*/ 58 w 58"/>
                <a:gd name="T5" fmla="*/ 2 h 18"/>
                <a:gd name="T6" fmla="*/ 57 w 58"/>
                <a:gd name="T7" fmla="*/ 2 h 18"/>
                <a:gd name="T8" fmla="*/ 1 w 58"/>
                <a:gd name="T9" fmla="*/ 0 h 18"/>
                <a:gd name="T10" fmla="*/ 0 w 58"/>
                <a:gd name="T11" fmla="*/ 16 h 18"/>
                <a:gd name="T12" fmla="*/ 0 w 58"/>
                <a:gd name="T13" fmla="*/ 16 h 18"/>
                <a:gd name="T14" fmla="*/ 1 w 58"/>
                <a:gd name="T15" fmla="*/ 16 h 18"/>
                <a:gd name="T16" fmla="*/ 57 w 58"/>
                <a:gd name="T17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8" h="18">
                  <a:moveTo>
                    <a:pt x="57" y="18"/>
                  </a:moveTo>
                  <a:cubicBezTo>
                    <a:pt x="57" y="18"/>
                    <a:pt x="57" y="18"/>
                    <a:pt x="57" y="18"/>
                  </a:cubicBezTo>
                  <a:cubicBezTo>
                    <a:pt x="58" y="2"/>
                    <a:pt x="58" y="2"/>
                    <a:pt x="58" y="2"/>
                  </a:cubicBezTo>
                  <a:cubicBezTo>
                    <a:pt x="57" y="2"/>
                    <a:pt x="57" y="2"/>
                    <a:pt x="57" y="2"/>
                  </a:cubicBezTo>
                  <a:cubicBezTo>
                    <a:pt x="39" y="1"/>
                    <a:pt x="19" y="0"/>
                    <a:pt x="1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" y="16"/>
                    <a:pt x="1" y="16"/>
                    <a:pt x="1" y="16"/>
                  </a:cubicBezTo>
                  <a:cubicBezTo>
                    <a:pt x="19" y="16"/>
                    <a:pt x="38" y="17"/>
                    <a:pt x="57" y="18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17" name="Freeform 60"/>
            <p:cNvSpPr>
              <a:spLocks/>
            </p:cNvSpPr>
            <p:nvPr/>
          </p:nvSpPr>
          <p:spPr bwMode="auto">
            <a:xfrm>
              <a:off x="150813" y="3006725"/>
              <a:ext cx="184150" cy="69850"/>
            </a:xfrm>
            <a:custGeom>
              <a:avLst/>
              <a:gdLst>
                <a:gd name="T0" fmla="*/ 2 w 58"/>
                <a:gd name="T1" fmla="*/ 22 h 22"/>
                <a:gd name="T2" fmla="*/ 2 w 58"/>
                <a:gd name="T3" fmla="*/ 22 h 22"/>
                <a:gd name="T4" fmla="*/ 2 w 58"/>
                <a:gd name="T5" fmla="*/ 22 h 22"/>
                <a:gd name="T6" fmla="*/ 2 w 58"/>
                <a:gd name="T7" fmla="*/ 22 h 22"/>
                <a:gd name="T8" fmla="*/ 58 w 58"/>
                <a:gd name="T9" fmla="*/ 16 h 22"/>
                <a:gd name="T10" fmla="*/ 58 w 58"/>
                <a:gd name="T11" fmla="*/ 16 h 22"/>
                <a:gd name="T12" fmla="*/ 57 w 58"/>
                <a:gd name="T13" fmla="*/ 0 h 22"/>
                <a:gd name="T14" fmla="*/ 56 w 58"/>
                <a:gd name="T15" fmla="*/ 0 h 22"/>
                <a:gd name="T16" fmla="*/ 0 w 58"/>
                <a:gd name="T17" fmla="*/ 6 h 22"/>
                <a:gd name="T18" fmla="*/ 0 w 58"/>
                <a:gd name="T19" fmla="*/ 6 h 22"/>
                <a:gd name="T20" fmla="*/ 0 w 58"/>
                <a:gd name="T21" fmla="*/ 6 h 22"/>
                <a:gd name="T22" fmla="*/ 2 w 58"/>
                <a:gd name="T23" fmla="*/ 21 h 22"/>
                <a:gd name="T24" fmla="*/ 2 w 58"/>
                <a:gd name="T25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8" h="22">
                  <a:moveTo>
                    <a:pt x="2" y="22"/>
                  </a:moveTo>
                  <a:cubicBezTo>
                    <a:pt x="2" y="22"/>
                    <a:pt x="2" y="22"/>
                    <a:pt x="2" y="22"/>
                  </a:cubicBezTo>
                  <a:cubicBezTo>
                    <a:pt x="2" y="22"/>
                    <a:pt x="2" y="22"/>
                    <a:pt x="2" y="22"/>
                  </a:cubicBezTo>
                  <a:cubicBezTo>
                    <a:pt x="2" y="22"/>
                    <a:pt x="2" y="22"/>
                    <a:pt x="2" y="22"/>
                  </a:cubicBezTo>
                  <a:cubicBezTo>
                    <a:pt x="21" y="19"/>
                    <a:pt x="39" y="17"/>
                    <a:pt x="58" y="16"/>
                  </a:cubicBezTo>
                  <a:cubicBezTo>
                    <a:pt x="58" y="16"/>
                    <a:pt x="58" y="16"/>
                    <a:pt x="58" y="16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38" y="1"/>
                    <a:pt x="19" y="3"/>
                    <a:pt x="0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2" y="21"/>
                    <a:pt x="2" y="21"/>
                    <a:pt x="2" y="21"/>
                  </a:cubicBezTo>
                  <a:lnTo>
                    <a:pt x="2" y="22"/>
                  </a:ln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18" name="Freeform 61"/>
            <p:cNvSpPr>
              <a:spLocks/>
            </p:cNvSpPr>
            <p:nvPr/>
          </p:nvSpPr>
          <p:spPr bwMode="auto">
            <a:xfrm>
              <a:off x="2371726" y="3444875"/>
              <a:ext cx="184150" cy="127000"/>
            </a:xfrm>
            <a:custGeom>
              <a:avLst/>
              <a:gdLst>
                <a:gd name="T0" fmla="*/ 50 w 58"/>
                <a:gd name="T1" fmla="*/ 40 h 40"/>
                <a:gd name="T2" fmla="*/ 51 w 58"/>
                <a:gd name="T3" fmla="*/ 40 h 40"/>
                <a:gd name="T4" fmla="*/ 58 w 58"/>
                <a:gd name="T5" fmla="*/ 26 h 40"/>
                <a:gd name="T6" fmla="*/ 58 w 58"/>
                <a:gd name="T7" fmla="*/ 26 h 40"/>
                <a:gd name="T8" fmla="*/ 7 w 58"/>
                <a:gd name="T9" fmla="*/ 1 h 40"/>
                <a:gd name="T10" fmla="*/ 7 w 58"/>
                <a:gd name="T11" fmla="*/ 0 h 40"/>
                <a:gd name="T12" fmla="*/ 0 w 58"/>
                <a:gd name="T13" fmla="*/ 15 h 40"/>
                <a:gd name="T14" fmla="*/ 0 w 58"/>
                <a:gd name="T15" fmla="*/ 15 h 40"/>
                <a:gd name="T16" fmla="*/ 50 w 58"/>
                <a:gd name="T17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8" h="40">
                  <a:moveTo>
                    <a:pt x="50" y="40"/>
                  </a:moveTo>
                  <a:cubicBezTo>
                    <a:pt x="51" y="40"/>
                    <a:pt x="51" y="40"/>
                    <a:pt x="51" y="40"/>
                  </a:cubicBezTo>
                  <a:cubicBezTo>
                    <a:pt x="58" y="26"/>
                    <a:pt x="58" y="26"/>
                    <a:pt x="58" y="26"/>
                  </a:cubicBezTo>
                  <a:cubicBezTo>
                    <a:pt x="58" y="26"/>
                    <a:pt x="58" y="26"/>
                    <a:pt x="58" y="26"/>
                  </a:cubicBezTo>
                  <a:cubicBezTo>
                    <a:pt x="40" y="17"/>
                    <a:pt x="23" y="8"/>
                    <a:pt x="7" y="1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16" y="23"/>
                    <a:pt x="33" y="31"/>
                    <a:pt x="50" y="40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19" name="Freeform 62"/>
            <p:cNvSpPr>
              <a:spLocks/>
            </p:cNvSpPr>
            <p:nvPr/>
          </p:nvSpPr>
          <p:spPr bwMode="auto">
            <a:xfrm>
              <a:off x="1516063" y="3121025"/>
              <a:ext cx="187325" cy="98425"/>
            </a:xfrm>
            <a:custGeom>
              <a:avLst/>
              <a:gdLst>
                <a:gd name="T0" fmla="*/ 54 w 59"/>
                <a:gd name="T1" fmla="*/ 31 h 31"/>
                <a:gd name="T2" fmla="*/ 54 w 59"/>
                <a:gd name="T3" fmla="*/ 31 h 31"/>
                <a:gd name="T4" fmla="*/ 59 w 59"/>
                <a:gd name="T5" fmla="*/ 16 h 31"/>
                <a:gd name="T6" fmla="*/ 59 w 59"/>
                <a:gd name="T7" fmla="*/ 16 h 31"/>
                <a:gd name="T8" fmla="*/ 4 w 59"/>
                <a:gd name="T9" fmla="*/ 0 h 31"/>
                <a:gd name="T10" fmla="*/ 4 w 59"/>
                <a:gd name="T11" fmla="*/ 0 h 31"/>
                <a:gd name="T12" fmla="*/ 0 w 59"/>
                <a:gd name="T13" fmla="*/ 15 h 31"/>
                <a:gd name="T14" fmla="*/ 0 w 59"/>
                <a:gd name="T15" fmla="*/ 16 h 31"/>
                <a:gd name="T16" fmla="*/ 0 w 59"/>
                <a:gd name="T17" fmla="*/ 16 h 31"/>
                <a:gd name="T18" fmla="*/ 54 w 59"/>
                <a:gd name="T19" fmla="*/ 3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9" h="31">
                  <a:moveTo>
                    <a:pt x="54" y="31"/>
                  </a:moveTo>
                  <a:cubicBezTo>
                    <a:pt x="54" y="31"/>
                    <a:pt x="54" y="31"/>
                    <a:pt x="54" y="31"/>
                  </a:cubicBezTo>
                  <a:cubicBezTo>
                    <a:pt x="59" y="16"/>
                    <a:pt x="59" y="16"/>
                    <a:pt x="59" y="16"/>
                  </a:cubicBezTo>
                  <a:cubicBezTo>
                    <a:pt x="59" y="16"/>
                    <a:pt x="59" y="16"/>
                    <a:pt x="59" y="16"/>
                  </a:cubicBezTo>
                  <a:cubicBezTo>
                    <a:pt x="41" y="10"/>
                    <a:pt x="22" y="5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8" y="20"/>
                    <a:pt x="36" y="26"/>
                    <a:pt x="54" y="31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20" name="Freeform 63"/>
            <p:cNvSpPr>
              <a:spLocks/>
            </p:cNvSpPr>
            <p:nvPr/>
          </p:nvSpPr>
          <p:spPr bwMode="auto">
            <a:xfrm>
              <a:off x="4349751" y="4625975"/>
              <a:ext cx="180975" cy="136525"/>
            </a:xfrm>
            <a:custGeom>
              <a:avLst/>
              <a:gdLst>
                <a:gd name="T0" fmla="*/ 48 w 57"/>
                <a:gd name="T1" fmla="*/ 43 h 43"/>
                <a:gd name="T2" fmla="*/ 48 w 57"/>
                <a:gd name="T3" fmla="*/ 43 h 43"/>
                <a:gd name="T4" fmla="*/ 57 w 57"/>
                <a:gd name="T5" fmla="*/ 29 h 43"/>
                <a:gd name="T6" fmla="*/ 56 w 57"/>
                <a:gd name="T7" fmla="*/ 29 h 43"/>
                <a:gd name="T8" fmla="*/ 8 w 57"/>
                <a:gd name="T9" fmla="*/ 0 h 43"/>
                <a:gd name="T10" fmla="*/ 8 w 57"/>
                <a:gd name="T11" fmla="*/ 0 h 43"/>
                <a:gd name="T12" fmla="*/ 0 w 57"/>
                <a:gd name="T13" fmla="*/ 13 h 43"/>
                <a:gd name="T14" fmla="*/ 0 w 57"/>
                <a:gd name="T15" fmla="*/ 13 h 43"/>
                <a:gd name="T16" fmla="*/ 0 w 57"/>
                <a:gd name="T17" fmla="*/ 13 h 43"/>
                <a:gd name="T18" fmla="*/ 48 w 57"/>
                <a:gd name="T19" fmla="*/ 43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7" h="43">
                  <a:moveTo>
                    <a:pt x="48" y="43"/>
                  </a:moveTo>
                  <a:cubicBezTo>
                    <a:pt x="48" y="43"/>
                    <a:pt x="48" y="43"/>
                    <a:pt x="48" y="43"/>
                  </a:cubicBezTo>
                  <a:cubicBezTo>
                    <a:pt x="57" y="29"/>
                    <a:pt x="57" y="29"/>
                    <a:pt x="57" y="29"/>
                  </a:cubicBezTo>
                  <a:cubicBezTo>
                    <a:pt x="56" y="29"/>
                    <a:pt x="56" y="29"/>
                    <a:pt x="56" y="29"/>
                  </a:cubicBezTo>
                  <a:cubicBezTo>
                    <a:pt x="41" y="20"/>
                    <a:pt x="25" y="1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17" y="24"/>
                    <a:pt x="33" y="34"/>
                    <a:pt x="48" y="43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21" name="Freeform 64"/>
            <p:cNvSpPr>
              <a:spLocks/>
            </p:cNvSpPr>
            <p:nvPr/>
          </p:nvSpPr>
          <p:spPr bwMode="auto">
            <a:xfrm>
              <a:off x="2778126" y="3657600"/>
              <a:ext cx="184150" cy="133350"/>
            </a:xfrm>
            <a:custGeom>
              <a:avLst/>
              <a:gdLst>
                <a:gd name="T0" fmla="*/ 50 w 58"/>
                <a:gd name="T1" fmla="*/ 42 h 42"/>
                <a:gd name="T2" fmla="*/ 50 w 58"/>
                <a:gd name="T3" fmla="*/ 42 h 42"/>
                <a:gd name="T4" fmla="*/ 58 w 58"/>
                <a:gd name="T5" fmla="*/ 28 h 42"/>
                <a:gd name="T6" fmla="*/ 58 w 58"/>
                <a:gd name="T7" fmla="*/ 28 h 42"/>
                <a:gd name="T8" fmla="*/ 8 w 58"/>
                <a:gd name="T9" fmla="*/ 0 h 42"/>
                <a:gd name="T10" fmla="*/ 8 w 58"/>
                <a:gd name="T11" fmla="*/ 0 h 42"/>
                <a:gd name="T12" fmla="*/ 0 w 58"/>
                <a:gd name="T13" fmla="*/ 14 h 42"/>
                <a:gd name="T14" fmla="*/ 0 w 58"/>
                <a:gd name="T15" fmla="*/ 14 h 42"/>
                <a:gd name="T16" fmla="*/ 50 w 58"/>
                <a:gd name="T17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8" h="42">
                  <a:moveTo>
                    <a:pt x="50" y="42"/>
                  </a:moveTo>
                  <a:cubicBezTo>
                    <a:pt x="50" y="42"/>
                    <a:pt x="50" y="42"/>
                    <a:pt x="50" y="42"/>
                  </a:cubicBezTo>
                  <a:cubicBezTo>
                    <a:pt x="58" y="28"/>
                    <a:pt x="58" y="28"/>
                    <a:pt x="58" y="28"/>
                  </a:cubicBezTo>
                  <a:cubicBezTo>
                    <a:pt x="58" y="28"/>
                    <a:pt x="58" y="28"/>
                    <a:pt x="58" y="28"/>
                  </a:cubicBezTo>
                  <a:cubicBezTo>
                    <a:pt x="41" y="19"/>
                    <a:pt x="25" y="9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16" y="23"/>
                    <a:pt x="32" y="32"/>
                    <a:pt x="50" y="42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22" name="Freeform 65"/>
            <p:cNvSpPr>
              <a:spLocks/>
            </p:cNvSpPr>
            <p:nvPr/>
          </p:nvSpPr>
          <p:spPr bwMode="auto">
            <a:xfrm>
              <a:off x="3959226" y="4381500"/>
              <a:ext cx="177800" cy="136525"/>
            </a:xfrm>
            <a:custGeom>
              <a:avLst/>
              <a:gdLst>
                <a:gd name="T0" fmla="*/ 48 w 56"/>
                <a:gd name="T1" fmla="*/ 43 h 43"/>
                <a:gd name="T2" fmla="*/ 48 w 56"/>
                <a:gd name="T3" fmla="*/ 43 h 43"/>
                <a:gd name="T4" fmla="*/ 56 w 56"/>
                <a:gd name="T5" fmla="*/ 30 h 43"/>
                <a:gd name="T6" fmla="*/ 56 w 56"/>
                <a:gd name="T7" fmla="*/ 30 h 43"/>
                <a:gd name="T8" fmla="*/ 8 w 56"/>
                <a:gd name="T9" fmla="*/ 0 h 43"/>
                <a:gd name="T10" fmla="*/ 8 w 56"/>
                <a:gd name="T11" fmla="*/ 0 h 43"/>
                <a:gd name="T12" fmla="*/ 0 w 56"/>
                <a:gd name="T13" fmla="*/ 13 h 43"/>
                <a:gd name="T14" fmla="*/ 0 w 56"/>
                <a:gd name="T15" fmla="*/ 13 h 43"/>
                <a:gd name="T16" fmla="*/ 48 w 56"/>
                <a:gd name="T17" fmla="*/ 43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" h="43">
                  <a:moveTo>
                    <a:pt x="48" y="43"/>
                  </a:moveTo>
                  <a:cubicBezTo>
                    <a:pt x="48" y="43"/>
                    <a:pt x="48" y="43"/>
                    <a:pt x="48" y="43"/>
                  </a:cubicBezTo>
                  <a:cubicBezTo>
                    <a:pt x="56" y="30"/>
                    <a:pt x="56" y="30"/>
                    <a:pt x="56" y="30"/>
                  </a:cubicBezTo>
                  <a:cubicBezTo>
                    <a:pt x="56" y="30"/>
                    <a:pt x="56" y="30"/>
                    <a:pt x="56" y="30"/>
                  </a:cubicBezTo>
                  <a:cubicBezTo>
                    <a:pt x="39" y="19"/>
                    <a:pt x="23" y="9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18" y="25"/>
                    <a:pt x="33" y="34"/>
                    <a:pt x="48" y="43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23" name="Freeform 66"/>
            <p:cNvSpPr>
              <a:spLocks/>
            </p:cNvSpPr>
            <p:nvPr/>
          </p:nvSpPr>
          <p:spPr bwMode="auto">
            <a:xfrm>
              <a:off x="3178176" y="3889375"/>
              <a:ext cx="180975" cy="136525"/>
            </a:xfrm>
            <a:custGeom>
              <a:avLst/>
              <a:gdLst>
                <a:gd name="T0" fmla="*/ 48 w 57"/>
                <a:gd name="T1" fmla="*/ 43 h 43"/>
                <a:gd name="T2" fmla="*/ 48 w 57"/>
                <a:gd name="T3" fmla="*/ 43 h 43"/>
                <a:gd name="T4" fmla="*/ 56 w 57"/>
                <a:gd name="T5" fmla="*/ 30 h 43"/>
                <a:gd name="T6" fmla="*/ 57 w 57"/>
                <a:gd name="T7" fmla="*/ 30 h 43"/>
                <a:gd name="T8" fmla="*/ 56 w 57"/>
                <a:gd name="T9" fmla="*/ 30 h 43"/>
                <a:gd name="T10" fmla="*/ 8 w 57"/>
                <a:gd name="T11" fmla="*/ 0 h 43"/>
                <a:gd name="T12" fmla="*/ 8 w 57"/>
                <a:gd name="T13" fmla="*/ 0 h 43"/>
                <a:gd name="T14" fmla="*/ 0 w 57"/>
                <a:gd name="T15" fmla="*/ 14 h 43"/>
                <a:gd name="T16" fmla="*/ 0 w 57"/>
                <a:gd name="T17" fmla="*/ 14 h 43"/>
                <a:gd name="T18" fmla="*/ 48 w 57"/>
                <a:gd name="T19" fmla="*/ 43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7" h="43">
                  <a:moveTo>
                    <a:pt x="48" y="43"/>
                  </a:moveTo>
                  <a:cubicBezTo>
                    <a:pt x="48" y="43"/>
                    <a:pt x="48" y="43"/>
                    <a:pt x="48" y="43"/>
                  </a:cubicBezTo>
                  <a:cubicBezTo>
                    <a:pt x="56" y="30"/>
                    <a:pt x="56" y="30"/>
                    <a:pt x="56" y="30"/>
                  </a:cubicBezTo>
                  <a:cubicBezTo>
                    <a:pt x="57" y="30"/>
                    <a:pt x="57" y="30"/>
                    <a:pt x="57" y="30"/>
                  </a:cubicBezTo>
                  <a:cubicBezTo>
                    <a:pt x="56" y="30"/>
                    <a:pt x="56" y="30"/>
                    <a:pt x="56" y="30"/>
                  </a:cubicBezTo>
                  <a:cubicBezTo>
                    <a:pt x="39" y="19"/>
                    <a:pt x="24" y="1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15" y="23"/>
                    <a:pt x="31" y="33"/>
                    <a:pt x="48" y="43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24" name="Freeform 67"/>
            <p:cNvSpPr>
              <a:spLocks/>
            </p:cNvSpPr>
            <p:nvPr/>
          </p:nvSpPr>
          <p:spPr bwMode="auto">
            <a:xfrm>
              <a:off x="3568701" y="4133850"/>
              <a:ext cx="180975" cy="139700"/>
            </a:xfrm>
            <a:custGeom>
              <a:avLst/>
              <a:gdLst>
                <a:gd name="T0" fmla="*/ 48 w 57"/>
                <a:gd name="T1" fmla="*/ 44 h 44"/>
                <a:gd name="T2" fmla="*/ 48 w 57"/>
                <a:gd name="T3" fmla="*/ 44 h 44"/>
                <a:gd name="T4" fmla="*/ 57 w 57"/>
                <a:gd name="T5" fmla="*/ 30 h 44"/>
                <a:gd name="T6" fmla="*/ 56 w 57"/>
                <a:gd name="T7" fmla="*/ 30 h 44"/>
                <a:gd name="T8" fmla="*/ 9 w 57"/>
                <a:gd name="T9" fmla="*/ 0 h 44"/>
                <a:gd name="T10" fmla="*/ 9 w 57"/>
                <a:gd name="T11" fmla="*/ 0 h 44"/>
                <a:gd name="T12" fmla="*/ 0 w 57"/>
                <a:gd name="T13" fmla="*/ 13 h 44"/>
                <a:gd name="T14" fmla="*/ 0 w 57"/>
                <a:gd name="T15" fmla="*/ 13 h 44"/>
                <a:gd name="T16" fmla="*/ 48 w 57"/>
                <a:gd name="T17" fmla="*/ 4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7" h="44">
                  <a:moveTo>
                    <a:pt x="48" y="44"/>
                  </a:moveTo>
                  <a:cubicBezTo>
                    <a:pt x="48" y="44"/>
                    <a:pt x="48" y="44"/>
                    <a:pt x="48" y="44"/>
                  </a:cubicBezTo>
                  <a:cubicBezTo>
                    <a:pt x="57" y="30"/>
                    <a:pt x="57" y="30"/>
                    <a:pt x="57" y="30"/>
                  </a:cubicBezTo>
                  <a:cubicBezTo>
                    <a:pt x="56" y="30"/>
                    <a:pt x="56" y="30"/>
                    <a:pt x="56" y="30"/>
                  </a:cubicBezTo>
                  <a:cubicBezTo>
                    <a:pt x="37" y="18"/>
                    <a:pt x="23" y="9"/>
                    <a:pt x="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14" y="22"/>
                    <a:pt x="29" y="32"/>
                    <a:pt x="48" y="44"/>
                  </a:cubicBezTo>
                  <a:close/>
                </a:path>
              </a:pathLst>
            </a:custGeom>
            <a:solidFill>
              <a:srgbClr val="F9D4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25" name="Freeform 68"/>
            <p:cNvSpPr>
              <a:spLocks/>
            </p:cNvSpPr>
            <p:nvPr/>
          </p:nvSpPr>
          <p:spPr bwMode="auto">
            <a:xfrm>
              <a:off x="1512888" y="1593850"/>
              <a:ext cx="85725" cy="19050"/>
            </a:xfrm>
            <a:custGeom>
              <a:avLst/>
              <a:gdLst>
                <a:gd name="T0" fmla="*/ 1 w 27"/>
                <a:gd name="T1" fmla="*/ 0 h 6"/>
                <a:gd name="T2" fmla="*/ 0 w 27"/>
                <a:gd name="T3" fmla="*/ 6 h 6"/>
                <a:gd name="T4" fmla="*/ 27 w 27"/>
                <a:gd name="T5" fmla="*/ 4 h 6"/>
                <a:gd name="T6" fmla="*/ 8 w 27"/>
                <a:gd name="T7" fmla="*/ 0 h 6"/>
                <a:gd name="T8" fmla="*/ 1 w 27"/>
                <a:gd name="T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" h="6">
                  <a:moveTo>
                    <a:pt x="1" y="0"/>
                  </a:moveTo>
                  <a:cubicBezTo>
                    <a:pt x="0" y="6"/>
                    <a:pt x="0" y="6"/>
                    <a:pt x="0" y="6"/>
                  </a:cubicBezTo>
                  <a:cubicBezTo>
                    <a:pt x="14" y="5"/>
                    <a:pt x="27" y="4"/>
                    <a:pt x="27" y="4"/>
                  </a:cubicBezTo>
                  <a:cubicBezTo>
                    <a:pt x="27" y="4"/>
                    <a:pt x="17" y="0"/>
                    <a:pt x="8" y="0"/>
                  </a:cubicBezTo>
                  <a:cubicBezTo>
                    <a:pt x="7" y="0"/>
                    <a:pt x="4" y="0"/>
                    <a:pt x="1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26" name="Freeform 69"/>
            <p:cNvSpPr>
              <a:spLocks/>
            </p:cNvSpPr>
            <p:nvPr/>
          </p:nvSpPr>
          <p:spPr bwMode="auto">
            <a:xfrm>
              <a:off x="436563" y="1279525"/>
              <a:ext cx="3175" cy="3175"/>
            </a:xfrm>
            <a:custGeom>
              <a:avLst/>
              <a:gdLst>
                <a:gd name="T0" fmla="*/ 0 w 1"/>
                <a:gd name="T1" fmla="*/ 1 h 1"/>
                <a:gd name="T2" fmla="*/ 1 w 1"/>
                <a:gd name="T3" fmla="*/ 0 h 1"/>
                <a:gd name="T4" fmla="*/ 0 w 1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0" y="1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0" y="1"/>
                  </a:cubicBezTo>
                  <a:close/>
                </a:path>
              </a:pathLst>
            </a:custGeom>
            <a:solidFill>
              <a:srgbClr val="78310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27" name="Freeform 70"/>
            <p:cNvSpPr>
              <a:spLocks/>
            </p:cNvSpPr>
            <p:nvPr/>
          </p:nvSpPr>
          <p:spPr bwMode="auto">
            <a:xfrm>
              <a:off x="436563" y="1282700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78310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28" name="Freeform 71"/>
            <p:cNvSpPr>
              <a:spLocks/>
            </p:cNvSpPr>
            <p:nvPr/>
          </p:nvSpPr>
          <p:spPr bwMode="auto">
            <a:xfrm>
              <a:off x="693738" y="1177925"/>
              <a:ext cx="3175" cy="15875"/>
            </a:xfrm>
            <a:custGeom>
              <a:avLst/>
              <a:gdLst>
                <a:gd name="T0" fmla="*/ 0 w 1"/>
                <a:gd name="T1" fmla="*/ 5 h 5"/>
                <a:gd name="T2" fmla="*/ 1 w 1"/>
                <a:gd name="T3" fmla="*/ 0 h 5"/>
                <a:gd name="T4" fmla="*/ 0 w 1"/>
                <a:gd name="T5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5">
                  <a:moveTo>
                    <a:pt x="0" y="5"/>
                  </a:moveTo>
                  <a:cubicBezTo>
                    <a:pt x="1" y="1"/>
                    <a:pt x="1" y="0"/>
                    <a:pt x="1" y="0"/>
                  </a:cubicBezTo>
                  <a:cubicBezTo>
                    <a:pt x="0" y="5"/>
                    <a:pt x="0" y="5"/>
                    <a:pt x="0" y="5"/>
                  </a:cubicBezTo>
                  <a:close/>
                </a:path>
              </a:pathLst>
            </a:custGeom>
            <a:solidFill>
              <a:srgbClr val="78310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29" name="Freeform 72"/>
            <p:cNvSpPr>
              <a:spLocks noEditPoints="1"/>
            </p:cNvSpPr>
            <p:nvPr/>
          </p:nvSpPr>
          <p:spPr bwMode="auto">
            <a:xfrm>
              <a:off x="1588" y="1155700"/>
              <a:ext cx="1555750" cy="457200"/>
            </a:xfrm>
            <a:custGeom>
              <a:avLst/>
              <a:gdLst>
                <a:gd name="T0" fmla="*/ 218 w 490"/>
                <a:gd name="T1" fmla="*/ 12 h 144"/>
                <a:gd name="T2" fmla="*/ 219 w 490"/>
                <a:gd name="T3" fmla="*/ 7 h 144"/>
                <a:gd name="T4" fmla="*/ 219 w 490"/>
                <a:gd name="T5" fmla="*/ 5 h 144"/>
                <a:gd name="T6" fmla="*/ 219 w 490"/>
                <a:gd name="T7" fmla="*/ 7 h 144"/>
                <a:gd name="T8" fmla="*/ 218 w 490"/>
                <a:gd name="T9" fmla="*/ 12 h 144"/>
                <a:gd name="T10" fmla="*/ 227 w 490"/>
                <a:gd name="T11" fmla="*/ 15 h 144"/>
                <a:gd name="T12" fmla="*/ 381 w 490"/>
                <a:gd name="T13" fmla="*/ 93 h 144"/>
                <a:gd name="T14" fmla="*/ 477 w 490"/>
                <a:gd name="T15" fmla="*/ 138 h 144"/>
                <a:gd name="T16" fmla="*/ 490 w 490"/>
                <a:gd name="T17" fmla="*/ 144 h 144"/>
                <a:gd name="T18" fmla="*/ 490 w 490"/>
                <a:gd name="T19" fmla="*/ 130 h 144"/>
                <a:gd name="T20" fmla="*/ 219 w 490"/>
                <a:gd name="T21" fmla="*/ 0 h 144"/>
                <a:gd name="T22" fmla="*/ 178 w 490"/>
                <a:gd name="T23" fmla="*/ 18 h 144"/>
                <a:gd name="T24" fmla="*/ 11 w 490"/>
                <a:gd name="T25" fmla="*/ 93 h 144"/>
                <a:gd name="T26" fmla="*/ 0 w 490"/>
                <a:gd name="T27" fmla="*/ 98 h 144"/>
                <a:gd name="T28" fmla="*/ 0 w 490"/>
                <a:gd name="T29" fmla="*/ 111 h 144"/>
                <a:gd name="T30" fmla="*/ 81 w 490"/>
                <a:gd name="T31" fmla="*/ 75 h 144"/>
                <a:gd name="T32" fmla="*/ 218 w 490"/>
                <a:gd name="T33" fmla="*/ 12 h 144"/>
                <a:gd name="T34" fmla="*/ 137 w 490"/>
                <a:gd name="T35" fmla="*/ 40 h 144"/>
                <a:gd name="T36" fmla="*/ 137 w 490"/>
                <a:gd name="T37" fmla="*/ 40 h 144"/>
                <a:gd name="T38" fmla="*/ 137 w 490"/>
                <a:gd name="T39" fmla="*/ 40 h 144"/>
                <a:gd name="T40" fmla="*/ 138 w 490"/>
                <a:gd name="T41" fmla="*/ 39 h 144"/>
                <a:gd name="T42" fmla="*/ 138 w 490"/>
                <a:gd name="T43" fmla="*/ 39 h 144"/>
                <a:gd name="T44" fmla="*/ 139 w 490"/>
                <a:gd name="T45" fmla="*/ 39 h 144"/>
                <a:gd name="T46" fmla="*/ 139 w 490"/>
                <a:gd name="T47" fmla="*/ 39 h 144"/>
                <a:gd name="T48" fmla="*/ 140 w 490"/>
                <a:gd name="T49" fmla="*/ 38 h 144"/>
                <a:gd name="T50" fmla="*/ 139 w 490"/>
                <a:gd name="T51" fmla="*/ 39 h 144"/>
                <a:gd name="T52" fmla="*/ 139 w 490"/>
                <a:gd name="T53" fmla="*/ 39 h 144"/>
                <a:gd name="T54" fmla="*/ 138 w 490"/>
                <a:gd name="T55" fmla="*/ 39 h 144"/>
                <a:gd name="T56" fmla="*/ 138 w 490"/>
                <a:gd name="T57" fmla="*/ 39 h 144"/>
                <a:gd name="T58" fmla="*/ 137 w 490"/>
                <a:gd name="T59" fmla="*/ 40 h 144"/>
                <a:gd name="T60" fmla="*/ 137 w 490"/>
                <a:gd name="T61" fmla="*/ 40 h 144"/>
                <a:gd name="T62" fmla="*/ 137 w 490"/>
                <a:gd name="T63" fmla="*/ 40 h 144"/>
                <a:gd name="T64" fmla="*/ 137 w 490"/>
                <a:gd name="T65" fmla="*/ 40 h 144"/>
                <a:gd name="T66" fmla="*/ 137 w 490"/>
                <a:gd name="T67" fmla="*/ 4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90" h="144">
                  <a:moveTo>
                    <a:pt x="218" y="12"/>
                  </a:moveTo>
                  <a:cubicBezTo>
                    <a:pt x="218" y="12"/>
                    <a:pt x="218" y="12"/>
                    <a:pt x="219" y="7"/>
                  </a:cubicBezTo>
                  <a:cubicBezTo>
                    <a:pt x="219" y="5"/>
                    <a:pt x="219" y="5"/>
                    <a:pt x="219" y="5"/>
                  </a:cubicBezTo>
                  <a:cubicBezTo>
                    <a:pt x="219" y="5"/>
                    <a:pt x="219" y="5"/>
                    <a:pt x="219" y="7"/>
                  </a:cubicBezTo>
                  <a:cubicBezTo>
                    <a:pt x="219" y="7"/>
                    <a:pt x="219" y="8"/>
                    <a:pt x="218" y="12"/>
                  </a:cubicBezTo>
                  <a:cubicBezTo>
                    <a:pt x="227" y="15"/>
                    <a:pt x="227" y="15"/>
                    <a:pt x="227" y="15"/>
                  </a:cubicBezTo>
                  <a:cubicBezTo>
                    <a:pt x="381" y="93"/>
                    <a:pt x="381" y="93"/>
                    <a:pt x="381" y="93"/>
                  </a:cubicBezTo>
                  <a:cubicBezTo>
                    <a:pt x="477" y="138"/>
                    <a:pt x="477" y="138"/>
                    <a:pt x="477" y="138"/>
                  </a:cubicBezTo>
                  <a:cubicBezTo>
                    <a:pt x="490" y="144"/>
                    <a:pt x="490" y="144"/>
                    <a:pt x="490" y="144"/>
                  </a:cubicBezTo>
                  <a:cubicBezTo>
                    <a:pt x="490" y="144"/>
                    <a:pt x="490" y="138"/>
                    <a:pt x="490" y="130"/>
                  </a:cubicBezTo>
                  <a:cubicBezTo>
                    <a:pt x="487" y="129"/>
                    <a:pt x="224" y="2"/>
                    <a:pt x="219" y="0"/>
                  </a:cubicBezTo>
                  <a:cubicBezTo>
                    <a:pt x="178" y="18"/>
                    <a:pt x="178" y="18"/>
                    <a:pt x="178" y="18"/>
                  </a:cubicBezTo>
                  <a:cubicBezTo>
                    <a:pt x="11" y="93"/>
                    <a:pt x="11" y="93"/>
                    <a:pt x="11" y="93"/>
                  </a:cubicBezTo>
                  <a:cubicBezTo>
                    <a:pt x="0" y="98"/>
                    <a:pt x="0" y="98"/>
                    <a:pt x="0" y="98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34" y="95"/>
                    <a:pt x="70" y="79"/>
                    <a:pt x="81" y="75"/>
                  </a:cubicBezTo>
                  <a:cubicBezTo>
                    <a:pt x="109" y="65"/>
                    <a:pt x="218" y="12"/>
                    <a:pt x="218" y="12"/>
                  </a:cubicBezTo>
                  <a:close/>
                  <a:moveTo>
                    <a:pt x="137" y="40"/>
                  </a:moveTo>
                  <a:cubicBezTo>
                    <a:pt x="137" y="40"/>
                    <a:pt x="137" y="40"/>
                    <a:pt x="137" y="40"/>
                  </a:cubicBezTo>
                  <a:cubicBezTo>
                    <a:pt x="137" y="40"/>
                    <a:pt x="137" y="40"/>
                    <a:pt x="137" y="40"/>
                  </a:cubicBezTo>
                  <a:cubicBezTo>
                    <a:pt x="138" y="39"/>
                    <a:pt x="138" y="39"/>
                    <a:pt x="138" y="39"/>
                  </a:cubicBezTo>
                  <a:cubicBezTo>
                    <a:pt x="138" y="39"/>
                    <a:pt x="138" y="39"/>
                    <a:pt x="138" y="39"/>
                  </a:cubicBezTo>
                  <a:cubicBezTo>
                    <a:pt x="138" y="39"/>
                    <a:pt x="138" y="39"/>
                    <a:pt x="139" y="39"/>
                  </a:cubicBezTo>
                  <a:cubicBezTo>
                    <a:pt x="139" y="39"/>
                    <a:pt x="139" y="39"/>
                    <a:pt x="139" y="39"/>
                  </a:cubicBezTo>
                  <a:cubicBezTo>
                    <a:pt x="140" y="39"/>
                    <a:pt x="140" y="38"/>
                    <a:pt x="140" y="38"/>
                  </a:cubicBezTo>
                  <a:cubicBezTo>
                    <a:pt x="140" y="38"/>
                    <a:pt x="140" y="38"/>
                    <a:pt x="139" y="39"/>
                  </a:cubicBezTo>
                  <a:cubicBezTo>
                    <a:pt x="139" y="39"/>
                    <a:pt x="139" y="39"/>
                    <a:pt x="139" y="39"/>
                  </a:cubicBezTo>
                  <a:cubicBezTo>
                    <a:pt x="138" y="39"/>
                    <a:pt x="138" y="39"/>
                    <a:pt x="138" y="39"/>
                  </a:cubicBezTo>
                  <a:cubicBezTo>
                    <a:pt x="138" y="39"/>
                    <a:pt x="138" y="39"/>
                    <a:pt x="138" y="39"/>
                  </a:cubicBezTo>
                  <a:cubicBezTo>
                    <a:pt x="138" y="39"/>
                    <a:pt x="138" y="39"/>
                    <a:pt x="137" y="40"/>
                  </a:cubicBezTo>
                  <a:cubicBezTo>
                    <a:pt x="137" y="40"/>
                    <a:pt x="137" y="40"/>
                    <a:pt x="137" y="40"/>
                  </a:cubicBezTo>
                  <a:cubicBezTo>
                    <a:pt x="137" y="40"/>
                    <a:pt x="137" y="40"/>
                    <a:pt x="137" y="40"/>
                  </a:cubicBezTo>
                  <a:cubicBezTo>
                    <a:pt x="137" y="40"/>
                    <a:pt x="137" y="40"/>
                    <a:pt x="137" y="40"/>
                  </a:cubicBezTo>
                  <a:cubicBezTo>
                    <a:pt x="137" y="40"/>
                    <a:pt x="137" y="40"/>
                    <a:pt x="137" y="40"/>
                  </a:cubicBezTo>
                  <a:close/>
                </a:path>
              </a:pathLst>
            </a:custGeom>
            <a:solidFill>
              <a:srgbClr val="7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30" name="Freeform 73"/>
            <p:cNvSpPr>
              <a:spLocks/>
            </p:cNvSpPr>
            <p:nvPr/>
          </p:nvSpPr>
          <p:spPr bwMode="auto">
            <a:xfrm>
              <a:off x="439738" y="1279525"/>
              <a:ext cx="3175" cy="0"/>
            </a:xfrm>
            <a:custGeom>
              <a:avLst/>
              <a:gdLst>
                <a:gd name="T0" fmla="*/ 0 w 1"/>
                <a:gd name="T1" fmla="*/ 1 w 1"/>
                <a:gd name="T2" fmla="*/ 0 w 1"/>
              </a:gdLst>
              <a:ahLst/>
              <a:cxnLst>
                <a:cxn ang="0">
                  <a:pos x="T0" y="0"/>
                </a:cxn>
                <a:cxn ang="0">
                  <a:pos x="T1" y="0"/>
                </a:cxn>
                <a:cxn ang="0">
                  <a:pos x="T2" y="0"/>
                </a:cxn>
              </a:cxnLst>
              <a:rect l="0" t="0" r="r" b="b"/>
              <a:pathLst>
                <a:path w="1">
                  <a:moveTo>
                    <a:pt x="0" y="0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78310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31" name="Freeform 74"/>
            <p:cNvSpPr>
              <a:spLocks/>
            </p:cNvSpPr>
            <p:nvPr/>
          </p:nvSpPr>
          <p:spPr bwMode="auto">
            <a:xfrm>
              <a:off x="442913" y="1276350"/>
              <a:ext cx="3175" cy="3175"/>
            </a:xfrm>
            <a:custGeom>
              <a:avLst/>
              <a:gdLst>
                <a:gd name="T0" fmla="*/ 0 w 1"/>
                <a:gd name="T1" fmla="*/ 1 h 1"/>
                <a:gd name="T2" fmla="*/ 1 w 1"/>
                <a:gd name="T3" fmla="*/ 0 h 1"/>
                <a:gd name="T4" fmla="*/ 0 w 1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0" y="1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1"/>
                    <a:pt x="0" y="1"/>
                  </a:cubicBezTo>
                  <a:close/>
                </a:path>
              </a:pathLst>
            </a:custGeom>
            <a:solidFill>
              <a:srgbClr val="78310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32" name="Freeform 75"/>
            <p:cNvSpPr>
              <a:spLocks/>
            </p:cNvSpPr>
            <p:nvPr/>
          </p:nvSpPr>
          <p:spPr bwMode="auto">
            <a:xfrm>
              <a:off x="1588" y="1177925"/>
              <a:ext cx="1520825" cy="1454150"/>
            </a:xfrm>
            <a:custGeom>
              <a:avLst/>
              <a:gdLst>
                <a:gd name="T0" fmla="*/ 142 w 479"/>
                <a:gd name="T1" fmla="*/ 456 h 458"/>
                <a:gd name="T2" fmla="*/ 167 w 479"/>
                <a:gd name="T3" fmla="*/ 456 h 458"/>
                <a:gd name="T4" fmla="*/ 288 w 479"/>
                <a:gd name="T5" fmla="*/ 456 h 458"/>
                <a:gd name="T6" fmla="*/ 322 w 479"/>
                <a:gd name="T7" fmla="*/ 458 h 458"/>
                <a:gd name="T8" fmla="*/ 388 w 479"/>
                <a:gd name="T9" fmla="*/ 452 h 458"/>
                <a:gd name="T10" fmla="*/ 447 w 479"/>
                <a:gd name="T11" fmla="*/ 455 h 458"/>
                <a:gd name="T12" fmla="*/ 479 w 479"/>
                <a:gd name="T13" fmla="*/ 126 h 458"/>
                <a:gd name="T14" fmla="*/ 474 w 479"/>
                <a:gd name="T15" fmla="*/ 124 h 458"/>
                <a:gd name="T16" fmla="*/ 343 w 479"/>
                <a:gd name="T17" fmla="*/ 63 h 458"/>
                <a:gd name="T18" fmla="*/ 270 w 479"/>
                <a:gd name="T19" fmla="*/ 26 h 458"/>
                <a:gd name="T20" fmla="*/ 217 w 479"/>
                <a:gd name="T21" fmla="*/ 0 h 458"/>
                <a:gd name="T22" fmla="*/ 146 w 479"/>
                <a:gd name="T23" fmla="*/ 31 h 458"/>
                <a:gd name="T24" fmla="*/ 138 w 479"/>
                <a:gd name="T25" fmla="*/ 35 h 458"/>
                <a:gd name="T26" fmla="*/ 138 w 479"/>
                <a:gd name="T27" fmla="*/ 36 h 458"/>
                <a:gd name="T28" fmla="*/ 71 w 479"/>
                <a:gd name="T29" fmla="*/ 67 h 458"/>
                <a:gd name="T30" fmla="*/ 0 w 479"/>
                <a:gd name="T31" fmla="*/ 99 h 458"/>
                <a:gd name="T32" fmla="*/ 0 w 479"/>
                <a:gd name="T33" fmla="*/ 454 h 458"/>
                <a:gd name="T34" fmla="*/ 58 w 479"/>
                <a:gd name="T35" fmla="*/ 453 h 458"/>
                <a:gd name="T36" fmla="*/ 142 w 479"/>
                <a:gd name="T37" fmla="*/ 456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79" h="458">
                  <a:moveTo>
                    <a:pt x="142" y="456"/>
                  </a:moveTo>
                  <a:cubicBezTo>
                    <a:pt x="167" y="456"/>
                    <a:pt x="167" y="456"/>
                    <a:pt x="167" y="456"/>
                  </a:cubicBezTo>
                  <a:cubicBezTo>
                    <a:pt x="167" y="456"/>
                    <a:pt x="225" y="456"/>
                    <a:pt x="288" y="456"/>
                  </a:cubicBezTo>
                  <a:cubicBezTo>
                    <a:pt x="297" y="456"/>
                    <a:pt x="313" y="458"/>
                    <a:pt x="322" y="458"/>
                  </a:cubicBezTo>
                  <a:cubicBezTo>
                    <a:pt x="346" y="458"/>
                    <a:pt x="368" y="452"/>
                    <a:pt x="388" y="452"/>
                  </a:cubicBezTo>
                  <a:cubicBezTo>
                    <a:pt x="427" y="452"/>
                    <a:pt x="447" y="455"/>
                    <a:pt x="447" y="455"/>
                  </a:cubicBezTo>
                  <a:cubicBezTo>
                    <a:pt x="479" y="126"/>
                    <a:pt x="479" y="126"/>
                    <a:pt x="479" y="126"/>
                  </a:cubicBezTo>
                  <a:cubicBezTo>
                    <a:pt x="474" y="124"/>
                    <a:pt x="474" y="124"/>
                    <a:pt x="474" y="124"/>
                  </a:cubicBezTo>
                  <a:cubicBezTo>
                    <a:pt x="343" y="63"/>
                    <a:pt x="343" y="63"/>
                    <a:pt x="343" y="63"/>
                  </a:cubicBezTo>
                  <a:cubicBezTo>
                    <a:pt x="270" y="26"/>
                    <a:pt x="270" y="26"/>
                    <a:pt x="270" y="26"/>
                  </a:cubicBezTo>
                  <a:cubicBezTo>
                    <a:pt x="217" y="0"/>
                    <a:pt x="217" y="0"/>
                    <a:pt x="217" y="0"/>
                  </a:cubicBezTo>
                  <a:cubicBezTo>
                    <a:pt x="146" y="31"/>
                    <a:pt x="146" y="31"/>
                    <a:pt x="146" y="31"/>
                  </a:cubicBezTo>
                  <a:cubicBezTo>
                    <a:pt x="138" y="35"/>
                    <a:pt x="138" y="35"/>
                    <a:pt x="138" y="35"/>
                  </a:cubicBezTo>
                  <a:cubicBezTo>
                    <a:pt x="138" y="36"/>
                    <a:pt x="138" y="36"/>
                    <a:pt x="138" y="36"/>
                  </a:cubicBezTo>
                  <a:cubicBezTo>
                    <a:pt x="71" y="67"/>
                    <a:pt x="71" y="67"/>
                    <a:pt x="71" y="67"/>
                  </a:cubicBezTo>
                  <a:cubicBezTo>
                    <a:pt x="37" y="82"/>
                    <a:pt x="15" y="92"/>
                    <a:pt x="0" y="99"/>
                  </a:cubicBezTo>
                  <a:cubicBezTo>
                    <a:pt x="0" y="454"/>
                    <a:pt x="0" y="454"/>
                    <a:pt x="0" y="454"/>
                  </a:cubicBezTo>
                  <a:cubicBezTo>
                    <a:pt x="58" y="453"/>
                    <a:pt x="58" y="453"/>
                    <a:pt x="58" y="453"/>
                  </a:cubicBezTo>
                  <a:cubicBezTo>
                    <a:pt x="142" y="456"/>
                    <a:pt x="142" y="456"/>
                    <a:pt x="142" y="456"/>
                  </a:cubicBez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33" name="Freeform 76"/>
            <p:cNvSpPr>
              <a:spLocks/>
            </p:cNvSpPr>
            <p:nvPr/>
          </p:nvSpPr>
          <p:spPr bwMode="auto">
            <a:xfrm>
              <a:off x="414338" y="1282700"/>
              <a:ext cx="530225" cy="15875"/>
            </a:xfrm>
            <a:custGeom>
              <a:avLst/>
              <a:gdLst>
                <a:gd name="T0" fmla="*/ 91 w 167"/>
                <a:gd name="T1" fmla="*/ 0 h 5"/>
                <a:gd name="T2" fmla="*/ 9 w 167"/>
                <a:gd name="T3" fmla="*/ 0 h 5"/>
                <a:gd name="T4" fmla="*/ 8 w 167"/>
                <a:gd name="T5" fmla="*/ 0 h 5"/>
                <a:gd name="T6" fmla="*/ 8 w 167"/>
                <a:gd name="T7" fmla="*/ 1 h 5"/>
                <a:gd name="T8" fmla="*/ 0 w 167"/>
                <a:gd name="T9" fmla="*/ 4 h 5"/>
                <a:gd name="T10" fmla="*/ 18 w 167"/>
                <a:gd name="T11" fmla="*/ 4 h 5"/>
                <a:gd name="T12" fmla="*/ 167 w 167"/>
                <a:gd name="T13" fmla="*/ 5 h 5"/>
                <a:gd name="T14" fmla="*/ 161 w 167"/>
                <a:gd name="T15" fmla="*/ 2 h 5"/>
                <a:gd name="T16" fmla="*/ 91 w 167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7" h="5">
                  <a:moveTo>
                    <a:pt x="91" y="0"/>
                  </a:moveTo>
                  <a:cubicBezTo>
                    <a:pt x="77" y="0"/>
                    <a:pt x="43" y="0"/>
                    <a:pt x="9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8" y="4"/>
                    <a:pt x="13" y="4"/>
                    <a:pt x="18" y="4"/>
                  </a:cubicBezTo>
                  <a:cubicBezTo>
                    <a:pt x="38" y="4"/>
                    <a:pt x="135" y="4"/>
                    <a:pt x="167" y="5"/>
                  </a:cubicBezTo>
                  <a:cubicBezTo>
                    <a:pt x="161" y="2"/>
                    <a:pt x="161" y="2"/>
                    <a:pt x="161" y="2"/>
                  </a:cubicBezTo>
                  <a:cubicBezTo>
                    <a:pt x="136" y="2"/>
                    <a:pt x="108" y="1"/>
                    <a:pt x="91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34" name="Freeform 77"/>
            <p:cNvSpPr>
              <a:spLocks/>
            </p:cNvSpPr>
            <p:nvPr/>
          </p:nvSpPr>
          <p:spPr bwMode="auto">
            <a:xfrm>
              <a:off x="1503363" y="1711325"/>
              <a:ext cx="0" cy="6350"/>
            </a:xfrm>
            <a:custGeom>
              <a:avLst/>
              <a:gdLst>
                <a:gd name="T0" fmla="*/ 0 h 2"/>
                <a:gd name="T1" fmla="*/ 2 h 2"/>
                <a:gd name="T2" fmla="*/ 0 h 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">
                  <a:moveTo>
                    <a:pt x="0" y="0"/>
                  </a:moveTo>
                  <a:cubicBezTo>
                    <a:pt x="0" y="1"/>
                    <a:pt x="0" y="2"/>
                    <a:pt x="0" y="2"/>
                  </a:cubicBezTo>
                  <a:cubicBezTo>
                    <a:pt x="0" y="1"/>
                    <a:pt x="0" y="1"/>
                    <a:pt x="0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35" name="Freeform 78"/>
            <p:cNvSpPr>
              <a:spLocks/>
            </p:cNvSpPr>
            <p:nvPr/>
          </p:nvSpPr>
          <p:spPr bwMode="auto">
            <a:xfrm>
              <a:off x="1503363" y="1704975"/>
              <a:ext cx="3175" cy="3175"/>
            </a:xfrm>
            <a:custGeom>
              <a:avLst/>
              <a:gdLst>
                <a:gd name="T0" fmla="*/ 1 w 1"/>
                <a:gd name="T1" fmla="*/ 0 h 1"/>
                <a:gd name="T2" fmla="*/ 0 w 1"/>
                <a:gd name="T3" fmla="*/ 1 h 1"/>
                <a:gd name="T4" fmla="*/ 1 w 1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1" y="0"/>
                  </a:moveTo>
                  <a:cubicBezTo>
                    <a:pt x="1" y="0"/>
                    <a:pt x="0" y="1"/>
                    <a:pt x="0" y="1"/>
                  </a:cubicBezTo>
                  <a:cubicBezTo>
                    <a:pt x="1" y="0"/>
                    <a:pt x="1" y="0"/>
                    <a:pt x="1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36" name="Freeform 79"/>
            <p:cNvSpPr>
              <a:spLocks/>
            </p:cNvSpPr>
            <p:nvPr/>
          </p:nvSpPr>
          <p:spPr bwMode="auto">
            <a:xfrm>
              <a:off x="1506538" y="1701800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37" name="Freeform 80"/>
            <p:cNvSpPr>
              <a:spLocks/>
            </p:cNvSpPr>
            <p:nvPr/>
          </p:nvSpPr>
          <p:spPr bwMode="auto">
            <a:xfrm>
              <a:off x="1443038" y="2349500"/>
              <a:ext cx="3175" cy="3175"/>
            </a:xfrm>
            <a:custGeom>
              <a:avLst/>
              <a:gdLst>
                <a:gd name="T0" fmla="*/ 1 w 1"/>
                <a:gd name="T1" fmla="*/ 0 h 1"/>
                <a:gd name="T2" fmla="*/ 0 w 1"/>
                <a:gd name="T3" fmla="*/ 1 h 1"/>
                <a:gd name="T4" fmla="*/ 1 w 1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1" y="0"/>
                  </a:moveTo>
                  <a:cubicBezTo>
                    <a:pt x="1" y="0"/>
                    <a:pt x="1" y="1"/>
                    <a:pt x="0" y="1"/>
                  </a:cubicBezTo>
                  <a:cubicBezTo>
                    <a:pt x="1" y="1"/>
                    <a:pt x="1" y="0"/>
                    <a:pt x="1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38" name="Freeform 81"/>
            <p:cNvSpPr>
              <a:spLocks/>
            </p:cNvSpPr>
            <p:nvPr/>
          </p:nvSpPr>
          <p:spPr bwMode="auto">
            <a:xfrm>
              <a:off x="1443038" y="2352675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39" name="Freeform 82"/>
            <p:cNvSpPr>
              <a:spLocks noEditPoints="1"/>
            </p:cNvSpPr>
            <p:nvPr/>
          </p:nvSpPr>
          <p:spPr bwMode="auto">
            <a:xfrm>
              <a:off x="1588" y="1295400"/>
              <a:ext cx="1558925" cy="1381125"/>
            </a:xfrm>
            <a:custGeom>
              <a:avLst/>
              <a:gdLst>
                <a:gd name="T0" fmla="*/ 474 w 491"/>
                <a:gd name="T1" fmla="*/ 128 h 435"/>
                <a:gd name="T2" fmla="*/ 473 w 491"/>
                <a:gd name="T3" fmla="*/ 133 h 435"/>
                <a:gd name="T4" fmla="*/ 404 w 491"/>
                <a:gd name="T5" fmla="*/ 164 h 435"/>
                <a:gd name="T6" fmla="*/ 473 w 491"/>
                <a:gd name="T7" fmla="*/ 130 h 435"/>
                <a:gd name="T8" fmla="*/ 406 w 491"/>
                <a:gd name="T9" fmla="*/ 102 h 435"/>
                <a:gd name="T10" fmla="*/ 282 w 491"/>
                <a:gd name="T11" fmla="*/ 86 h 435"/>
                <a:gd name="T12" fmla="*/ 426 w 491"/>
                <a:gd name="T13" fmla="*/ 63 h 435"/>
                <a:gd name="T14" fmla="*/ 343 w 491"/>
                <a:gd name="T15" fmla="*/ 32 h 435"/>
                <a:gd name="T16" fmla="*/ 65 w 491"/>
                <a:gd name="T17" fmla="*/ 30 h 435"/>
                <a:gd name="T18" fmla="*/ 205 w 491"/>
                <a:gd name="T19" fmla="*/ 33 h 435"/>
                <a:gd name="T20" fmla="*/ 129 w 491"/>
                <a:gd name="T21" fmla="*/ 64 h 435"/>
                <a:gd name="T22" fmla="*/ 0 w 491"/>
                <a:gd name="T23" fmla="*/ 64 h 435"/>
                <a:gd name="T24" fmla="*/ 238 w 491"/>
                <a:gd name="T25" fmla="*/ 69 h 435"/>
                <a:gd name="T26" fmla="*/ 20 w 491"/>
                <a:gd name="T27" fmla="*/ 86 h 435"/>
                <a:gd name="T28" fmla="*/ 0 w 491"/>
                <a:gd name="T29" fmla="*/ 130 h 435"/>
                <a:gd name="T30" fmla="*/ 21 w 491"/>
                <a:gd name="T31" fmla="*/ 167 h 435"/>
                <a:gd name="T32" fmla="*/ 22 w 491"/>
                <a:gd name="T33" fmla="*/ 213 h 435"/>
                <a:gd name="T34" fmla="*/ 333 w 491"/>
                <a:gd name="T35" fmla="*/ 213 h 435"/>
                <a:gd name="T36" fmla="*/ 76 w 491"/>
                <a:gd name="T37" fmla="*/ 266 h 435"/>
                <a:gd name="T38" fmla="*/ 21 w 491"/>
                <a:gd name="T39" fmla="*/ 301 h 435"/>
                <a:gd name="T40" fmla="*/ 0 w 491"/>
                <a:gd name="T41" fmla="*/ 335 h 435"/>
                <a:gd name="T42" fmla="*/ 95 w 491"/>
                <a:gd name="T43" fmla="*/ 366 h 435"/>
                <a:gd name="T44" fmla="*/ 136 w 491"/>
                <a:gd name="T45" fmla="*/ 416 h 435"/>
                <a:gd name="T46" fmla="*/ 282 w 491"/>
                <a:gd name="T47" fmla="*/ 198 h 435"/>
                <a:gd name="T48" fmla="*/ 198 w 491"/>
                <a:gd name="T49" fmla="*/ 198 h 435"/>
                <a:gd name="T50" fmla="*/ 282 w 491"/>
                <a:gd name="T51" fmla="*/ 167 h 435"/>
                <a:gd name="T52" fmla="*/ 221 w 491"/>
                <a:gd name="T53" fmla="*/ 163 h 435"/>
                <a:gd name="T54" fmla="*/ 282 w 491"/>
                <a:gd name="T55" fmla="*/ 136 h 435"/>
                <a:gd name="T56" fmla="*/ 176 w 491"/>
                <a:gd name="T57" fmla="*/ 100 h 435"/>
                <a:gd name="T58" fmla="*/ 240 w 491"/>
                <a:gd name="T59" fmla="*/ 100 h 435"/>
                <a:gd name="T60" fmla="*/ 283 w 491"/>
                <a:gd name="T61" fmla="*/ 297 h 435"/>
                <a:gd name="T62" fmla="*/ 142 w 491"/>
                <a:gd name="T63" fmla="*/ 247 h 435"/>
                <a:gd name="T64" fmla="*/ 284 w 491"/>
                <a:gd name="T65" fmla="*/ 331 h 435"/>
                <a:gd name="T66" fmla="*/ 284 w 491"/>
                <a:gd name="T67" fmla="*/ 364 h 435"/>
                <a:gd name="T68" fmla="*/ 166 w 491"/>
                <a:gd name="T69" fmla="*/ 416 h 435"/>
                <a:gd name="T70" fmla="*/ 284 w 491"/>
                <a:gd name="T71" fmla="*/ 398 h 435"/>
                <a:gd name="T72" fmla="*/ 293 w 491"/>
                <a:gd name="T73" fmla="*/ 300 h 435"/>
                <a:gd name="T74" fmla="*/ 294 w 491"/>
                <a:gd name="T75" fmla="*/ 310 h 435"/>
                <a:gd name="T76" fmla="*/ 454 w 491"/>
                <a:gd name="T77" fmla="*/ 333 h 435"/>
                <a:gd name="T78" fmla="*/ 449 w 491"/>
                <a:gd name="T79" fmla="*/ 396 h 435"/>
                <a:gd name="T80" fmla="*/ 294 w 491"/>
                <a:gd name="T81" fmla="*/ 402 h 435"/>
                <a:gd name="T82" fmla="*/ 294 w 491"/>
                <a:gd name="T83" fmla="*/ 367 h 435"/>
                <a:gd name="T84" fmla="*/ 294 w 491"/>
                <a:gd name="T85" fmla="*/ 364 h 435"/>
                <a:gd name="T86" fmla="*/ 455 w 491"/>
                <a:gd name="T87" fmla="*/ 332 h 435"/>
                <a:gd name="T88" fmla="*/ 449 w 491"/>
                <a:gd name="T89" fmla="*/ 300 h 435"/>
                <a:gd name="T90" fmla="*/ 470 w 491"/>
                <a:gd name="T91" fmla="*/ 168 h 435"/>
                <a:gd name="T92" fmla="*/ 78 w 491"/>
                <a:gd name="T93" fmla="*/ 266 h 435"/>
                <a:gd name="T94" fmla="*/ 17 w 491"/>
                <a:gd name="T95" fmla="*/ 363 h 435"/>
                <a:gd name="T96" fmla="*/ 129 w 491"/>
                <a:gd name="T97" fmla="*/ 397 h 435"/>
                <a:gd name="T98" fmla="*/ 131 w 491"/>
                <a:gd name="T99" fmla="*/ 237 h 435"/>
                <a:gd name="T100" fmla="*/ 148 w 491"/>
                <a:gd name="T101" fmla="*/ 233 h 435"/>
                <a:gd name="T102" fmla="*/ 337 w 491"/>
                <a:gd name="T103" fmla="*/ 231 h 435"/>
                <a:gd name="T104" fmla="*/ 464 w 491"/>
                <a:gd name="T105" fmla="*/ 233 h 435"/>
                <a:gd name="T106" fmla="*/ 343 w 491"/>
                <a:gd name="T107" fmla="*/ 298 h 435"/>
                <a:gd name="T108" fmla="*/ 448 w 491"/>
                <a:gd name="T109" fmla="*/ 268 h 435"/>
                <a:gd name="T110" fmla="*/ 444 w 491"/>
                <a:gd name="T111" fmla="*/ 236 h 435"/>
                <a:gd name="T112" fmla="*/ 131 w 491"/>
                <a:gd name="T113" fmla="*/ 237 h 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491" h="435">
                  <a:moveTo>
                    <a:pt x="163" y="426"/>
                  </a:moveTo>
                  <a:cubicBezTo>
                    <a:pt x="184" y="427"/>
                    <a:pt x="286" y="427"/>
                    <a:pt x="298" y="427"/>
                  </a:cubicBezTo>
                  <a:cubicBezTo>
                    <a:pt x="311" y="427"/>
                    <a:pt x="358" y="430"/>
                    <a:pt x="362" y="430"/>
                  </a:cubicBezTo>
                  <a:cubicBezTo>
                    <a:pt x="366" y="430"/>
                    <a:pt x="454" y="435"/>
                    <a:pt x="454" y="435"/>
                  </a:cubicBezTo>
                  <a:cubicBezTo>
                    <a:pt x="466" y="282"/>
                    <a:pt x="466" y="282"/>
                    <a:pt x="466" y="282"/>
                  </a:cubicBezTo>
                  <a:cubicBezTo>
                    <a:pt x="481" y="176"/>
                    <a:pt x="491" y="128"/>
                    <a:pt x="474" y="128"/>
                  </a:cubicBezTo>
                  <a:cubicBezTo>
                    <a:pt x="474" y="128"/>
                    <a:pt x="474" y="128"/>
                    <a:pt x="474" y="128"/>
                  </a:cubicBezTo>
                  <a:cubicBezTo>
                    <a:pt x="474" y="128"/>
                    <a:pt x="474" y="129"/>
                    <a:pt x="474" y="129"/>
                  </a:cubicBezTo>
                  <a:cubicBezTo>
                    <a:pt x="474" y="129"/>
                    <a:pt x="474" y="129"/>
                    <a:pt x="473" y="130"/>
                  </a:cubicBezTo>
                  <a:cubicBezTo>
                    <a:pt x="473" y="131"/>
                    <a:pt x="473" y="131"/>
                    <a:pt x="473" y="131"/>
                  </a:cubicBezTo>
                  <a:cubicBezTo>
                    <a:pt x="473" y="132"/>
                    <a:pt x="473" y="132"/>
                    <a:pt x="473" y="133"/>
                  </a:cubicBezTo>
                  <a:cubicBezTo>
                    <a:pt x="473" y="133"/>
                    <a:pt x="473" y="133"/>
                    <a:pt x="473" y="133"/>
                  </a:cubicBezTo>
                  <a:cubicBezTo>
                    <a:pt x="473" y="133"/>
                    <a:pt x="473" y="133"/>
                    <a:pt x="473" y="133"/>
                  </a:cubicBezTo>
                  <a:cubicBezTo>
                    <a:pt x="474" y="133"/>
                    <a:pt x="474" y="133"/>
                    <a:pt x="474" y="133"/>
                  </a:cubicBezTo>
                  <a:cubicBezTo>
                    <a:pt x="472" y="143"/>
                    <a:pt x="472" y="153"/>
                    <a:pt x="471" y="163"/>
                  </a:cubicBezTo>
                  <a:cubicBezTo>
                    <a:pt x="470" y="163"/>
                    <a:pt x="470" y="163"/>
                    <a:pt x="470" y="163"/>
                  </a:cubicBezTo>
                  <a:cubicBezTo>
                    <a:pt x="470" y="162"/>
                    <a:pt x="470" y="162"/>
                    <a:pt x="470" y="162"/>
                  </a:cubicBezTo>
                  <a:cubicBezTo>
                    <a:pt x="462" y="162"/>
                    <a:pt x="433" y="163"/>
                    <a:pt x="404" y="164"/>
                  </a:cubicBezTo>
                  <a:cubicBezTo>
                    <a:pt x="405" y="135"/>
                    <a:pt x="405" y="135"/>
                    <a:pt x="405" y="135"/>
                  </a:cubicBezTo>
                  <a:cubicBezTo>
                    <a:pt x="423" y="135"/>
                    <a:pt x="452" y="134"/>
                    <a:pt x="473" y="133"/>
                  </a:cubicBezTo>
                  <a:cubicBezTo>
                    <a:pt x="473" y="133"/>
                    <a:pt x="473" y="133"/>
                    <a:pt x="473" y="133"/>
                  </a:cubicBezTo>
                  <a:cubicBezTo>
                    <a:pt x="473" y="133"/>
                    <a:pt x="473" y="133"/>
                    <a:pt x="473" y="133"/>
                  </a:cubicBezTo>
                  <a:cubicBezTo>
                    <a:pt x="473" y="133"/>
                    <a:pt x="473" y="132"/>
                    <a:pt x="473" y="131"/>
                  </a:cubicBezTo>
                  <a:cubicBezTo>
                    <a:pt x="473" y="131"/>
                    <a:pt x="473" y="131"/>
                    <a:pt x="473" y="130"/>
                  </a:cubicBezTo>
                  <a:cubicBezTo>
                    <a:pt x="473" y="130"/>
                    <a:pt x="474" y="129"/>
                    <a:pt x="474" y="129"/>
                  </a:cubicBezTo>
                  <a:cubicBezTo>
                    <a:pt x="474" y="129"/>
                    <a:pt x="474" y="128"/>
                    <a:pt x="474" y="128"/>
                  </a:cubicBezTo>
                  <a:cubicBezTo>
                    <a:pt x="474" y="128"/>
                    <a:pt x="474" y="128"/>
                    <a:pt x="474" y="128"/>
                  </a:cubicBezTo>
                  <a:cubicBezTo>
                    <a:pt x="450" y="129"/>
                    <a:pt x="421" y="129"/>
                    <a:pt x="412" y="130"/>
                  </a:cubicBezTo>
                  <a:cubicBezTo>
                    <a:pt x="410" y="131"/>
                    <a:pt x="408" y="131"/>
                    <a:pt x="405" y="131"/>
                  </a:cubicBezTo>
                  <a:cubicBezTo>
                    <a:pt x="406" y="102"/>
                    <a:pt x="406" y="102"/>
                    <a:pt x="406" y="102"/>
                  </a:cubicBezTo>
                  <a:cubicBezTo>
                    <a:pt x="429" y="101"/>
                    <a:pt x="447" y="101"/>
                    <a:pt x="449" y="101"/>
                  </a:cubicBezTo>
                  <a:cubicBezTo>
                    <a:pt x="452" y="101"/>
                    <a:pt x="464" y="100"/>
                    <a:pt x="476" y="100"/>
                  </a:cubicBezTo>
                  <a:cubicBezTo>
                    <a:pt x="477" y="94"/>
                    <a:pt x="477" y="94"/>
                    <a:pt x="477" y="94"/>
                  </a:cubicBezTo>
                  <a:cubicBezTo>
                    <a:pt x="463" y="95"/>
                    <a:pt x="435" y="96"/>
                    <a:pt x="407" y="97"/>
                  </a:cubicBezTo>
                  <a:cubicBezTo>
                    <a:pt x="407" y="85"/>
                    <a:pt x="407" y="85"/>
                    <a:pt x="407" y="85"/>
                  </a:cubicBezTo>
                  <a:cubicBezTo>
                    <a:pt x="282" y="86"/>
                    <a:pt x="282" y="86"/>
                    <a:pt x="282" y="86"/>
                  </a:cubicBezTo>
                  <a:cubicBezTo>
                    <a:pt x="282" y="98"/>
                    <a:pt x="282" y="98"/>
                    <a:pt x="282" y="98"/>
                  </a:cubicBezTo>
                  <a:cubicBezTo>
                    <a:pt x="268" y="97"/>
                    <a:pt x="253" y="97"/>
                    <a:pt x="240" y="96"/>
                  </a:cubicBezTo>
                  <a:cubicBezTo>
                    <a:pt x="240" y="69"/>
                    <a:pt x="240" y="69"/>
                    <a:pt x="240" y="69"/>
                  </a:cubicBezTo>
                  <a:cubicBezTo>
                    <a:pt x="291" y="70"/>
                    <a:pt x="380" y="69"/>
                    <a:pt x="390" y="69"/>
                  </a:cubicBezTo>
                  <a:cubicBezTo>
                    <a:pt x="396" y="69"/>
                    <a:pt x="415" y="69"/>
                    <a:pt x="436" y="68"/>
                  </a:cubicBezTo>
                  <a:cubicBezTo>
                    <a:pt x="426" y="63"/>
                    <a:pt x="426" y="63"/>
                    <a:pt x="426" y="63"/>
                  </a:cubicBezTo>
                  <a:cubicBezTo>
                    <a:pt x="419" y="63"/>
                    <a:pt x="415" y="64"/>
                    <a:pt x="412" y="64"/>
                  </a:cubicBezTo>
                  <a:cubicBezTo>
                    <a:pt x="399" y="65"/>
                    <a:pt x="345" y="65"/>
                    <a:pt x="310" y="65"/>
                  </a:cubicBezTo>
                  <a:cubicBezTo>
                    <a:pt x="310" y="35"/>
                    <a:pt x="310" y="35"/>
                    <a:pt x="310" y="35"/>
                  </a:cubicBezTo>
                  <a:cubicBezTo>
                    <a:pt x="323" y="35"/>
                    <a:pt x="344" y="35"/>
                    <a:pt x="366" y="35"/>
                  </a:cubicBezTo>
                  <a:cubicBezTo>
                    <a:pt x="358" y="32"/>
                    <a:pt x="358" y="32"/>
                    <a:pt x="358" y="32"/>
                  </a:cubicBezTo>
                  <a:cubicBezTo>
                    <a:pt x="352" y="32"/>
                    <a:pt x="346" y="32"/>
                    <a:pt x="343" y="32"/>
                  </a:cubicBezTo>
                  <a:cubicBezTo>
                    <a:pt x="316" y="32"/>
                    <a:pt x="252" y="31"/>
                    <a:pt x="221" y="30"/>
                  </a:cubicBezTo>
                  <a:cubicBezTo>
                    <a:pt x="218" y="30"/>
                    <a:pt x="214" y="30"/>
                    <a:pt x="209" y="29"/>
                  </a:cubicBezTo>
                  <a:cubicBezTo>
                    <a:pt x="209" y="0"/>
                    <a:pt x="209" y="0"/>
                    <a:pt x="209" y="0"/>
                  </a:cubicBezTo>
                  <a:cubicBezTo>
                    <a:pt x="206" y="2"/>
                    <a:pt x="206" y="2"/>
                    <a:pt x="206" y="2"/>
                  </a:cubicBezTo>
                  <a:cubicBezTo>
                    <a:pt x="205" y="29"/>
                    <a:pt x="205" y="29"/>
                    <a:pt x="205" y="29"/>
                  </a:cubicBezTo>
                  <a:cubicBezTo>
                    <a:pt x="170" y="29"/>
                    <a:pt x="101" y="29"/>
                    <a:pt x="65" y="30"/>
                  </a:cubicBezTo>
                  <a:cubicBezTo>
                    <a:pt x="56" y="34"/>
                    <a:pt x="56" y="34"/>
                    <a:pt x="56" y="34"/>
                  </a:cubicBezTo>
                  <a:cubicBezTo>
                    <a:pt x="74" y="34"/>
                    <a:pt x="96" y="34"/>
                    <a:pt x="114" y="34"/>
                  </a:cubicBezTo>
                  <a:cubicBezTo>
                    <a:pt x="114" y="34"/>
                    <a:pt x="114" y="34"/>
                    <a:pt x="115" y="33"/>
                  </a:cubicBezTo>
                  <a:cubicBezTo>
                    <a:pt x="115" y="33"/>
                    <a:pt x="115" y="33"/>
                    <a:pt x="115" y="34"/>
                  </a:cubicBezTo>
                  <a:cubicBezTo>
                    <a:pt x="129" y="33"/>
                    <a:pt x="141" y="33"/>
                    <a:pt x="147" y="33"/>
                  </a:cubicBezTo>
                  <a:cubicBezTo>
                    <a:pt x="156" y="33"/>
                    <a:pt x="179" y="33"/>
                    <a:pt x="205" y="33"/>
                  </a:cubicBezTo>
                  <a:cubicBezTo>
                    <a:pt x="209" y="33"/>
                    <a:pt x="209" y="33"/>
                    <a:pt x="209" y="33"/>
                  </a:cubicBezTo>
                  <a:cubicBezTo>
                    <a:pt x="247" y="33"/>
                    <a:pt x="290" y="34"/>
                    <a:pt x="303" y="35"/>
                  </a:cubicBezTo>
                  <a:cubicBezTo>
                    <a:pt x="304" y="35"/>
                    <a:pt x="305" y="35"/>
                    <a:pt x="306" y="35"/>
                  </a:cubicBezTo>
                  <a:cubicBezTo>
                    <a:pt x="305" y="65"/>
                    <a:pt x="305" y="65"/>
                    <a:pt x="305" y="65"/>
                  </a:cubicBezTo>
                  <a:cubicBezTo>
                    <a:pt x="297" y="65"/>
                    <a:pt x="290" y="65"/>
                    <a:pt x="286" y="65"/>
                  </a:cubicBezTo>
                  <a:cubicBezTo>
                    <a:pt x="264" y="65"/>
                    <a:pt x="154" y="65"/>
                    <a:pt x="129" y="64"/>
                  </a:cubicBezTo>
                  <a:cubicBezTo>
                    <a:pt x="126" y="63"/>
                    <a:pt x="121" y="63"/>
                    <a:pt x="115" y="63"/>
                  </a:cubicBezTo>
                  <a:cubicBezTo>
                    <a:pt x="115" y="37"/>
                    <a:pt x="115" y="34"/>
                    <a:pt x="115" y="34"/>
                  </a:cubicBezTo>
                  <a:cubicBezTo>
                    <a:pt x="115" y="34"/>
                    <a:pt x="114" y="34"/>
                    <a:pt x="114" y="34"/>
                  </a:cubicBezTo>
                  <a:cubicBezTo>
                    <a:pt x="111" y="34"/>
                    <a:pt x="111" y="34"/>
                    <a:pt x="111" y="34"/>
                  </a:cubicBezTo>
                  <a:cubicBezTo>
                    <a:pt x="110" y="63"/>
                    <a:pt x="110" y="63"/>
                    <a:pt x="110" y="63"/>
                  </a:cubicBezTo>
                  <a:cubicBezTo>
                    <a:pt x="80" y="63"/>
                    <a:pt x="27" y="63"/>
                    <a:pt x="0" y="64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34" y="68"/>
                    <a:pt x="76" y="67"/>
                    <a:pt x="91" y="67"/>
                  </a:cubicBezTo>
                  <a:cubicBezTo>
                    <a:pt x="95" y="67"/>
                    <a:pt x="102" y="67"/>
                    <a:pt x="110" y="67"/>
                  </a:cubicBezTo>
                  <a:cubicBezTo>
                    <a:pt x="112" y="67"/>
                    <a:pt x="112" y="67"/>
                    <a:pt x="112" y="67"/>
                  </a:cubicBezTo>
                  <a:cubicBezTo>
                    <a:pt x="142" y="67"/>
                    <a:pt x="187" y="68"/>
                    <a:pt x="211" y="69"/>
                  </a:cubicBezTo>
                  <a:cubicBezTo>
                    <a:pt x="217" y="69"/>
                    <a:pt x="227" y="69"/>
                    <a:pt x="238" y="69"/>
                  </a:cubicBezTo>
                  <a:cubicBezTo>
                    <a:pt x="237" y="70"/>
                    <a:pt x="237" y="70"/>
                    <a:pt x="237" y="70"/>
                  </a:cubicBezTo>
                  <a:cubicBezTo>
                    <a:pt x="236" y="96"/>
                    <a:pt x="236" y="96"/>
                    <a:pt x="236" y="96"/>
                  </a:cubicBezTo>
                  <a:cubicBezTo>
                    <a:pt x="230" y="96"/>
                    <a:pt x="225" y="96"/>
                    <a:pt x="221" y="96"/>
                  </a:cubicBezTo>
                  <a:cubicBezTo>
                    <a:pt x="207" y="95"/>
                    <a:pt x="174" y="95"/>
                    <a:pt x="139" y="96"/>
                  </a:cubicBezTo>
                  <a:cubicBezTo>
                    <a:pt x="139" y="86"/>
                    <a:pt x="139" y="86"/>
                    <a:pt x="139" y="86"/>
                  </a:cubicBezTo>
                  <a:cubicBezTo>
                    <a:pt x="20" y="86"/>
                    <a:pt x="20" y="86"/>
                    <a:pt x="20" y="8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14" y="96"/>
                    <a:pt x="7" y="96"/>
                    <a:pt x="0" y="97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9" y="102"/>
                    <a:pt x="16" y="102"/>
                    <a:pt x="20" y="101"/>
                  </a:cubicBezTo>
                  <a:cubicBezTo>
                    <a:pt x="21" y="130"/>
                    <a:pt x="21" y="130"/>
                    <a:pt x="21" y="130"/>
                  </a:cubicBezTo>
                  <a:cubicBezTo>
                    <a:pt x="13" y="130"/>
                    <a:pt x="6" y="130"/>
                    <a:pt x="0" y="130"/>
                  </a:cubicBezTo>
                  <a:cubicBezTo>
                    <a:pt x="0" y="135"/>
                    <a:pt x="0" y="135"/>
                    <a:pt x="0" y="135"/>
                  </a:cubicBezTo>
                  <a:cubicBezTo>
                    <a:pt x="7" y="135"/>
                    <a:pt x="14" y="135"/>
                    <a:pt x="21" y="135"/>
                  </a:cubicBezTo>
                  <a:cubicBezTo>
                    <a:pt x="21" y="163"/>
                    <a:pt x="21" y="163"/>
                    <a:pt x="21" y="163"/>
                  </a:cubicBezTo>
                  <a:cubicBezTo>
                    <a:pt x="15" y="163"/>
                    <a:pt x="8" y="163"/>
                    <a:pt x="0" y="163"/>
                  </a:cubicBezTo>
                  <a:cubicBezTo>
                    <a:pt x="0" y="169"/>
                    <a:pt x="0" y="169"/>
                    <a:pt x="0" y="169"/>
                  </a:cubicBezTo>
                  <a:cubicBezTo>
                    <a:pt x="9" y="169"/>
                    <a:pt x="17" y="168"/>
                    <a:pt x="21" y="167"/>
                  </a:cubicBezTo>
                  <a:cubicBezTo>
                    <a:pt x="21" y="167"/>
                    <a:pt x="21" y="167"/>
                    <a:pt x="21" y="167"/>
                  </a:cubicBezTo>
                  <a:cubicBezTo>
                    <a:pt x="22" y="197"/>
                    <a:pt x="22" y="197"/>
                    <a:pt x="22" y="197"/>
                  </a:cubicBezTo>
                  <a:cubicBezTo>
                    <a:pt x="14" y="197"/>
                    <a:pt x="7" y="197"/>
                    <a:pt x="0" y="197"/>
                  </a:cubicBezTo>
                  <a:cubicBezTo>
                    <a:pt x="0" y="202"/>
                    <a:pt x="0" y="202"/>
                    <a:pt x="0" y="202"/>
                  </a:cubicBezTo>
                  <a:cubicBezTo>
                    <a:pt x="7" y="202"/>
                    <a:pt x="15" y="202"/>
                    <a:pt x="22" y="201"/>
                  </a:cubicBezTo>
                  <a:cubicBezTo>
                    <a:pt x="22" y="213"/>
                    <a:pt x="22" y="213"/>
                    <a:pt x="22" y="213"/>
                  </a:cubicBezTo>
                  <a:cubicBezTo>
                    <a:pt x="143" y="212"/>
                    <a:pt x="143" y="212"/>
                    <a:pt x="143" y="212"/>
                  </a:cubicBezTo>
                  <a:cubicBezTo>
                    <a:pt x="143" y="200"/>
                    <a:pt x="143" y="200"/>
                    <a:pt x="143" y="200"/>
                  </a:cubicBezTo>
                  <a:cubicBezTo>
                    <a:pt x="168" y="201"/>
                    <a:pt x="195" y="202"/>
                    <a:pt x="211" y="202"/>
                  </a:cubicBezTo>
                  <a:cubicBezTo>
                    <a:pt x="224" y="202"/>
                    <a:pt x="252" y="203"/>
                    <a:pt x="282" y="203"/>
                  </a:cubicBezTo>
                  <a:cubicBezTo>
                    <a:pt x="282" y="213"/>
                    <a:pt x="282" y="213"/>
                    <a:pt x="282" y="213"/>
                  </a:cubicBezTo>
                  <a:cubicBezTo>
                    <a:pt x="333" y="213"/>
                    <a:pt x="333" y="213"/>
                    <a:pt x="333" y="213"/>
                  </a:cubicBezTo>
                  <a:cubicBezTo>
                    <a:pt x="333" y="231"/>
                    <a:pt x="333" y="231"/>
                    <a:pt x="333" y="231"/>
                  </a:cubicBezTo>
                  <a:cubicBezTo>
                    <a:pt x="303" y="231"/>
                    <a:pt x="248" y="230"/>
                    <a:pt x="221" y="229"/>
                  </a:cubicBezTo>
                  <a:cubicBezTo>
                    <a:pt x="190" y="227"/>
                    <a:pt x="56" y="229"/>
                    <a:pt x="43" y="229"/>
                  </a:cubicBezTo>
                  <a:cubicBezTo>
                    <a:pt x="37" y="229"/>
                    <a:pt x="19" y="229"/>
                    <a:pt x="0" y="230"/>
                  </a:cubicBezTo>
                  <a:cubicBezTo>
                    <a:pt x="0" y="268"/>
                    <a:pt x="0" y="268"/>
                    <a:pt x="0" y="268"/>
                  </a:cubicBezTo>
                  <a:cubicBezTo>
                    <a:pt x="27" y="268"/>
                    <a:pt x="57" y="266"/>
                    <a:pt x="76" y="266"/>
                  </a:cubicBezTo>
                  <a:cubicBezTo>
                    <a:pt x="74" y="267"/>
                    <a:pt x="74" y="267"/>
                    <a:pt x="74" y="267"/>
                  </a:cubicBezTo>
                  <a:cubicBezTo>
                    <a:pt x="74" y="295"/>
                    <a:pt x="74" y="295"/>
                    <a:pt x="74" y="295"/>
                  </a:cubicBezTo>
                  <a:cubicBezTo>
                    <a:pt x="58" y="296"/>
                    <a:pt x="46" y="296"/>
                    <a:pt x="42" y="296"/>
                  </a:cubicBezTo>
                  <a:cubicBezTo>
                    <a:pt x="37" y="296"/>
                    <a:pt x="19" y="296"/>
                    <a:pt x="0" y="296"/>
                  </a:cubicBezTo>
                  <a:cubicBezTo>
                    <a:pt x="0" y="302"/>
                    <a:pt x="0" y="302"/>
                    <a:pt x="0" y="302"/>
                  </a:cubicBezTo>
                  <a:cubicBezTo>
                    <a:pt x="9" y="302"/>
                    <a:pt x="16" y="301"/>
                    <a:pt x="21" y="301"/>
                  </a:cubicBezTo>
                  <a:cubicBezTo>
                    <a:pt x="34" y="300"/>
                    <a:pt x="100" y="299"/>
                    <a:pt x="133" y="299"/>
                  </a:cubicBezTo>
                  <a:cubicBezTo>
                    <a:pt x="133" y="319"/>
                    <a:pt x="133" y="319"/>
                    <a:pt x="133" y="319"/>
                  </a:cubicBezTo>
                  <a:cubicBezTo>
                    <a:pt x="134" y="323"/>
                    <a:pt x="134" y="327"/>
                    <a:pt x="134" y="330"/>
                  </a:cubicBezTo>
                  <a:cubicBezTo>
                    <a:pt x="132" y="330"/>
                    <a:pt x="131" y="330"/>
                    <a:pt x="129" y="330"/>
                  </a:cubicBezTo>
                  <a:cubicBezTo>
                    <a:pt x="110" y="329"/>
                    <a:pt x="35" y="329"/>
                    <a:pt x="0" y="330"/>
                  </a:cubicBezTo>
                  <a:cubicBezTo>
                    <a:pt x="0" y="335"/>
                    <a:pt x="0" y="335"/>
                    <a:pt x="0" y="335"/>
                  </a:cubicBezTo>
                  <a:cubicBezTo>
                    <a:pt x="5" y="335"/>
                    <a:pt x="9" y="335"/>
                    <a:pt x="13" y="335"/>
                  </a:cubicBezTo>
                  <a:cubicBezTo>
                    <a:pt x="13" y="363"/>
                    <a:pt x="13" y="363"/>
                    <a:pt x="13" y="363"/>
                  </a:cubicBezTo>
                  <a:cubicBezTo>
                    <a:pt x="9" y="363"/>
                    <a:pt x="5" y="364"/>
                    <a:pt x="0" y="364"/>
                  </a:cubicBezTo>
                  <a:cubicBezTo>
                    <a:pt x="0" y="368"/>
                    <a:pt x="0" y="368"/>
                    <a:pt x="0" y="368"/>
                  </a:cubicBezTo>
                  <a:cubicBezTo>
                    <a:pt x="8" y="368"/>
                    <a:pt x="16" y="368"/>
                    <a:pt x="21" y="367"/>
                  </a:cubicBezTo>
                  <a:cubicBezTo>
                    <a:pt x="30" y="366"/>
                    <a:pt x="64" y="366"/>
                    <a:pt x="95" y="366"/>
                  </a:cubicBezTo>
                  <a:cubicBezTo>
                    <a:pt x="95" y="396"/>
                    <a:pt x="95" y="396"/>
                    <a:pt x="95" y="396"/>
                  </a:cubicBezTo>
                  <a:cubicBezTo>
                    <a:pt x="64" y="396"/>
                    <a:pt x="23" y="396"/>
                    <a:pt x="0" y="396"/>
                  </a:cubicBezTo>
                  <a:cubicBezTo>
                    <a:pt x="0" y="402"/>
                    <a:pt x="0" y="402"/>
                    <a:pt x="0" y="402"/>
                  </a:cubicBezTo>
                  <a:cubicBezTo>
                    <a:pt x="30" y="401"/>
                    <a:pt x="74" y="399"/>
                    <a:pt x="90" y="399"/>
                  </a:cubicBezTo>
                  <a:cubicBezTo>
                    <a:pt x="101" y="399"/>
                    <a:pt x="118" y="400"/>
                    <a:pt x="136" y="400"/>
                  </a:cubicBezTo>
                  <a:cubicBezTo>
                    <a:pt x="136" y="412"/>
                    <a:pt x="136" y="415"/>
                    <a:pt x="136" y="416"/>
                  </a:cubicBezTo>
                  <a:cubicBezTo>
                    <a:pt x="58" y="414"/>
                    <a:pt x="58" y="414"/>
                    <a:pt x="58" y="414"/>
                  </a:cubicBezTo>
                  <a:cubicBezTo>
                    <a:pt x="31" y="415"/>
                    <a:pt x="13" y="415"/>
                    <a:pt x="0" y="415"/>
                  </a:cubicBezTo>
                  <a:cubicBezTo>
                    <a:pt x="0" y="423"/>
                    <a:pt x="0" y="423"/>
                    <a:pt x="0" y="423"/>
                  </a:cubicBezTo>
                  <a:cubicBezTo>
                    <a:pt x="21" y="423"/>
                    <a:pt x="42" y="422"/>
                    <a:pt x="47" y="422"/>
                  </a:cubicBezTo>
                  <a:cubicBezTo>
                    <a:pt x="58" y="422"/>
                    <a:pt x="142" y="425"/>
                    <a:pt x="163" y="426"/>
                  </a:cubicBezTo>
                  <a:close/>
                  <a:moveTo>
                    <a:pt x="282" y="198"/>
                  </a:moveTo>
                  <a:cubicBezTo>
                    <a:pt x="258" y="198"/>
                    <a:pt x="179" y="198"/>
                    <a:pt x="142" y="198"/>
                  </a:cubicBezTo>
                  <a:cubicBezTo>
                    <a:pt x="142" y="166"/>
                    <a:pt x="142" y="166"/>
                    <a:pt x="142" y="166"/>
                  </a:cubicBezTo>
                  <a:cubicBezTo>
                    <a:pt x="144" y="166"/>
                    <a:pt x="146" y="166"/>
                    <a:pt x="147" y="166"/>
                  </a:cubicBezTo>
                  <a:cubicBezTo>
                    <a:pt x="155" y="166"/>
                    <a:pt x="173" y="166"/>
                    <a:pt x="194" y="167"/>
                  </a:cubicBezTo>
                  <a:cubicBezTo>
                    <a:pt x="193" y="198"/>
                    <a:pt x="193" y="198"/>
                    <a:pt x="193" y="198"/>
                  </a:cubicBezTo>
                  <a:cubicBezTo>
                    <a:pt x="198" y="198"/>
                    <a:pt x="198" y="198"/>
                    <a:pt x="198" y="198"/>
                  </a:cubicBezTo>
                  <a:cubicBezTo>
                    <a:pt x="198" y="167"/>
                    <a:pt x="198" y="167"/>
                    <a:pt x="198" y="167"/>
                  </a:cubicBezTo>
                  <a:cubicBezTo>
                    <a:pt x="214" y="167"/>
                    <a:pt x="233" y="167"/>
                    <a:pt x="249" y="167"/>
                  </a:cubicBezTo>
                  <a:cubicBezTo>
                    <a:pt x="249" y="167"/>
                    <a:pt x="249" y="167"/>
                    <a:pt x="249" y="167"/>
                  </a:cubicBezTo>
                  <a:cubicBezTo>
                    <a:pt x="254" y="167"/>
                    <a:pt x="254" y="167"/>
                    <a:pt x="254" y="167"/>
                  </a:cubicBezTo>
                  <a:cubicBezTo>
                    <a:pt x="254" y="167"/>
                    <a:pt x="254" y="167"/>
                    <a:pt x="254" y="167"/>
                  </a:cubicBezTo>
                  <a:cubicBezTo>
                    <a:pt x="264" y="167"/>
                    <a:pt x="274" y="167"/>
                    <a:pt x="282" y="167"/>
                  </a:cubicBezTo>
                  <a:lnTo>
                    <a:pt x="282" y="198"/>
                  </a:lnTo>
                  <a:close/>
                  <a:moveTo>
                    <a:pt x="140" y="133"/>
                  </a:moveTo>
                  <a:cubicBezTo>
                    <a:pt x="166" y="134"/>
                    <a:pt x="194" y="135"/>
                    <a:pt x="211" y="135"/>
                  </a:cubicBezTo>
                  <a:cubicBezTo>
                    <a:pt x="219" y="136"/>
                    <a:pt x="233" y="136"/>
                    <a:pt x="250" y="136"/>
                  </a:cubicBezTo>
                  <a:cubicBezTo>
                    <a:pt x="249" y="163"/>
                    <a:pt x="249" y="163"/>
                    <a:pt x="249" y="163"/>
                  </a:cubicBezTo>
                  <a:cubicBezTo>
                    <a:pt x="238" y="163"/>
                    <a:pt x="229" y="163"/>
                    <a:pt x="221" y="163"/>
                  </a:cubicBezTo>
                  <a:cubicBezTo>
                    <a:pt x="207" y="162"/>
                    <a:pt x="175" y="162"/>
                    <a:pt x="142" y="162"/>
                  </a:cubicBezTo>
                  <a:lnTo>
                    <a:pt x="140" y="133"/>
                  </a:lnTo>
                  <a:close/>
                  <a:moveTo>
                    <a:pt x="282" y="164"/>
                  </a:moveTo>
                  <a:cubicBezTo>
                    <a:pt x="272" y="164"/>
                    <a:pt x="263" y="164"/>
                    <a:pt x="254" y="163"/>
                  </a:cubicBezTo>
                  <a:cubicBezTo>
                    <a:pt x="254" y="136"/>
                    <a:pt x="254" y="136"/>
                    <a:pt x="254" y="136"/>
                  </a:cubicBezTo>
                  <a:cubicBezTo>
                    <a:pt x="263" y="136"/>
                    <a:pt x="272" y="136"/>
                    <a:pt x="282" y="136"/>
                  </a:cubicBezTo>
                  <a:lnTo>
                    <a:pt x="282" y="164"/>
                  </a:lnTo>
                  <a:close/>
                  <a:moveTo>
                    <a:pt x="282" y="131"/>
                  </a:moveTo>
                  <a:cubicBezTo>
                    <a:pt x="258" y="131"/>
                    <a:pt x="176" y="131"/>
                    <a:pt x="140" y="131"/>
                  </a:cubicBezTo>
                  <a:cubicBezTo>
                    <a:pt x="139" y="100"/>
                    <a:pt x="139" y="100"/>
                    <a:pt x="139" y="100"/>
                  </a:cubicBezTo>
                  <a:cubicBezTo>
                    <a:pt x="142" y="100"/>
                    <a:pt x="145" y="100"/>
                    <a:pt x="147" y="100"/>
                  </a:cubicBezTo>
                  <a:cubicBezTo>
                    <a:pt x="152" y="100"/>
                    <a:pt x="163" y="100"/>
                    <a:pt x="176" y="100"/>
                  </a:cubicBezTo>
                  <a:cubicBezTo>
                    <a:pt x="176" y="130"/>
                    <a:pt x="176" y="130"/>
                    <a:pt x="176" y="130"/>
                  </a:cubicBezTo>
                  <a:cubicBezTo>
                    <a:pt x="181" y="130"/>
                    <a:pt x="181" y="130"/>
                    <a:pt x="181" y="130"/>
                  </a:cubicBezTo>
                  <a:cubicBezTo>
                    <a:pt x="181" y="100"/>
                    <a:pt x="181" y="100"/>
                    <a:pt x="181" y="100"/>
                  </a:cubicBezTo>
                  <a:cubicBezTo>
                    <a:pt x="197" y="100"/>
                    <a:pt x="217" y="100"/>
                    <a:pt x="235" y="100"/>
                  </a:cubicBezTo>
                  <a:cubicBezTo>
                    <a:pt x="235" y="100"/>
                    <a:pt x="235" y="100"/>
                    <a:pt x="235" y="100"/>
                  </a:cubicBezTo>
                  <a:cubicBezTo>
                    <a:pt x="240" y="100"/>
                    <a:pt x="240" y="100"/>
                    <a:pt x="240" y="100"/>
                  </a:cubicBezTo>
                  <a:cubicBezTo>
                    <a:pt x="240" y="100"/>
                    <a:pt x="240" y="100"/>
                    <a:pt x="240" y="100"/>
                  </a:cubicBezTo>
                  <a:cubicBezTo>
                    <a:pt x="256" y="100"/>
                    <a:pt x="270" y="100"/>
                    <a:pt x="282" y="100"/>
                  </a:cubicBezTo>
                  <a:lnTo>
                    <a:pt x="282" y="131"/>
                  </a:lnTo>
                  <a:close/>
                  <a:moveTo>
                    <a:pt x="211" y="268"/>
                  </a:moveTo>
                  <a:cubicBezTo>
                    <a:pt x="224" y="269"/>
                    <a:pt x="252" y="269"/>
                    <a:pt x="283" y="269"/>
                  </a:cubicBezTo>
                  <a:cubicBezTo>
                    <a:pt x="283" y="279"/>
                    <a:pt x="283" y="288"/>
                    <a:pt x="283" y="297"/>
                  </a:cubicBezTo>
                  <a:cubicBezTo>
                    <a:pt x="260" y="297"/>
                    <a:pt x="236" y="296"/>
                    <a:pt x="221" y="296"/>
                  </a:cubicBezTo>
                  <a:cubicBezTo>
                    <a:pt x="207" y="295"/>
                    <a:pt x="176" y="295"/>
                    <a:pt x="143" y="295"/>
                  </a:cubicBezTo>
                  <a:cubicBezTo>
                    <a:pt x="143" y="282"/>
                    <a:pt x="142" y="274"/>
                    <a:pt x="142" y="266"/>
                  </a:cubicBezTo>
                  <a:cubicBezTo>
                    <a:pt x="168" y="267"/>
                    <a:pt x="195" y="268"/>
                    <a:pt x="211" y="268"/>
                  </a:cubicBezTo>
                  <a:close/>
                  <a:moveTo>
                    <a:pt x="142" y="264"/>
                  </a:moveTo>
                  <a:cubicBezTo>
                    <a:pt x="142" y="247"/>
                    <a:pt x="142" y="247"/>
                    <a:pt x="142" y="247"/>
                  </a:cubicBezTo>
                  <a:cubicBezTo>
                    <a:pt x="283" y="251"/>
                    <a:pt x="283" y="251"/>
                    <a:pt x="283" y="251"/>
                  </a:cubicBezTo>
                  <a:cubicBezTo>
                    <a:pt x="283" y="256"/>
                    <a:pt x="283" y="260"/>
                    <a:pt x="283" y="264"/>
                  </a:cubicBezTo>
                  <a:cubicBezTo>
                    <a:pt x="260" y="264"/>
                    <a:pt x="179" y="264"/>
                    <a:pt x="142" y="264"/>
                  </a:cubicBezTo>
                  <a:close/>
                  <a:moveTo>
                    <a:pt x="147" y="299"/>
                  </a:moveTo>
                  <a:cubicBezTo>
                    <a:pt x="166" y="299"/>
                    <a:pt x="242" y="299"/>
                    <a:pt x="284" y="300"/>
                  </a:cubicBezTo>
                  <a:cubicBezTo>
                    <a:pt x="284" y="311"/>
                    <a:pt x="284" y="322"/>
                    <a:pt x="284" y="331"/>
                  </a:cubicBezTo>
                  <a:cubicBezTo>
                    <a:pt x="262" y="331"/>
                    <a:pt x="182" y="331"/>
                    <a:pt x="144" y="331"/>
                  </a:cubicBezTo>
                  <a:cubicBezTo>
                    <a:pt x="144" y="318"/>
                    <a:pt x="143" y="308"/>
                    <a:pt x="143" y="299"/>
                  </a:cubicBezTo>
                  <a:cubicBezTo>
                    <a:pt x="144" y="299"/>
                    <a:pt x="146" y="299"/>
                    <a:pt x="147" y="299"/>
                  </a:cubicBezTo>
                  <a:close/>
                  <a:moveTo>
                    <a:pt x="211" y="335"/>
                  </a:moveTo>
                  <a:cubicBezTo>
                    <a:pt x="224" y="336"/>
                    <a:pt x="252" y="336"/>
                    <a:pt x="284" y="336"/>
                  </a:cubicBezTo>
                  <a:cubicBezTo>
                    <a:pt x="284" y="347"/>
                    <a:pt x="284" y="356"/>
                    <a:pt x="284" y="364"/>
                  </a:cubicBezTo>
                  <a:cubicBezTo>
                    <a:pt x="260" y="364"/>
                    <a:pt x="237" y="363"/>
                    <a:pt x="221" y="362"/>
                  </a:cubicBezTo>
                  <a:cubicBezTo>
                    <a:pt x="208" y="362"/>
                    <a:pt x="177" y="361"/>
                    <a:pt x="144" y="362"/>
                  </a:cubicBezTo>
                  <a:cubicBezTo>
                    <a:pt x="144" y="351"/>
                    <a:pt x="144" y="342"/>
                    <a:pt x="144" y="333"/>
                  </a:cubicBezTo>
                  <a:cubicBezTo>
                    <a:pt x="168" y="334"/>
                    <a:pt x="195" y="335"/>
                    <a:pt x="211" y="335"/>
                  </a:cubicBezTo>
                  <a:close/>
                  <a:moveTo>
                    <a:pt x="284" y="416"/>
                  </a:moveTo>
                  <a:cubicBezTo>
                    <a:pt x="222" y="416"/>
                    <a:pt x="166" y="416"/>
                    <a:pt x="166" y="416"/>
                  </a:cubicBezTo>
                  <a:cubicBezTo>
                    <a:pt x="155" y="416"/>
                    <a:pt x="149" y="416"/>
                    <a:pt x="145" y="416"/>
                  </a:cubicBezTo>
                  <a:cubicBezTo>
                    <a:pt x="145" y="410"/>
                    <a:pt x="145" y="405"/>
                    <a:pt x="145" y="400"/>
                  </a:cubicBezTo>
                  <a:cubicBezTo>
                    <a:pt x="170" y="400"/>
                    <a:pt x="195" y="401"/>
                    <a:pt x="211" y="402"/>
                  </a:cubicBezTo>
                  <a:cubicBezTo>
                    <a:pt x="224" y="402"/>
                    <a:pt x="253" y="402"/>
                    <a:pt x="284" y="402"/>
                  </a:cubicBezTo>
                  <a:cubicBezTo>
                    <a:pt x="284" y="413"/>
                    <a:pt x="284" y="415"/>
                    <a:pt x="284" y="416"/>
                  </a:cubicBezTo>
                  <a:close/>
                  <a:moveTo>
                    <a:pt x="284" y="398"/>
                  </a:moveTo>
                  <a:cubicBezTo>
                    <a:pt x="264" y="398"/>
                    <a:pt x="184" y="398"/>
                    <a:pt x="145" y="397"/>
                  </a:cubicBezTo>
                  <a:cubicBezTo>
                    <a:pt x="145" y="386"/>
                    <a:pt x="144" y="376"/>
                    <a:pt x="144" y="366"/>
                  </a:cubicBezTo>
                  <a:cubicBezTo>
                    <a:pt x="146" y="366"/>
                    <a:pt x="146" y="366"/>
                    <a:pt x="147" y="366"/>
                  </a:cubicBezTo>
                  <a:cubicBezTo>
                    <a:pt x="166" y="366"/>
                    <a:pt x="243" y="366"/>
                    <a:pt x="284" y="366"/>
                  </a:cubicBezTo>
                  <a:cubicBezTo>
                    <a:pt x="284" y="380"/>
                    <a:pt x="284" y="391"/>
                    <a:pt x="284" y="398"/>
                  </a:cubicBezTo>
                  <a:close/>
                  <a:moveTo>
                    <a:pt x="293" y="300"/>
                  </a:moveTo>
                  <a:cubicBezTo>
                    <a:pt x="297" y="300"/>
                    <a:pt x="301" y="301"/>
                    <a:pt x="303" y="301"/>
                  </a:cubicBezTo>
                  <a:cubicBezTo>
                    <a:pt x="311" y="301"/>
                    <a:pt x="327" y="301"/>
                    <a:pt x="345" y="301"/>
                  </a:cubicBezTo>
                  <a:cubicBezTo>
                    <a:pt x="343" y="302"/>
                    <a:pt x="343" y="302"/>
                    <a:pt x="343" y="302"/>
                  </a:cubicBezTo>
                  <a:cubicBezTo>
                    <a:pt x="343" y="331"/>
                    <a:pt x="343" y="331"/>
                    <a:pt x="343" y="331"/>
                  </a:cubicBezTo>
                  <a:cubicBezTo>
                    <a:pt x="324" y="331"/>
                    <a:pt x="306" y="331"/>
                    <a:pt x="294" y="331"/>
                  </a:cubicBezTo>
                  <a:cubicBezTo>
                    <a:pt x="294" y="310"/>
                    <a:pt x="294" y="310"/>
                    <a:pt x="294" y="310"/>
                  </a:cubicBezTo>
                  <a:lnTo>
                    <a:pt x="293" y="300"/>
                  </a:lnTo>
                  <a:close/>
                  <a:moveTo>
                    <a:pt x="458" y="300"/>
                  </a:moveTo>
                  <a:cubicBezTo>
                    <a:pt x="457" y="310"/>
                    <a:pt x="456" y="319"/>
                    <a:pt x="455" y="327"/>
                  </a:cubicBezTo>
                  <a:cubicBezTo>
                    <a:pt x="455" y="327"/>
                    <a:pt x="455" y="327"/>
                    <a:pt x="455" y="330"/>
                  </a:cubicBezTo>
                  <a:cubicBezTo>
                    <a:pt x="455" y="331"/>
                    <a:pt x="455" y="331"/>
                    <a:pt x="455" y="332"/>
                  </a:cubicBezTo>
                  <a:cubicBezTo>
                    <a:pt x="455" y="332"/>
                    <a:pt x="455" y="333"/>
                    <a:pt x="454" y="333"/>
                  </a:cubicBezTo>
                  <a:cubicBezTo>
                    <a:pt x="454" y="333"/>
                    <a:pt x="454" y="333"/>
                    <a:pt x="454" y="333"/>
                  </a:cubicBezTo>
                  <a:cubicBezTo>
                    <a:pt x="454" y="333"/>
                    <a:pt x="454" y="333"/>
                    <a:pt x="454" y="333"/>
                  </a:cubicBezTo>
                  <a:cubicBezTo>
                    <a:pt x="454" y="344"/>
                    <a:pt x="452" y="354"/>
                    <a:pt x="452" y="362"/>
                  </a:cubicBezTo>
                  <a:cubicBezTo>
                    <a:pt x="452" y="362"/>
                    <a:pt x="452" y="362"/>
                    <a:pt x="451" y="362"/>
                  </a:cubicBezTo>
                  <a:cubicBezTo>
                    <a:pt x="451" y="367"/>
                    <a:pt x="451" y="367"/>
                    <a:pt x="451" y="367"/>
                  </a:cubicBezTo>
                  <a:cubicBezTo>
                    <a:pt x="450" y="380"/>
                    <a:pt x="449" y="389"/>
                    <a:pt x="449" y="396"/>
                  </a:cubicBezTo>
                  <a:cubicBezTo>
                    <a:pt x="448" y="401"/>
                    <a:pt x="448" y="401"/>
                    <a:pt x="448" y="401"/>
                  </a:cubicBezTo>
                  <a:cubicBezTo>
                    <a:pt x="447" y="416"/>
                    <a:pt x="447" y="416"/>
                    <a:pt x="447" y="416"/>
                  </a:cubicBezTo>
                  <a:cubicBezTo>
                    <a:pt x="447" y="416"/>
                    <a:pt x="426" y="413"/>
                    <a:pt x="388" y="413"/>
                  </a:cubicBezTo>
                  <a:cubicBezTo>
                    <a:pt x="367" y="413"/>
                    <a:pt x="345" y="419"/>
                    <a:pt x="321" y="419"/>
                  </a:cubicBezTo>
                  <a:cubicBezTo>
                    <a:pt x="314" y="419"/>
                    <a:pt x="303" y="417"/>
                    <a:pt x="294" y="416"/>
                  </a:cubicBezTo>
                  <a:cubicBezTo>
                    <a:pt x="294" y="411"/>
                    <a:pt x="294" y="407"/>
                    <a:pt x="294" y="402"/>
                  </a:cubicBezTo>
                  <a:cubicBezTo>
                    <a:pt x="338" y="402"/>
                    <a:pt x="383" y="402"/>
                    <a:pt x="390" y="402"/>
                  </a:cubicBezTo>
                  <a:cubicBezTo>
                    <a:pt x="401" y="402"/>
                    <a:pt x="439" y="401"/>
                    <a:pt x="448" y="400"/>
                  </a:cubicBezTo>
                  <a:cubicBezTo>
                    <a:pt x="448" y="396"/>
                    <a:pt x="448" y="396"/>
                    <a:pt x="448" y="396"/>
                  </a:cubicBezTo>
                  <a:cubicBezTo>
                    <a:pt x="441" y="396"/>
                    <a:pt x="423" y="396"/>
                    <a:pt x="412" y="397"/>
                  </a:cubicBezTo>
                  <a:cubicBezTo>
                    <a:pt x="398" y="398"/>
                    <a:pt x="325" y="398"/>
                    <a:pt x="294" y="398"/>
                  </a:cubicBezTo>
                  <a:cubicBezTo>
                    <a:pt x="294" y="386"/>
                    <a:pt x="294" y="376"/>
                    <a:pt x="294" y="367"/>
                  </a:cubicBezTo>
                  <a:cubicBezTo>
                    <a:pt x="298" y="367"/>
                    <a:pt x="301" y="367"/>
                    <a:pt x="303" y="367"/>
                  </a:cubicBezTo>
                  <a:cubicBezTo>
                    <a:pt x="328" y="368"/>
                    <a:pt x="441" y="367"/>
                    <a:pt x="449" y="367"/>
                  </a:cubicBezTo>
                  <a:cubicBezTo>
                    <a:pt x="450" y="367"/>
                    <a:pt x="450" y="367"/>
                    <a:pt x="451" y="367"/>
                  </a:cubicBezTo>
                  <a:cubicBezTo>
                    <a:pt x="451" y="367"/>
                    <a:pt x="451" y="367"/>
                    <a:pt x="451" y="362"/>
                  </a:cubicBezTo>
                  <a:cubicBezTo>
                    <a:pt x="429" y="362"/>
                    <a:pt x="364" y="364"/>
                    <a:pt x="343" y="364"/>
                  </a:cubicBezTo>
                  <a:cubicBezTo>
                    <a:pt x="331" y="364"/>
                    <a:pt x="313" y="364"/>
                    <a:pt x="294" y="364"/>
                  </a:cubicBezTo>
                  <a:cubicBezTo>
                    <a:pt x="294" y="353"/>
                    <a:pt x="294" y="343"/>
                    <a:pt x="294" y="336"/>
                  </a:cubicBezTo>
                  <a:cubicBezTo>
                    <a:pt x="338" y="335"/>
                    <a:pt x="383" y="335"/>
                    <a:pt x="390" y="335"/>
                  </a:cubicBezTo>
                  <a:cubicBezTo>
                    <a:pt x="400" y="335"/>
                    <a:pt x="441" y="334"/>
                    <a:pt x="454" y="333"/>
                  </a:cubicBezTo>
                  <a:cubicBezTo>
                    <a:pt x="454" y="333"/>
                    <a:pt x="454" y="333"/>
                    <a:pt x="454" y="333"/>
                  </a:cubicBezTo>
                  <a:cubicBezTo>
                    <a:pt x="454" y="333"/>
                    <a:pt x="454" y="333"/>
                    <a:pt x="454" y="333"/>
                  </a:cubicBezTo>
                  <a:cubicBezTo>
                    <a:pt x="455" y="333"/>
                    <a:pt x="455" y="332"/>
                    <a:pt x="455" y="332"/>
                  </a:cubicBezTo>
                  <a:cubicBezTo>
                    <a:pt x="455" y="331"/>
                    <a:pt x="455" y="331"/>
                    <a:pt x="455" y="330"/>
                  </a:cubicBezTo>
                  <a:cubicBezTo>
                    <a:pt x="455" y="330"/>
                    <a:pt x="455" y="329"/>
                    <a:pt x="455" y="327"/>
                  </a:cubicBezTo>
                  <a:cubicBezTo>
                    <a:pt x="446" y="328"/>
                    <a:pt x="424" y="329"/>
                    <a:pt x="412" y="330"/>
                  </a:cubicBezTo>
                  <a:cubicBezTo>
                    <a:pt x="403" y="331"/>
                    <a:pt x="375" y="331"/>
                    <a:pt x="346" y="331"/>
                  </a:cubicBezTo>
                  <a:cubicBezTo>
                    <a:pt x="346" y="301"/>
                    <a:pt x="346" y="301"/>
                    <a:pt x="346" y="301"/>
                  </a:cubicBezTo>
                  <a:cubicBezTo>
                    <a:pt x="389" y="301"/>
                    <a:pt x="444" y="300"/>
                    <a:pt x="449" y="300"/>
                  </a:cubicBezTo>
                  <a:cubicBezTo>
                    <a:pt x="452" y="300"/>
                    <a:pt x="456" y="300"/>
                    <a:pt x="458" y="299"/>
                  </a:cubicBezTo>
                  <a:cubicBezTo>
                    <a:pt x="458" y="300"/>
                    <a:pt x="458" y="300"/>
                    <a:pt x="458" y="300"/>
                  </a:cubicBezTo>
                  <a:close/>
                  <a:moveTo>
                    <a:pt x="404" y="168"/>
                  </a:moveTo>
                  <a:cubicBezTo>
                    <a:pt x="427" y="168"/>
                    <a:pt x="447" y="167"/>
                    <a:pt x="449" y="167"/>
                  </a:cubicBezTo>
                  <a:cubicBezTo>
                    <a:pt x="456" y="167"/>
                    <a:pt x="466" y="168"/>
                    <a:pt x="470" y="168"/>
                  </a:cubicBezTo>
                  <a:cubicBezTo>
                    <a:pt x="470" y="168"/>
                    <a:pt x="470" y="168"/>
                    <a:pt x="470" y="168"/>
                  </a:cubicBezTo>
                  <a:cubicBezTo>
                    <a:pt x="470" y="177"/>
                    <a:pt x="468" y="186"/>
                    <a:pt x="468" y="196"/>
                  </a:cubicBezTo>
                  <a:cubicBezTo>
                    <a:pt x="459" y="196"/>
                    <a:pt x="425" y="196"/>
                    <a:pt x="412" y="197"/>
                  </a:cubicBezTo>
                  <a:cubicBezTo>
                    <a:pt x="410" y="197"/>
                    <a:pt x="407" y="198"/>
                    <a:pt x="403" y="198"/>
                  </a:cubicBezTo>
                  <a:cubicBezTo>
                    <a:pt x="404" y="168"/>
                    <a:pt x="404" y="168"/>
                    <a:pt x="404" y="168"/>
                  </a:cubicBezTo>
                  <a:close/>
                  <a:moveTo>
                    <a:pt x="78" y="295"/>
                  </a:moveTo>
                  <a:cubicBezTo>
                    <a:pt x="78" y="266"/>
                    <a:pt x="78" y="266"/>
                    <a:pt x="78" y="266"/>
                  </a:cubicBezTo>
                  <a:cubicBezTo>
                    <a:pt x="83" y="266"/>
                    <a:pt x="87" y="266"/>
                    <a:pt x="90" y="266"/>
                  </a:cubicBezTo>
                  <a:cubicBezTo>
                    <a:pt x="100" y="266"/>
                    <a:pt x="115" y="266"/>
                    <a:pt x="132" y="266"/>
                  </a:cubicBezTo>
                  <a:cubicBezTo>
                    <a:pt x="132" y="278"/>
                    <a:pt x="132" y="288"/>
                    <a:pt x="133" y="295"/>
                  </a:cubicBezTo>
                  <a:cubicBezTo>
                    <a:pt x="113" y="295"/>
                    <a:pt x="94" y="295"/>
                    <a:pt x="78" y="295"/>
                  </a:cubicBezTo>
                  <a:close/>
                  <a:moveTo>
                    <a:pt x="43" y="362"/>
                  </a:moveTo>
                  <a:cubicBezTo>
                    <a:pt x="38" y="362"/>
                    <a:pt x="28" y="362"/>
                    <a:pt x="17" y="363"/>
                  </a:cubicBezTo>
                  <a:cubicBezTo>
                    <a:pt x="17" y="335"/>
                    <a:pt x="17" y="335"/>
                    <a:pt x="17" y="335"/>
                  </a:cubicBezTo>
                  <a:cubicBezTo>
                    <a:pt x="46" y="333"/>
                    <a:pt x="78" y="333"/>
                    <a:pt x="90" y="333"/>
                  </a:cubicBezTo>
                  <a:cubicBezTo>
                    <a:pt x="101" y="333"/>
                    <a:pt x="117" y="333"/>
                    <a:pt x="134" y="333"/>
                  </a:cubicBezTo>
                  <a:cubicBezTo>
                    <a:pt x="134" y="344"/>
                    <a:pt x="134" y="353"/>
                    <a:pt x="135" y="362"/>
                  </a:cubicBezTo>
                  <a:cubicBezTo>
                    <a:pt x="93" y="362"/>
                    <a:pt x="50" y="362"/>
                    <a:pt x="43" y="362"/>
                  </a:cubicBezTo>
                  <a:close/>
                  <a:moveTo>
                    <a:pt x="129" y="397"/>
                  </a:moveTo>
                  <a:cubicBezTo>
                    <a:pt x="123" y="396"/>
                    <a:pt x="113" y="396"/>
                    <a:pt x="99" y="396"/>
                  </a:cubicBezTo>
                  <a:cubicBezTo>
                    <a:pt x="99" y="366"/>
                    <a:pt x="99" y="366"/>
                    <a:pt x="99" y="366"/>
                  </a:cubicBezTo>
                  <a:cubicBezTo>
                    <a:pt x="113" y="366"/>
                    <a:pt x="125" y="366"/>
                    <a:pt x="135" y="366"/>
                  </a:cubicBezTo>
                  <a:cubicBezTo>
                    <a:pt x="136" y="380"/>
                    <a:pt x="136" y="390"/>
                    <a:pt x="136" y="397"/>
                  </a:cubicBezTo>
                  <a:cubicBezTo>
                    <a:pt x="133" y="397"/>
                    <a:pt x="131" y="397"/>
                    <a:pt x="129" y="397"/>
                  </a:cubicBezTo>
                  <a:close/>
                  <a:moveTo>
                    <a:pt x="131" y="237"/>
                  </a:moveTo>
                  <a:cubicBezTo>
                    <a:pt x="132" y="247"/>
                    <a:pt x="132" y="256"/>
                    <a:pt x="132" y="264"/>
                  </a:cubicBezTo>
                  <a:cubicBezTo>
                    <a:pt x="131" y="263"/>
                    <a:pt x="130" y="263"/>
                    <a:pt x="129" y="263"/>
                  </a:cubicBezTo>
                  <a:cubicBezTo>
                    <a:pt x="110" y="263"/>
                    <a:pt x="35" y="263"/>
                    <a:pt x="1" y="263"/>
                  </a:cubicBezTo>
                  <a:cubicBezTo>
                    <a:pt x="1" y="235"/>
                    <a:pt x="1" y="235"/>
                    <a:pt x="1" y="235"/>
                  </a:cubicBezTo>
                  <a:cubicBezTo>
                    <a:pt x="9" y="235"/>
                    <a:pt x="17" y="235"/>
                    <a:pt x="21" y="234"/>
                  </a:cubicBezTo>
                  <a:cubicBezTo>
                    <a:pt x="36" y="233"/>
                    <a:pt x="126" y="233"/>
                    <a:pt x="148" y="233"/>
                  </a:cubicBezTo>
                  <a:cubicBezTo>
                    <a:pt x="170" y="233"/>
                    <a:pt x="279" y="233"/>
                    <a:pt x="303" y="234"/>
                  </a:cubicBezTo>
                  <a:cubicBezTo>
                    <a:pt x="328" y="235"/>
                    <a:pt x="442" y="234"/>
                    <a:pt x="450" y="234"/>
                  </a:cubicBezTo>
                  <a:cubicBezTo>
                    <a:pt x="455" y="234"/>
                    <a:pt x="461" y="233"/>
                    <a:pt x="464" y="233"/>
                  </a:cubicBezTo>
                  <a:cubicBezTo>
                    <a:pt x="464" y="228"/>
                    <a:pt x="464" y="228"/>
                    <a:pt x="464" y="228"/>
                  </a:cubicBezTo>
                  <a:cubicBezTo>
                    <a:pt x="449" y="228"/>
                    <a:pt x="367" y="231"/>
                    <a:pt x="343" y="231"/>
                  </a:cubicBezTo>
                  <a:cubicBezTo>
                    <a:pt x="341" y="231"/>
                    <a:pt x="339" y="231"/>
                    <a:pt x="337" y="231"/>
                  </a:cubicBezTo>
                  <a:cubicBezTo>
                    <a:pt x="337" y="213"/>
                    <a:pt x="337" y="213"/>
                    <a:pt x="337" y="213"/>
                  </a:cubicBezTo>
                  <a:cubicBezTo>
                    <a:pt x="403" y="212"/>
                    <a:pt x="403" y="212"/>
                    <a:pt x="403" y="212"/>
                  </a:cubicBezTo>
                  <a:cubicBezTo>
                    <a:pt x="403" y="202"/>
                    <a:pt x="403" y="202"/>
                    <a:pt x="403" y="202"/>
                  </a:cubicBezTo>
                  <a:cubicBezTo>
                    <a:pt x="423" y="202"/>
                    <a:pt x="458" y="201"/>
                    <a:pt x="467" y="201"/>
                  </a:cubicBezTo>
                  <a:cubicBezTo>
                    <a:pt x="466" y="210"/>
                    <a:pt x="466" y="219"/>
                    <a:pt x="464" y="228"/>
                  </a:cubicBezTo>
                  <a:cubicBezTo>
                    <a:pt x="464" y="231"/>
                    <a:pt x="464" y="232"/>
                    <a:pt x="464" y="233"/>
                  </a:cubicBezTo>
                  <a:cubicBezTo>
                    <a:pt x="463" y="243"/>
                    <a:pt x="462" y="253"/>
                    <a:pt x="461" y="262"/>
                  </a:cubicBezTo>
                  <a:cubicBezTo>
                    <a:pt x="460" y="267"/>
                    <a:pt x="460" y="267"/>
                    <a:pt x="460" y="267"/>
                  </a:cubicBezTo>
                  <a:cubicBezTo>
                    <a:pt x="461" y="267"/>
                    <a:pt x="461" y="267"/>
                    <a:pt x="461" y="267"/>
                  </a:cubicBezTo>
                  <a:cubicBezTo>
                    <a:pt x="460" y="277"/>
                    <a:pt x="459" y="287"/>
                    <a:pt x="458" y="296"/>
                  </a:cubicBezTo>
                  <a:cubicBezTo>
                    <a:pt x="458" y="296"/>
                    <a:pt x="458" y="296"/>
                    <a:pt x="458" y="296"/>
                  </a:cubicBezTo>
                  <a:cubicBezTo>
                    <a:pt x="443" y="296"/>
                    <a:pt x="366" y="298"/>
                    <a:pt x="343" y="298"/>
                  </a:cubicBezTo>
                  <a:cubicBezTo>
                    <a:pt x="331" y="298"/>
                    <a:pt x="313" y="298"/>
                    <a:pt x="293" y="298"/>
                  </a:cubicBezTo>
                  <a:cubicBezTo>
                    <a:pt x="292" y="269"/>
                    <a:pt x="292" y="269"/>
                    <a:pt x="292" y="269"/>
                  </a:cubicBezTo>
                  <a:cubicBezTo>
                    <a:pt x="337" y="269"/>
                    <a:pt x="382" y="268"/>
                    <a:pt x="390" y="268"/>
                  </a:cubicBezTo>
                  <a:cubicBezTo>
                    <a:pt x="398" y="268"/>
                    <a:pt x="424" y="268"/>
                    <a:pt x="443" y="267"/>
                  </a:cubicBezTo>
                  <a:cubicBezTo>
                    <a:pt x="443" y="268"/>
                    <a:pt x="443" y="268"/>
                    <a:pt x="443" y="268"/>
                  </a:cubicBezTo>
                  <a:cubicBezTo>
                    <a:pt x="448" y="268"/>
                    <a:pt x="448" y="268"/>
                    <a:pt x="448" y="268"/>
                  </a:cubicBezTo>
                  <a:cubicBezTo>
                    <a:pt x="448" y="267"/>
                    <a:pt x="448" y="267"/>
                    <a:pt x="448" y="267"/>
                  </a:cubicBezTo>
                  <a:cubicBezTo>
                    <a:pt x="453" y="266"/>
                    <a:pt x="458" y="266"/>
                    <a:pt x="460" y="266"/>
                  </a:cubicBezTo>
                  <a:cubicBezTo>
                    <a:pt x="461" y="262"/>
                    <a:pt x="461" y="262"/>
                    <a:pt x="461" y="262"/>
                  </a:cubicBezTo>
                  <a:cubicBezTo>
                    <a:pt x="459" y="262"/>
                    <a:pt x="454" y="262"/>
                    <a:pt x="448" y="262"/>
                  </a:cubicBezTo>
                  <a:cubicBezTo>
                    <a:pt x="448" y="235"/>
                    <a:pt x="448" y="235"/>
                    <a:pt x="448" y="235"/>
                  </a:cubicBezTo>
                  <a:cubicBezTo>
                    <a:pt x="444" y="236"/>
                    <a:pt x="444" y="236"/>
                    <a:pt x="444" y="236"/>
                  </a:cubicBezTo>
                  <a:cubicBezTo>
                    <a:pt x="443" y="263"/>
                    <a:pt x="443" y="263"/>
                    <a:pt x="443" y="263"/>
                  </a:cubicBezTo>
                  <a:cubicBezTo>
                    <a:pt x="432" y="263"/>
                    <a:pt x="419" y="263"/>
                    <a:pt x="412" y="263"/>
                  </a:cubicBezTo>
                  <a:cubicBezTo>
                    <a:pt x="397" y="264"/>
                    <a:pt x="321" y="264"/>
                    <a:pt x="292" y="264"/>
                  </a:cubicBezTo>
                  <a:cubicBezTo>
                    <a:pt x="291" y="243"/>
                    <a:pt x="291" y="243"/>
                    <a:pt x="291" y="243"/>
                  </a:cubicBezTo>
                  <a:cubicBezTo>
                    <a:pt x="226" y="240"/>
                    <a:pt x="226" y="240"/>
                    <a:pt x="226" y="240"/>
                  </a:cubicBezTo>
                  <a:cubicBezTo>
                    <a:pt x="131" y="237"/>
                    <a:pt x="131" y="237"/>
                    <a:pt x="131" y="23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40" name="Freeform 83"/>
            <p:cNvSpPr>
              <a:spLocks/>
            </p:cNvSpPr>
            <p:nvPr/>
          </p:nvSpPr>
          <p:spPr bwMode="auto">
            <a:xfrm>
              <a:off x="1446213" y="2333625"/>
              <a:ext cx="0" cy="9525"/>
            </a:xfrm>
            <a:custGeom>
              <a:avLst/>
              <a:gdLst>
                <a:gd name="T0" fmla="*/ 0 h 3"/>
                <a:gd name="T1" fmla="*/ 3 h 3"/>
                <a:gd name="T2" fmla="*/ 0 h 3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">
                  <a:moveTo>
                    <a:pt x="0" y="0"/>
                  </a:moveTo>
                  <a:cubicBezTo>
                    <a:pt x="0" y="2"/>
                    <a:pt x="0" y="3"/>
                    <a:pt x="0" y="3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41" name="Freeform 84"/>
            <p:cNvSpPr>
              <a:spLocks/>
            </p:cNvSpPr>
            <p:nvPr/>
          </p:nvSpPr>
          <p:spPr bwMode="auto">
            <a:xfrm>
              <a:off x="363538" y="1400175"/>
              <a:ext cx="3175" cy="3175"/>
            </a:xfrm>
            <a:custGeom>
              <a:avLst/>
              <a:gdLst>
                <a:gd name="T0" fmla="*/ 1 w 1"/>
                <a:gd name="T1" fmla="*/ 0 h 1"/>
                <a:gd name="T2" fmla="*/ 0 w 1"/>
                <a:gd name="T3" fmla="*/ 1 h 1"/>
                <a:gd name="T4" fmla="*/ 1 w 1"/>
                <a:gd name="T5" fmla="*/ 1 h 1"/>
                <a:gd name="T6" fmla="*/ 1 w 1"/>
                <a:gd name="T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" h="1">
                  <a:moveTo>
                    <a:pt x="1" y="0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1"/>
                    <a:pt x="1" y="1"/>
                  </a:cubicBezTo>
                  <a:cubicBezTo>
                    <a:pt x="1" y="0"/>
                    <a:pt x="1" y="0"/>
                    <a:pt x="1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42" name="Freeform 85"/>
            <p:cNvSpPr>
              <a:spLocks/>
            </p:cNvSpPr>
            <p:nvPr/>
          </p:nvSpPr>
          <p:spPr bwMode="auto">
            <a:xfrm>
              <a:off x="1503363" y="1717675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FFF7D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43" name="Freeform 86"/>
            <p:cNvSpPr>
              <a:spLocks/>
            </p:cNvSpPr>
            <p:nvPr/>
          </p:nvSpPr>
          <p:spPr bwMode="auto">
            <a:xfrm>
              <a:off x="639763" y="815975"/>
              <a:ext cx="53975" cy="57150"/>
            </a:xfrm>
            <a:custGeom>
              <a:avLst/>
              <a:gdLst>
                <a:gd name="T0" fmla="*/ 10 w 17"/>
                <a:gd name="T1" fmla="*/ 0 h 18"/>
                <a:gd name="T2" fmla="*/ 0 w 17"/>
                <a:gd name="T3" fmla="*/ 7 h 18"/>
                <a:gd name="T4" fmla="*/ 4 w 17"/>
                <a:gd name="T5" fmla="*/ 18 h 18"/>
                <a:gd name="T6" fmla="*/ 14 w 17"/>
                <a:gd name="T7" fmla="*/ 12 h 18"/>
                <a:gd name="T8" fmla="*/ 10 w 17"/>
                <a:gd name="T9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" h="18">
                  <a:moveTo>
                    <a:pt x="10" y="0"/>
                  </a:moveTo>
                  <a:cubicBezTo>
                    <a:pt x="4" y="0"/>
                    <a:pt x="0" y="4"/>
                    <a:pt x="0" y="7"/>
                  </a:cubicBezTo>
                  <a:cubicBezTo>
                    <a:pt x="0" y="10"/>
                    <a:pt x="4" y="18"/>
                    <a:pt x="4" y="18"/>
                  </a:cubicBezTo>
                  <a:cubicBezTo>
                    <a:pt x="14" y="12"/>
                    <a:pt x="14" y="12"/>
                    <a:pt x="14" y="12"/>
                  </a:cubicBezTo>
                  <a:cubicBezTo>
                    <a:pt x="14" y="12"/>
                    <a:pt x="17" y="0"/>
                    <a:pt x="10" y="0"/>
                  </a:cubicBezTo>
                  <a:close/>
                </a:path>
              </a:pathLst>
            </a:custGeom>
            <a:solidFill>
              <a:srgbClr val="E2A3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44" name="Freeform 87"/>
            <p:cNvSpPr>
              <a:spLocks/>
            </p:cNvSpPr>
            <p:nvPr/>
          </p:nvSpPr>
          <p:spPr bwMode="auto">
            <a:xfrm>
              <a:off x="579438" y="822325"/>
              <a:ext cx="257175" cy="285750"/>
            </a:xfrm>
            <a:custGeom>
              <a:avLst/>
              <a:gdLst>
                <a:gd name="T0" fmla="*/ 61 w 81"/>
                <a:gd name="T1" fmla="*/ 26 h 90"/>
                <a:gd name="T2" fmla="*/ 24 w 81"/>
                <a:gd name="T3" fmla="*/ 8 h 90"/>
                <a:gd name="T4" fmla="*/ 4 w 81"/>
                <a:gd name="T5" fmla="*/ 42 h 90"/>
                <a:gd name="T6" fmla="*/ 21 w 81"/>
                <a:gd name="T7" fmla="*/ 65 h 90"/>
                <a:gd name="T8" fmla="*/ 6 w 81"/>
                <a:gd name="T9" fmla="*/ 85 h 90"/>
                <a:gd name="T10" fmla="*/ 81 w 81"/>
                <a:gd name="T11" fmla="*/ 59 h 90"/>
                <a:gd name="T12" fmla="*/ 60 w 81"/>
                <a:gd name="T13" fmla="*/ 53 h 90"/>
                <a:gd name="T14" fmla="*/ 61 w 81"/>
                <a:gd name="T15" fmla="*/ 26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1" h="90">
                  <a:moveTo>
                    <a:pt x="61" y="26"/>
                  </a:moveTo>
                  <a:cubicBezTo>
                    <a:pt x="59" y="16"/>
                    <a:pt x="53" y="0"/>
                    <a:pt x="24" y="8"/>
                  </a:cubicBezTo>
                  <a:cubicBezTo>
                    <a:pt x="0" y="14"/>
                    <a:pt x="1" y="31"/>
                    <a:pt x="4" y="42"/>
                  </a:cubicBezTo>
                  <a:cubicBezTo>
                    <a:pt x="8" y="55"/>
                    <a:pt x="24" y="56"/>
                    <a:pt x="21" y="65"/>
                  </a:cubicBezTo>
                  <a:cubicBezTo>
                    <a:pt x="21" y="71"/>
                    <a:pt x="6" y="80"/>
                    <a:pt x="6" y="85"/>
                  </a:cubicBezTo>
                  <a:cubicBezTo>
                    <a:pt x="36" y="90"/>
                    <a:pt x="68" y="83"/>
                    <a:pt x="81" y="59"/>
                  </a:cubicBezTo>
                  <a:cubicBezTo>
                    <a:pt x="71" y="59"/>
                    <a:pt x="64" y="57"/>
                    <a:pt x="60" y="53"/>
                  </a:cubicBezTo>
                  <a:cubicBezTo>
                    <a:pt x="55" y="50"/>
                    <a:pt x="63" y="40"/>
                    <a:pt x="61" y="26"/>
                  </a:cubicBezTo>
                  <a:close/>
                </a:path>
              </a:pathLst>
            </a:custGeom>
            <a:solidFill>
              <a:srgbClr val="F2C3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45" name="Freeform 88"/>
            <p:cNvSpPr>
              <a:spLocks/>
            </p:cNvSpPr>
            <p:nvPr/>
          </p:nvSpPr>
          <p:spPr bwMode="auto">
            <a:xfrm>
              <a:off x="601663" y="1009650"/>
              <a:ext cx="234950" cy="104775"/>
            </a:xfrm>
            <a:custGeom>
              <a:avLst/>
              <a:gdLst>
                <a:gd name="T0" fmla="*/ 0 w 74"/>
                <a:gd name="T1" fmla="*/ 23 h 33"/>
                <a:gd name="T2" fmla="*/ 40 w 74"/>
                <a:gd name="T3" fmla="*/ 25 h 33"/>
                <a:gd name="T4" fmla="*/ 74 w 74"/>
                <a:gd name="T5" fmla="*/ 0 h 33"/>
                <a:gd name="T6" fmla="*/ 35 w 74"/>
                <a:gd name="T7" fmla="*/ 8 h 33"/>
                <a:gd name="T8" fmla="*/ 0 w 74"/>
                <a:gd name="T9" fmla="*/ 2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" h="33">
                  <a:moveTo>
                    <a:pt x="0" y="23"/>
                  </a:moveTo>
                  <a:cubicBezTo>
                    <a:pt x="0" y="23"/>
                    <a:pt x="11" y="33"/>
                    <a:pt x="40" y="25"/>
                  </a:cubicBezTo>
                  <a:cubicBezTo>
                    <a:pt x="68" y="18"/>
                    <a:pt x="73" y="3"/>
                    <a:pt x="74" y="0"/>
                  </a:cubicBezTo>
                  <a:cubicBezTo>
                    <a:pt x="74" y="0"/>
                    <a:pt x="51" y="4"/>
                    <a:pt x="35" y="8"/>
                  </a:cubicBezTo>
                  <a:cubicBezTo>
                    <a:pt x="29" y="11"/>
                    <a:pt x="0" y="23"/>
                    <a:pt x="0" y="23"/>
                  </a:cubicBezTo>
                  <a:close/>
                </a:path>
              </a:pathLst>
            </a:custGeom>
            <a:solidFill>
              <a:srgbClr val="E2A3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46" name="Freeform 89"/>
            <p:cNvSpPr>
              <a:spLocks/>
            </p:cNvSpPr>
            <p:nvPr/>
          </p:nvSpPr>
          <p:spPr bwMode="auto">
            <a:xfrm>
              <a:off x="696913" y="1038225"/>
              <a:ext cx="66675" cy="34925"/>
            </a:xfrm>
            <a:custGeom>
              <a:avLst/>
              <a:gdLst>
                <a:gd name="T0" fmla="*/ 0 w 21"/>
                <a:gd name="T1" fmla="*/ 6 h 11"/>
                <a:gd name="T2" fmla="*/ 12 w 21"/>
                <a:gd name="T3" fmla="*/ 11 h 11"/>
                <a:gd name="T4" fmla="*/ 20 w 21"/>
                <a:gd name="T5" fmla="*/ 1 h 11"/>
                <a:gd name="T6" fmla="*/ 0 w 21"/>
                <a:gd name="T7" fmla="*/ 6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" h="11">
                  <a:moveTo>
                    <a:pt x="0" y="6"/>
                  </a:moveTo>
                  <a:cubicBezTo>
                    <a:pt x="1" y="10"/>
                    <a:pt x="6" y="11"/>
                    <a:pt x="12" y="11"/>
                  </a:cubicBezTo>
                  <a:cubicBezTo>
                    <a:pt x="19" y="10"/>
                    <a:pt x="21" y="5"/>
                    <a:pt x="20" y="1"/>
                  </a:cubicBezTo>
                  <a:cubicBezTo>
                    <a:pt x="14" y="0"/>
                    <a:pt x="0" y="6"/>
                    <a:pt x="0" y="6"/>
                  </a:cubicBezTo>
                  <a:close/>
                </a:path>
              </a:pathLst>
            </a:custGeom>
            <a:solidFill>
              <a:srgbClr val="F2C3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47" name="Freeform 90"/>
            <p:cNvSpPr>
              <a:spLocks/>
            </p:cNvSpPr>
            <p:nvPr/>
          </p:nvSpPr>
          <p:spPr bwMode="auto">
            <a:xfrm>
              <a:off x="395288" y="688975"/>
              <a:ext cx="574675" cy="555625"/>
            </a:xfrm>
            <a:custGeom>
              <a:avLst/>
              <a:gdLst>
                <a:gd name="T0" fmla="*/ 0 w 362"/>
                <a:gd name="T1" fmla="*/ 130 h 350"/>
                <a:gd name="T2" fmla="*/ 20 w 362"/>
                <a:gd name="T3" fmla="*/ 298 h 350"/>
                <a:gd name="T4" fmla="*/ 26 w 362"/>
                <a:gd name="T5" fmla="*/ 348 h 350"/>
                <a:gd name="T6" fmla="*/ 40 w 362"/>
                <a:gd name="T7" fmla="*/ 340 h 350"/>
                <a:gd name="T8" fmla="*/ 34 w 362"/>
                <a:gd name="T9" fmla="*/ 290 h 350"/>
                <a:gd name="T10" fmla="*/ 18 w 362"/>
                <a:gd name="T11" fmla="*/ 136 h 350"/>
                <a:gd name="T12" fmla="*/ 178 w 362"/>
                <a:gd name="T13" fmla="*/ 24 h 350"/>
                <a:gd name="T14" fmla="*/ 338 w 362"/>
                <a:gd name="T15" fmla="*/ 128 h 350"/>
                <a:gd name="T16" fmla="*/ 330 w 362"/>
                <a:gd name="T17" fmla="*/ 296 h 350"/>
                <a:gd name="T18" fmla="*/ 328 w 362"/>
                <a:gd name="T19" fmla="*/ 342 h 350"/>
                <a:gd name="T20" fmla="*/ 348 w 362"/>
                <a:gd name="T21" fmla="*/ 350 h 350"/>
                <a:gd name="T22" fmla="*/ 352 w 362"/>
                <a:gd name="T23" fmla="*/ 306 h 350"/>
                <a:gd name="T24" fmla="*/ 362 w 362"/>
                <a:gd name="T25" fmla="*/ 118 h 350"/>
                <a:gd name="T26" fmla="*/ 178 w 362"/>
                <a:gd name="T27" fmla="*/ 0 h 350"/>
                <a:gd name="T28" fmla="*/ 0 w 362"/>
                <a:gd name="T29" fmla="*/ 130 h 3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62" h="350">
                  <a:moveTo>
                    <a:pt x="0" y="130"/>
                  </a:moveTo>
                  <a:lnTo>
                    <a:pt x="20" y="298"/>
                  </a:lnTo>
                  <a:lnTo>
                    <a:pt x="26" y="348"/>
                  </a:lnTo>
                  <a:lnTo>
                    <a:pt x="40" y="340"/>
                  </a:lnTo>
                  <a:lnTo>
                    <a:pt x="34" y="290"/>
                  </a:lnTo>
                  <a:lnTo>
                    <a:pt x="18" y="136"/>
                  </a:lnTo>
                  <a:lnTo>
                    <a:pt x="178" y="24"/>
                  </a:lnTo>
                  <a:lnTo>
                    <a:pt x="338" y="128"/>
                  </a:lnTo>
                  <a:lnTo>
                    <a:pt x="330" y="296"/>
                  </a:lnTo>
                  <a:lnTo>
                    <a:pt x="328" y="342"/>
                  </a:lnTo>
                  <a:lnTo>
                    <a:pt x="348" y="350"/>
                  </a:lnTo>
                  <a:lnTo>
                    <a:pt x="352" y="306"/>
                  </a:lnTo>
                  <a:lnTo>
                    <a:pt x="362" y="118"/>
                  </a:lnTo>
                  <a:lnTo>
                    <a:pt x="178" y="0"/>
                  </a:lnTo>
                  <a:lnTo>
                    <a:pt x="0" y="130"/>
                  </a:lnTo>
                  <a:close/>
                </a:path>
              </a:pathLst>
            </a:custGeom>
            <a:solidFill>
              <a:srgbClr val="7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48" name="Freeform 91"/>
            <p:cNvSpPr>
              <a:spLocks/>
            </p:cNvSpPr>
            <p:nvPr/>
          </p:nvSpPr>
          <p:spPr bwMode="auto">
            <a:xfrm>
              <a:off x="442913" y="2066925"/>
              <a:ext cx="476250" cy="549275"/>
            </a:xfrm>
            <a:custGeom>
              <a:avLst/>
              <a:gdLst>
                <a:gd name="T0" fmla="*/ 0 w 150"/>
                <a:gd name="T1" fmla="*/ 0 h 173"/>
                <a:gd name="T2" fmla="*/ 3 w 150"/>
                <a:gd name="T3" fmla="*/ 173 h 173"/>
                <a:gd name="T4" fmla="*/ 27 w 150"/>
                <a:gd name="T5" fmla="*/ 173 h 173"/>
                <a:gd name="T6" fmla="*/ 148 w 150"/>
                <a:gd name="T7" fmla="*/ 173 h 173"/>
                <a:gd name="T8" fmla="*/ 150 w 150"/>
                <a:gd name="T9" fmla="*/ 173 h 173"/>
                <a:gd name="T10" fmla="*/ 149 w 150"/>
                <a:gd name="T11" fmla="*/ 8 h 173"/>
                <a:gd name="T12" fmla="*/ 0 w 150"/>
                <a:gd name="T13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0" h="173">
                  <a:moveTo>
                    <a:pt x="0" y="0"/>
                  </a:moveTo>
                  <a:cubicBezTo>
                    <a:pt x="3" y="173"/>
                    <a:pt x="3" y="173"/>
                    <a:pt x="3" y="173"/>
                  </a:cubicBezTo>
                  <a:cubicBezTo>
                    <a:pt x="27" y="173"/>
                    <a:pt x="27" y="173"/>
                    <a:pt x="27" y="173"/>
                  </a:cubicBezTo>
                  <a:cubicBezTo>
                    <a:pt x="27" y="173"/>
                    <a:pt x="85" y="173"/>
                    <a:pt x="148" y="173"/>
                  </a:cubicBezTo>
                  <a:cubicBezTo>
                    <a:pt x="149" y="173"/>
                    <a:pt x="149" y="173"/>
                    <a:pt x="150" y="173"/>
                  </a:cubicBezTo>
                  <a:cubicBezTo>
                    <a:pt x="149" y="8"/>
                    <a:pt x="149" y="8"/>
                    <a:pt x="149" y="8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42A9D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49" name="Freeform 92"/>
            <p:cNvSpPr>
              <a:spLocks/>
            </p:cNvSpPr>
            <p:nvPr/>
          </p:nvSpPr>
          <p:spPr bwMode="auto">
            <a:xfrm>
              <a:off x="93663" y="1600200"/>
              <a:ext cx="336550" cy="339725"/>
            </a:xfrm>
            <a:custGeom>
              <a:avLst/>
              <a:gdLst>
                <a:gd name="T0" fmla="*/ 0 w 212"/>
                <a:gd name="T1" fmla="*/ 0 h 214"/>
                <a:gd name="T2" fmla="*/ 12 w 212"/>
                <a:gd name="T3" fmla="*/ 214 h 214"/>
                <a:gd name="T4" fmla="*/ 212 w 212"/>
                <a:gd name="T5" fmla="*/ 214 h 214"/>
                <a:gd name="T6" fmla="*/ 204 w 212"/>
                <a:gd name="T7" fmla="*/ 8 h 214"/>
                <a:gd name="T8" fmla="*/ 0 w 212"/>
                <a:gd name="T9" fmla="*/ 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2" h="214">
                  <a:moveTo>
                    <a:pt x="0" y="0"/>
                  </a:moveTo>
                  <a:lnTo>
                    <a:pt x="12" y="214"/>
                  </a:lnTo>
                  <a:lnTo>
                    <a:pt x="212" y="214"/>
                  </a:lnTo>
                  <a:lnTo>
                    <a:pt x="204" y="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7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50" name="Freeform 93"/>
            <p:cNvSpPr>
              <a:spLocks/>
            </p:cNvSpPr>
            <p:nvPr/>
          </p:nvSpPr>
          <p:spPr bwMode="auto">
            <a:xfrm>
              <a:off x="925513" y="1600200"/>
              <a:ext cx="333375" cy="339725"/>
            </a:xfrm>
            <a:custGeom>
              <a:avLst/>
              <a:gdLst>
                <a:gd name="T0" fmla="*/ 0 w 210"/>
                <a:gd name="T1" fmla="*/ 0 h 214"/>
                <a:gd name="T2" fmla="*/ 6 w 210"/>
                <a:gd name="T3" fmla="*/ 214 h 214"/>
                <a:gd name="T4" fmla="*/ 210 w 210"/>
                <a:gd name="T5" fmla="*/ 214 h 214"/>
                <a:gd name="T6" fmla="*/ 206 w 210"/>
                <a:gd name="T7" fmla="*/ 0 h 214"/>
                <a:gd name="T8" fmla="*/ 0 w 210"/>
                <a:gd name="T9" fmla="*/ 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0" h="214">
                  <a:moveTo>
                    <a:pt x="0" y="0"/>
                  </a:moveTo>
                  <a:lnTo>
                    <a:pt x="6" y="214"/>
                  </a:lnTo>
                  <a:lnTo>
                    <a:pt x="210" y="214"/>
                  </a:lnTo>
                  <a:lnTo>
                    <a:pt x="206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7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51" name="Freeform 94"/>
            <p:cNvSpPr>
              <a:spLocks/>
            </p:cNvSpPr>
            <p:nvPr/>
          </p:nvSpPr>
          <p:spPr bwMode="auto">
            <a:xfrm>
              <a:off x="452438" y="2070100"/>
              <a:ext cx="466725" cy="549275"/>
            </a:xfrm>
            <a:custGeom>
              <a:avLst/>
              <a:gdLst>
                <a:gd name="T0" fmla="*/ 76 w 147"/>
                <a:gd name="T1" fmla="*/ 169 h 173"/>
                <a:gd name="T2" fmla="*/ 74 w 147"/>
                <a:gd name="T3" fmla="*/ 1 h 173"/>
                <a:gd name="T4" fmla="*/ 67 w 147"/>
                <a:gd name="T5" fmla="*/ 0 h 173"/>
                <a:gd name="T6" fmla="*/ 70 w 147"/>
                <a:gd name="T7" fmla="*/ 169 h 173"/>
                <a:gd name="T8" fmla="*/ 24 w 147"/>
                <a:gd name="T9" fmla="*/ 169 h 173"/>
                <a:gd name="T10" fmla="*/ 0 w 147"/>
                <a:gd name="T11" fmla="*/ 169 h 173"/>
                <a:gd name="T12" fmla="*/ 0 w 147"/>
                <a:gd name="T13" fmla="*/ 173 h 173"/>
                <a:gd name="T14" fmla="*/ 25 w 147"/>
                <a:gd name="T15" fmla="*/ 173 h 173"/>
                <a:gd name="T16" fmla="*/ 147 w 147"/>
                <a:gd name="T17" fmla="*/ 172 h 173"/>
                <a:gd name="T18" fmla="*/ 147 w 147"/>
                <a:gd name="T19" fmla="*/ 169 h 173"/>
                <a:gd name="T20" fmla="*/ 145 w 147"/>
                <a:gd name="T21" fmla="*/ 169 h 173"/>
                <a:gd name="T22" fmla="*/ 76 w 147"/>
                <a:gd name="T23" fmla="*/ 169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7" h="173">
                  <a:moveTo>
                    <a:pt x="76" y="169"/>
                  </a:moveTo>
                  <a:cubicBezTo>
                    <a:pt x="74" y="1"/>
                    <a:pt x="74" y="1"/>
                    <a:pt x="74" y="1"/>
                  </a:cubicBezTo>
                  <a:cubicBezTo>
                    <a:pt x="67" y="0"/>
                    <a:pt x="67" y="0"/>
                    <a:pt x="67" y="0"/>
                  </a:cubicBezTo>
                  <a:cubicBezTo>
                    <a:pt x="70" y="129"/>
                    <a:pt x="70" y="161"/>
                    <a:pt x="70" y="169"/>
                  </a:cubicBezTo>
                  <a:cubicBezTo>
                    <a:pt x="42" y="169"/>
                    <a:pt x="24" y="169"/>
                    <a:pt x="24" y="169"/>
                  </a:cubicBezTo>
                  <a:cubicBezTo>
                    <a:pt x="0" y="169"/>
                    <a:pt x="0" y="169"/>
                    <a:pt x="0" y="169"/>
                  </a:cubicBezTo>
                  <a:cubicBezTo>
                    <a:pt x="0" y="173"/>
                    <a:pt x="0" y="173"/>
                    <a:pt x="0" y="173"/>
                  </a:cubicBezTo>
                  <a:cubicBezTo>
                    <a:pt x="25" y="173"/>
                    <a:pt x="25" y="173"/>
                    <a:pt x="25" y="173"/>
                  </a:cubicBezTo>
                  <a:cubicBezTo>
                    <a:pt x="147" y="172"/>
                    <a:pt x="147" y="172"/>
                    <a:pt x="147" y="172"/>
                  </a:cubicBezTo>
                  <a:cubicBezTo>
                    <a:pt x="147" y="169"/>
                    <a:pt x="147" y="169"/>
                    <a:pt x="147" y="169"/>
                  </a:cubicBezTo>
                  <a:cubicBezTo>
                    <a:pt x="146" y="169"/>
                    <a:pt x="146" y="169"/>
                    <a:pt x="145" y="169"/>
                  </a:cubicBezTo>
                  <a:cubicBezTo>
                    <a:pt x="120" y="169"/>
                    <a:pt x="96" y="169"/>
                    <a:pt x="76" y="169"/>
                  </a:cubicBezTo>
                  <a:close/>
                </a:path>
              </a:pathLst>
            </a:custGeom>
            <a:solidFill>
              <a:srgbClr val="328FA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52" name="Freeform 95"/>
            <p:cNvSpPr>
              <a:spLocks/>
            </p:cNvSpPr>
            <p:nvPr/>
          </p:nvSpPr>
          <p:spPr bwMode="auto">
            <a:xfrm>
              <a:off x="1973263" y="2809875"/>
              <a:ext cx="401638" cy="444500"/>
            </a:xfrm>
            <a:custGeom>
              <a:avLst/>
              <a:gdLst>
                <a:gd name="T0" fmla="*/ 0 w 127"/>
                <a:gd name="T1" fmla="*/ 0 h 140"/>
                <a:gd name="T2" fmla="*/ 3 w 127"/>
                <a:gd name="T3" fmla="*/ 55 h 140"/>
                <a:gd name="T4" fmla="*/ 54 w 127"/>
                <a:gd name="T5" fmla="*/ 129 h 140"/>
                <a:gd name="T6" fmla="*/ 104 w 127"/>
                <a:gd name="T7" fmla="*/ 140 h 140"/>
                <a:gd name="T8" fmla="*/ 115 w 127"/>
                <a:gd name="T9" fmla="*/ 34 h 140"/>
                <a:gd name="T10" fmla="*/ 0 w 127"/>
                <a:gd name="T11" fmla="*/ 0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7" h="140">
                  <a:moveTo>
                    <a:pt x="0" y="0"/>
                  </a:moveTo>
                  <a:cubicBezTo>
                    <a:pt x="3" y="55"/>
                    <a:pt x="3" y="55"/>
                    <a:pt x="3" y="55"/>
                  </a:cubicBezTo>
                  <a:cubicBezTo>
                    <a:pt x="3" y="55"/>
                    <a:pt x="75" y="72"/>
                    <a:pt x="54" y="129"/>
                  </a:cubicBezTo>
                  <a:cubicBezTo>
                    <a:pt x="66" y="133"/>
                    <a:pt x="104" y="140"/>
                    <a:pt x="104" y="140"/>
                  </a:cubicBezTo>
                  <a:cubicBezTo>
                    <a:pt x="104" y="140"/>
                    <a:pt x="127" y="53"/>
                    <a:pt x="115" y="34"/>
                  </a:cubicBezTo>
                  <a:cubicBezTo>
                    <a:pt x="100" y="13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F9D4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53" name="Freeform 96"/>
            <p:cNvSpPr>
              <a:spLocks/>
            </p:cNvSpPr>
            <p:nvPr/>
          </p:nvSpPr>
          <p:spPr bwMode="auto">
            <a:xfrm>
              <a:off x="833438" y="2273300"/>
              <a:ext cx="1304925" cy="866775"/>
            </a:xfrm>
            <a:custGeom>
              <a:avLst/>
              <a:gdLst>
                <a:gd name="T0" fmla="*/ 43 w 411"/>
                <a:gd name="T1" fmla="*/ 16 h 273"/>
                <a:gd name="T2" fmla="*/ 0 w 411"/>
                <a:gd name="T3" fmla="*/ 202 h 273"/>
                <a:gd name="T4" fmla="*/ 51 w 411"/>
                <a:gd name="T5" fmla="*/ 214 h 273"/>
                <a:gd name="T6" fmla="*/ 115 w 411"/>
                <a:gd name="T7" fmla="*/ 170 h 273"/>
                <a:gd name="T8" fmla="*/ 163 w 411"/>
                <a:gd name="T9" fmla="*/ 240 h 273"/>
                <a:gd name="T10" fmla="*/ 305 w 411"/>
                <a:gd name="T11" fmla="*/ 273 h 273"/>
                <a:gd name="T12" fmla="*/ 328 w 411"/>
                <a:gd name="T13" fmla="*/ 235 h 273"/>
                <a:gd name="T14" fmla="*/ 386 w 411"/>
                <a:gd name="T15" fmla="*/ 232 h 273"/>
                <a:gd name="T16" fmla="*/ 404 w 411"/>
                <a:gd name="T17" fmla="*/ 84 h 273"/>
                <a:gd name="T18" fmla="*/ 43 w 411"/>
                <a:gd name="T19" fmla="*/ 16 h 2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11" h="273">
                  <a:moveTo>
                    <a:pt x="43" y="16"/>
                  </a:moveTo>
                  <a:cubicBezTo>
                    <a:pt x="31" y="31"/>
                    <a:pt x="0" y="202"/>
                    <a:pt x="0" y="202"/>
                  </a:cubicBezTo>
                  <a:cubicBezTo>
                    <a:pt x="0" y="202"/>
                    <a:pt x="22" y="207"/>
                    <a:pt x="51" y="214"/>
                  </a:cubicBezTo>
                  <a:cubicBezTo>
                    <a:pt x="54" y="182"/>
                    <a:pt x="97" y="165"/>
                    <a:pt x="115" y="170"/>
                  </a:cubicBezTo>
                  <a:cubicBezTo>
                    <a:pt x="180" y="186"/>
                    <a:pt x="163" y="240"/>
                    <a:pt x="163" y="240"/>
                  </a:cubicBezTo>
                  <a:cubicBezTo>
                    <a:pt x="163" y="240"/>
                    <a:pt x="163" y="240"/>
                    <a:pt x="305" y="273"/>
                  </a:cubicBezTo>
                  <a:cubicBezTo>
                    <a:pt x="305" y="273"/>
                    <a:pt x="308" y="247"/>
                    <a:pt x="328" y="235"/>
                  </a:cubicBezTo>
                  <a:cubicBezTo>
                    <a:pt x="328" y="235"/>
                    <a:pt x="373" y="221"/>
                    <a:pt x="386" y="232"/>
                  </a:cubicBezTo>
                  <a:cubicBezTo>
                    <a:pt x="395" y="174"/>
                    <a:pt x="411" y="95"/>
                    <a:pt x="404" y="84"/>
                  </a:cubicBezTo>
                  <a:cubicBezTo>
                    <a:pt x="391" y="53"/>
                    <a:pt x="62" y="0"/>
                    <a:pt x="43" y="16"/>
                  </a:cubicBezTo>
                  <a:close/>
                </a:path>
              </a:pathLst>
            </a:custGeom>
            <a:solidFill>
              <a:srgbClr val="F9D4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54" name="Freeform 97"/>
            <p:cNvSpPr>
              <a:spLocks/>
            </p:cNvSpPr>
            <p:nvPr/>
          </p:nvSpPr>
          <p:spPr bwMode="auto">
            <a:xfrm>
              <a:off x="1900238" y="2508250"/>
              <a:ext cx="209550" cy="314325"/>
            </a:xfrm>
            <a:custGeom>
              <a:avLst/>
              <a:gdLst>
                <a:gd name="T0" fmla="*/ 16 w 66"/>
                <a:gd name="T1" fmla="*/ 0 h 99"/>
                <a:gd name="T2" fmla="*/ 0 w 66"/>
                <a:gd name="T3" fmla="*/ 86 h 99"/>
                <a:gd name="T4" fmla="*/ 54 w 66"/>
                <a:gd name="T5" fmla="*/ 99 h 99"/>
                <a:gd name="T6" fmla="*/ 61 w 66"/>
                <a:gd name="T7" fmla="*/ 17 h 99"/>
                <a:gd name="T8" fmla="*/ 16 w 66"/>
                <a:gd name="T9" fmla="*/ 0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99">
                  <a:moveTo>
                    <a:pt x="16" y="0"/>
                  </a:moveTo>
                  <a:cubicBezTo>
                    <a:pt x="16" y="0"/>
                    <a:pt x="16" y="0"/>
                    <a:pt x="0" y="86"/>
                  </a:cubicBezTo>
                  <a:cubicBezTo>
                    <a:pt x="0" y="86"/>
                    <a:pt x="0" y="86"/>
                    <a:pt x="54" y="99"/>
                  </a:cubicBezTo>
                  <a:cubicBezTo>
                    <a:pt x="54" y="99"/>
                    <a:pt x="66" y="29"/>
                    <a:pt x="61" y="17"/>
                  </a:cubicBezTo>
                  <a:cubicBezTo>
                    <a:pt x="56" y="1"/>
                    <a:pt x="16" y="0"/>
                    <a:pt x="16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55" name="Freeform 98"/>
            <p:cNvSpPr>
              <a:spLocks/>
            </p:cNvSpPr>
            <p:nvPr/>
          </p:nvSpPr>
          <p:spPr bwMode="auto">
            <a:xfrm>
              <a:off x="944563" y="2333625"/>
              <a:ext cx="784225" cy="390525"/>
            </a:xfrm>
            <a:custGeom>
              <a:avLst/>
              <a:gdLst>
                <a:gd name="T0" fmla="*/ 23 w 247"/>
                <a:gd name="T1" fmla="*/ 4 h 123"/>
                <a:gd name="T2" fmla="*/ 0 w 247"/>
                <a:gd name="T3" fmla="*/ 81 h 123"/>
                <a:gd name="T4" fmla="*/ 229 w 247"/>
                <a:gd name="T5" fmla="*/ 123 h 123"/>
                <a:gd name="T6" fmla="*/ 247 w 247"/>
                <a:gd name="T7" fmla="*/ 38 h 123"/>
                <a:gd name="T8" fmla="*/ 23 w 247"/>
                <a:gd name="T9" fmla="*/ 4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7" h="123">
                  <a:moveTo>
                    <a:pt x="23" y="4"/>
                  </a:moveTo>
                  <a:cubicBezTo>
                    <a:pt x="13" y="10"/>
                    <a:pt x="0" y="81"/>
                    <a:pt x="0" y="81"/>
                  </a:cubicBezTo>
                  <a:cubicBezTo>
                    <a:pt x="0" y="81"/>
                    <a:pt x="0" y="81"/>
                    <a:pt x="229" y="123"/>
                  </a:cubicBezTo>
                  <a:cubicBezTo>
                    <a:pt x="229" y="123"/>
                    <a:pt x="229" y="123"/>
                    <a:pt x="247" y="38"/>
                  </a:cubicBezTo>
                  <a:cubicBezTo>
                    <a:pt x="247" y="38"/>
                    <a:pt x="33" y="0"/>
                    <a:pt x="23" y="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56" name="Freeform 99"/>
            <p:cNvSpPr>
              <a:spLocks/>
            </p:cNvSpPr>
            <p:nvPr/>
          </p:nvSpPr>
          <p:spPr bwMode="auto">
            <a:xfrm>
              <a:off x="1116013" y="2355850"/>
              <a:ext cx="85725" cy="292100"/>
            </a:xfrm>
            <a:custGeom>
              <a:avLst/>
              <a:gdLst>
                <a:gd name="T0" fmla="*/ 0 w 54"/>
                <a:gd name="T1" fmla="*/ 174 h 184"/>
                <a:gd name="T2" fmla="*/ 10 w 54"/>
                <a:gd name="T3" fmla="*/ 184 h 184"/>
                <a:gd name="T4" fmla="*/ 54 w 54"/>
                <a:gd name="T5" fmla="*/ 0 h 184"/>
                <a:gd name="T6" fmla="*/ 42 w 54"/>
                <a:gd name="T7" fmla="*/ 0 h 184"/>
                <a:gd name="T8" fmla="*/ 0 w 54"/>
                <a:gd name="T9" fmla="*/ 174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4" h="184">
                  <a:moveTo>
                    <a:pt x="0" y="174"/>
                  </a:moveTo>
                  <a:lnTo>
                    <a:pt x="10" y="184"/>
                  </a:lnTo>
                  <a:lnTo>
                    <a:pt x="54" y="0"/>
                  </a:lnTo>
                  <a:lnTo>
                    <a:pt x="42" y="0"/>
                  </a:lnTo>
                  <a:lnTo>
                    <a:pt x="0" y="174"/>
                  </a:lnTo>
                  <a:close/>
                </a:path>
              </a:pathLst>
            </a:custGeom>
            <a:solidFill>
              <a:srgbClr val="F9D4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57" name="Freeform 100"/>
            <p:cNvSpPr>
              <a:spLocks/>
            </p:cNvSpPr>
            <p:nvPr/>
          </p:nvSpPr>
          <p:spPr bwMode="auto">
            <a:xfrm>
              <a:off x="1306513" y="2384425"/>
              <a:ext cx="85725" cy="292100"/>
            </a:xfrm>
            <a:custGeom>
              <a:avLst/>
              <a:gdLst>
                <a:gd name="T0" fmla="*/ 0 w 54"/>
                <a:gd name="T1" fmla="*/ 176 h 184"/>
                <a:gd name="T2" fmla="*/ 10 w 54"/>
                <a:gd name="T3" fmla="*/ 184 h 184"/>
                <a:gd name="T4" fmla="*/ 54 w 54"/>
                <a:gd name="T5" fmla="*/ 0 h 184"/>
                <a:gd name="T6" fmla="*/ 42 w 54"/>
                <a:gd name="T7" fmla="*/ 0 h 184"/>
                <a:gd name="T8" fmla="*/ 0 w 54"/>
                <a:gd name="T9" fmla="*/ 176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4" h="184">
                  <a:moveTo>
                    <a:pt x="0" y="176"/>
                  </a:moveTo>
                  <a:lnTo>
                    <a:pt x="10" y="184"/>
                  </a:lnTo>
                  <a:lnTo>
                    <a:pt x="54" y="0"/>
                  </a:lnTo>
                  <a:lnTo>
                    <a:pt x="42" y="0"/>
                  </a:lnTo>
                  <a:lnTo>
                    <a:pt x="0" y="176"/>
                  </a:lnTo>
                  <a:close/>
                </a:path>
              </a:pathLst>
            </a:custGeom>
            <a:solidFill>
              <a:srgbClr val="F9D4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58" name="Freeform 101"/>
            <p:cNvSpPr>
              <a:spLocks/>
            </p:cNvSpPr>
            <p:nvPr/>
          </p:nvSpPr>
          <p:spPr bwMode="auto">
            <a:xfrm>
              <a:off x="1474788" y="2409825"/>
              <a:ext cx="85725" cy="292100"/>
            </a:xfrm>
            <a:custGeom>
              <a:avLst/>
              <a:gdLst>
                <a:gd name="T0" fmla="*/ 0 w 54"/>
                <a:gd name="T1" fmla="*/ 176 h 184"/>
                <a:gd name="T2" fmla="*/ 10 w 54"/>
                <a:gd name="T3" fmla="*/ 184 h 184"/>
                <a:gd name="T4" fmla="*/ 54 w 54"/>
                <a:gd name="T5" fmla="*/ 0 h 184"/>
                <a:gd name="T6" fmla="*/ 42 w 54"/>
                <a:gd name="T7" fmla="*/ 2 h 184"/>
                <a:gd name="T8" fmla="*/ 0 w 54"/>
                <a:gd name="T9" fmla="*/ 176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4" h="184">
                  <a:moveTo>
                    <a:pt x="0" y="176"/>
                  </a:moveTo>
                  <a:lnTo>
                    <a:pt x="10" y="184"/>
                  </a:lnTo>
                  <a:lnTo>
                    <a:pt x="54" y="0"/>
                  </a:lnTo>
                  <a:lnTo>
                    <a:pt x="42" y="2"/>
                  </a:lnTo>
                  <a:lnTo>
                    <a:pt x="0" y="176"/>
                  </a:lnTo>
                  <a:close/>
                </a:path>
              </a:pathLst>
            </a:custGeom>
            <a:solidFill>
              <a:srgbClr val="F9D4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59" name="Freeform 102"/>
            <p:cNvSpPr>
              <a:spLocks/>
            </p:cNvSpPr>
            <p:nvPr/>
          </p:nvSpPr>
          <p:spPr bwMode="auto">
            <a:xfrm>
              <a:off x="1008063" y="2825750"/>
              <a:ext cx="327025" cy="327025"/>
            </a:xfrm>
            <a:custGeom>
              <a:avLst/>
              <a:gdLst>
                <a:gd name="T0" fmla="*/ 39 w 103"/>
                <a:gd name="T1" fmla="*/ 6 h 103"/>
                <a:gd name="T2" fmla="*/ 7 w 103"/>
                <a:gd name="T3" fmla="*/ 63 h 103"/>
                <a:gd name="T4" fmla="*/ 64 w 103"/>
                <a:gd name="T5" fmla="*/ 96 h 103"/>
                <a:gd name="T6" fmla="*/ 96 w 103"/>
                <a:gd name="T7" fmla="*/ 39 h 103"/>
                <a:gd name="T8" fmla="*/ 39 w 103"/>
                <a:gd name="T9" fmla="*/ 6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" h="103">
                  <a:moveTo>
                    <a:pt x="39" y="6"/>
                  </a:moveTo>
                  <a:cubicBezTo>
                    <a:pt x="14" y="13"/>
                    <a:pt x="0" y="38"/>
                    <a:pt x="7" y="63"/>
                  </a:cubicBezTo>
                  <a:cubicBezTo>
                    <a:pt x="13" y="88"/>
                    <a:pt x="39" y="103"/>
                    <a:pt x="64" y="96"/>
                  </a:cubicBezTo>
                  <a:cubicBezTo>
                    <a:pt x="88" y="90"/>
                    <a:pt x="103" y="64"/>
                    <a:pt x="96" y="39"/>
                  </a:cubicBezTo>
                  <a:cubicBezTo>
                    <a:pt x="89" y="15"/>
                    <a:pt x="64" y="0"/>
                    <a:pt x="39" y="6"/>
                  </a:cubicBezTo>
                  <a:close/>
                </a:path>
              </a:pathLst>
            </a:custGeom>
            <a:solidFill>
              <a:srgbClr val="352D0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60" name="Freeform 103"/>
            <p:cNvSpPr>
              <a:spLocks/>
            </p:cNvSpPr>
            <p:nvPr/>
          </p:nvSpPr>
          <p:spPr bwMode="auto">
            <a:xfrm>
              <a:off x="1811338" y="3006725"/>
              <a:ext cx="323850" cy="330200"/>
            </a:xfrm>
            <a:custGeom>
              <a:avLst/>
              <a:gdLst>
                <a:gd name="T0" fmla="*/ 38 w 102"/>
                <a:gd name="T1" fmla="*/ 7 h 104"/>
                <a:gd name="T2" fmla="*/ 6 w 102"/>
                <a:gd name="T3" fmla="*/ 64 h 104"/>
                <a:gd name="T4" fmla="*/ 63 w 102"/>
                <a:gd name="T5" fmla="*/ 97 h 104"/>
                <a:gd name="T6" fmla="*/ 95 w 102"/>
                <a:gd name="T7" fmla="*/ 40 h 104"/>
                <a:gd name="T8" fmla="*/ 38 w 102"/>
                <a:gd name="T9" fmla="*/ 7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2" h="104">
                  <a:moveTo>
                    <a:pt x="38" y="7"/>
                  </a:moveTo>
                  <a:cubicBezTo>
                    <a:pt x="13" y="14"/>
                    <a:pt x="0" y="40"/>
                    <a:pt x="6" y="64"/>
                  </a:cubicBezTo>
                  <a:cubicBezTo>
                    <a:pt x="12" y="89"/>
                    <a:pt x="38" y="104"/>
                    <a:pt x="63" y="97"/>
                  </a:cubicBezTo>
                  <a:cubicBezTo>
                    <a:pt x="88" y="90"/>
                    <a:pt x="102" y="64"/>
                    <a:pt x="95" y="40"/>
                  </a:cubicBezTo>
                  <a:cubicBezTo>
                    <a:pt x="89" y="15"/>
                    <a:pt x="63" y="0"/>
                    <a:pt x="38" y="7"/>
                  </a:cubicBezTo>
                  <a:close/>
                </a:path>
              </a:pathLst>
            </a:custGeom>
            <a:solidFill>
              <a:srgbClr val="352D0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61" name="Freeform 104"/>
            <p:cNvSpPr>
              <a:spLocks/>
            </p:cNvSpPr>
            <p:nvPr/>
          </p:nvSpPr>
          <p:spPr bwMode="auto">
            <a:xfrm>
              <a:off x="944563" y="2587625"/>
              <a:ext cx="171450" cy="44450"/>
            </a:xfrm>
            <a:custGeom>
              <a:avLst/>
              <a:gdLst>
                <a:gd name="T0" fmla="*/ 0 w 108"/>
                <a:gd name="T1" fmla="*/ 0 h 28"/>
                <a:gd name="T2" fmla="*/ 2 w 108"/>
                <a:gd name="T3" fmla="*/ 6 h 28"/>
                <a:gd name="T4" fmla="*/ 108 w 108"/>
                <a:gd name="T5" fmla="*/ 28 h 28"/>
                <a:gd name="T6" fmla="*/ 106 w 108"/>
                <a:gd name="T7" fmla="*/ 20 h 28"/>
                <a:gd name="T8" fmla="*/ 0 w 108"/>
                <a:gd name="T9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8" h="28">
                  <a:moveTo>
                    <a:pt x="0" y="0"/>
                  </a:moveTo>
                  <a:lnTo>
                    <a:pt x="2" y="6"/>
                  </a:lnTo>
                  <a:lnTo>
                    <a:pt x="108" y="28"/>
                  </a:lnTo>
                  <a:lnTo>
                    <a:pt x="106" y="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62" name="Freeform 105"/>
            <p:cNvSpPr>
              <a:spLocks/>
            </p:cNvSpPr>
            <p:nvPr/>
          </p:nvSpPr>
          <p:spPr bwMode="auto">
            <a:xfrm>
              <a:off x="1138238" y="2619375"/>
              <a:ext cx="171450" cy="47625"/>
            </a:xfrm>
            <a:custGeom>
              <a:avLst/>
              <a:gdLst>
                <a:gd name="T0" fmla="*/ 0 w 108"/>
                <a:gd name="T1" fmla="*/ 0 h 30"/>
                <a:gd name="T2" fmla="*/ 0 w 108"/>
                <a:gd name="T3" fmla="*/ 6 h 30"/>
                <a:gd name="T4" fmla="*/ 108 w 108"/>
                <a:gd name="T5" fmla="*/ 30 h 30"/>
                <a:gd name="T6" fmla="*/ 108 w 108"/>
                <a:gd name="T7" fmla="*/ 22 h 30"/>
                <a:gd name="T8" fmla="*/ 0 w 108"/>
                <a:gd name="T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8" h="30">
                  <a:moveTo>
                    <a:pt x="0" y="0"/>
                  </a:moveTo>
                  <a:lnTo>
                    <a:pt x="0" y="6"/>
                  </a:lnTo>
                  <a:lnTo>
                    <a:pt x="108" y="30"/>
                  </a:lnTo>
                  <a:lnTo>
                    <a:pt x="108" y="2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63" name="Freeform 106"/>
            <p:cNvSpPr>
              <a:spLocks/>
            </p:cNvSpPr>
            <p:nvPr/>
          </p:nvSpPr>
          <p:spPr bwMode="auto">
            <a:xfrm>
              <a:off x="1325563" y="2651125"/>
              <a:ext cx="158750" cy="44450"/>
            </a:xfrm>
            <a:custGeom>
              <a:avLst/>
              <a:gdLst>
                <a:gd name="T0" fmla="*/ 0 w 100"/>
                <a:gd name="T1" fmla="*/ 0 h 28"/>
                <a:gd name="T2" fmla="*/ 2 w 100"/>
                <a:gd name="T3" fmla="*/ 6 h 28"/>
                <a:gd name="T4" fmla="*/ 100 w 100"/>
                <a:gd name="T5" fmla="*/ 28 h 28"/>
                <a:gd name="T6" fmla="*/ 98 w 100"/>
                <a:gd name="T7" fmla="*/ 20 h 28"/>
                <a:gd name="T8" fmla="*/ 0 w 100"/>
                <a:gd name="T9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28">
                  <a:moveTo>
                    <a:pt x="0" y="0"/>
                  </a:moveTo>
                  <a:lnTo>
                    <a:pt x="2" y="6"/>
                  </a:lnTo>
                  <a:lnTo>
                    <a:pt x="100" y="28"/>
                  </a:lnTo>
                  <a:lnTo>
                    <a:pt x="98" y="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64" name="Freeform 107"/>
            <p:cNvSpPr>
              <a:spLocks/>
            </p:cNvSpPr>
            <p:nvPr/>
          </p:nvSpPr>
          <p:spPr bwMode="auto">
            <a:xfrm>
              <a:off x="1493838" y="2682875"/>
              <a:ext cx="177800" cy="44450"/>
            </a:xfrm>
            <a:custGeom>
              <a:avLst/>
              <a:gdLst>
                <a:gd name="T0" fmla="*/ 0 w 112"/>
                <a:gd name="T1" fmla="*/ 0 h 28"/>
                <a:gd name="T2" fmla="*/ 0 w 112"/>
                <a:gd name="T3" fmla="*/ 6 h 28"/>
                <a:gd name="T4" fmla="*/ 112 w 112"/>
                <a:gd name="T5" fmla="*/ 28 h 28"/>
                <a:gd name="T6" fmla="*/ 112 w 112"/>
                <a:gd name="T7" fmla="*/ 20 h 28"/>
                <a:gd name="T8" fmla="*/ 0 w 112"/>
                <a:gd name="T9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28">
                  <a:moveTo>
                    <a:pt x="0" y="0"/>
                  </a:moveTo>
                  <a:lnTo>
                    <a:pt x="0" y="6"/>
                  </a:lnTo>
                  <a:lnTo>
                    <a:pt x="112" y="28"/>
                  </a:lnTo>
                  <a:lnTo>
                    <a:pt x="112" y="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65" name="Freeform 108"/>
            <p:cNvSpPr>
              <a:spLocks/>
            </p:cNvSpPr>
            <p:nvPr/>
          </p:nvSpPr>
          <p:spPr bwMode="auto">
            <a:xfrm>
              <a:off x="1658938" y="2460625"/>
              <a:ext cx="76200" cy="263525"/>
            </a:xfrm>
            <a:custGeom>
              <a:avLst/>
              <a:gdLst>
                <a:gd name="T0" fmla="*/ 0 w 48"/>
                <a:gd name="T1" fmla="*/ 166 h 166"/>
                <a:gd name="T2" fmla="*/ 6 w 48"/>
                <a:gd name="T3" fmla="*/ 166 h 166"/>
                <a:gd name="T4" fmla="*/ 48 w 48"/>
                <a:gd name="T5" fmla="*/ 0 h 166"/>
                <a:gd name="T6" fmla="*/ 38 w 48"/>
                <a:gd name="T7" fmla="*/ 0 h 166"/>
                <a:gd name="T8" fmla="*/ 0 w 48"/>
                <a:gd name="T9" fmla="*/ 166 h 1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166">
                  <a:moveTo>
                    <a:pt x="0" y="166"/>
                  </a:moveTo>
                  <a:lnTo>
                    <a:pt x="6" y="166"/>
                  </a:lnTo>
                  <a:lnTo>
                    <a:pt x="48" y="0"/>
                  </a:lnTo>
                  <a:lnTo>
                    <a:pt x="38" y="0"/>
                  </a:lnTo>
                  <a:lnTo>
                    <a:pt x="0" y="166"/>
                  </a:ln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66" name="Freeform 109"/>
            <p:cNvSpPr>
              <a:spLocks/>
            </p:cNvSpPr>
            <p:nvPr/>
          </p:nvSpPr>
          <p:spPr bwMode="auto">
            <a:xfrm>
              <a:off x="1471613" y="2422525"/>
              <a:ext cx="73025" cy="266700"/>
            </a:xfrm>
            <a:custGeom>
              <a:avLst/>
              <a:gdLst>
                <a:gd name="T0" fmla="*/ 0 w 46"/>
                <a:gd name="T1" fmla="*/ 168 h 168"/>
                <a:gd name="T2" fmla="*/ 6 w 46"/>
                <a:gd name="T3" fmla="*/ 166 h 168"/>
                <a:gd name="T4" fmla="*/ 46 w 46"/>
                <a:gd name="T5" fmla="*/ 0 h 168"/>
                <a:gd name="T6" fmla="*/ 38 w 46"/>
                <a:gd name="T7" fmla="*/ 0 h 168"/>
                <a:gd name="T8" fmla="*/ 0 w 46"/>
                <a:gd name="T9" fmla="*/ 168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6" h="168">
                  <a:moveTo>
                    <a:pt x="0" y="168"/>
                  </a:moveTo>
                  <a:lnTo>
                    <a:pt x="6" y="166"/>
                  </a:lnTo>
                  <a:lnTo>
                    <a:pt x="46" y="0"/>
                  </a:lnTo>
                  <a:lnTo>
                    <a:pt x="38" y="0"/>
                  </a:lnTo>
                  <a:lnTo>
                    <a:pt x="0" y="168"/>
                  </a:ln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67" name="Freeform 110"/>
            <p:cNvSpPr>
              <a:spLocks/>
            </p:cNvSpPr>
            <p:nvPr/>
          </p:nvSpPr>
          <p:spPr bwMode="auto">
            <a:xfrm>
              <a:off x="1303338" y="2390775"/>
              <a:ext cx="69850" cy="269875"/>
            </a:xfrm>
            <a:custGeom>
              <a:avLst/>
              <a:gdLst>
                <a:gd name="T0" fmla="*/ 0 w 44"/>
                <a:gd name="T1" fmla="*/ 170 h 170"/>
                <a:gd name="T2" fmla="*/ 4 w 44"/>
                <a:gd name="T3" fmla="*/ 168 h 170"/>
                <a:gd name="T4" fmla="*/ 44 w 44"/>
                <a:gd name="T5" fmla="*/ 0 h 170"/>
                <a:gd name="T6" fmla="*/ 36 w 44"/>
                <a:gd name="T7" fmla="*/ 2 h 170"/>
                <a:gd name="T8" fmla="*/ 0 w 44"/>
                <a:gd name="T9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" h="170">
                  <a:moveTo>
                    <a:pt x="0" y="170"/>
                  </a:moveTo>
                  <a:lnTo>
                    <a:pt x="4" y="168"/>
                  </a:lnTo>
                  <a:lnTo>
                    <a:pt x="44" y="0"/>
                  </a:lnTo>
                  <a:lnTo>
                    <a:pt x="36" y="2"/>
                  </a:lnTo>
                  <a:lnTo>
                    <a:pt x="0" y="170"/>
                  </a:ln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68" name="Freeform 111"/>
            <p:cNvSpPr>
              <a:spLocks/>
            </p:cNvSpPr>
            <p:nvPr/>
          </p:nvSpPr>
          <p:spPr bwMode="auto">
            <a:xfrm>
              <a:off x="1109663" y="2359025"/>
              <a:ext cx="73025" cy="269875"/>
            </a:xfrm>
            <a:custGeom>
              <a:avLst/>
              <a:gdLst>
                <a:gd name="T0" fmla="*/ 0 w 46"/>
                <a:gd name="T1" fmla="*/ 170 h 170"/>
                <a:gd name="T2" fmla="*/ 6 w 46"/>
                <a:gd name="T3" fmla="*/ 168 h 170"/>
                <a:gd name="T4" fmla="*/ 46 w 46"/>
                <a:gd name="T5" fmla="*/ 2 h 170"/>
                <a:gd name="T6" fmla="*/ 38 w 46"/>
                <a:gd name="T7" fmla="*/ 0 h 170"/>
                <a:gd name="T8" fmla="*/ 0 w 46"/>
                <a:gd name="T9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6" h="170">
                  <a:moveTo>
                    <a:pt x="0" y="170"/>
                  </a:moveTo>
                  <a:lnTo>
                    <a:pt x="6" y="168"/>
                  </a:lnTo>
                  <a:lnTo>
                    <a:pt x="46" y="2"/>
                  </a:lnTo>
                  <a:lnTo>
                    <a:pt x="38" y="0"/>
                  </a:lnTo>
                  <a:lnTo>
                    <a:pt x="0" y="170"/>
                  </a:ln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69" name="Freeform 112"/>
            <p:cNvSpPr>
              <a:spLocks/>
            </p:cNvSpPr>
            <p:nvPr/>
          </p:nvSpPr>
          <p:spPr bwMode="auto">
            <a:xfrm>
              <a:off x="1909763" y="2784475"/>
              <a:ext cx="180975" cy="47625"/>
            </a:xfrm>
            <a:custGeom>
              <a:avLst/>
              <a:gdLst>
                <a:gd name="T0" fmla="*/ 0 w 114"/>
                <a:gd name="T1" fmla="*/ 0 h 30"/>
                <a:gd name="T2" fmla="*/ 2 w 114"/>
                <a:gd name="T3" fmla="*/ 6 h 30"/>
                <a:gd name="T4" fmla="*/ 114 w 114"/>
                <a:gd name="T5" fmla="*/ 30 h 30"/>
                <a:gd name="T6" fmla="*/ 112 w 114"/>
                <a:gd name="T7" fmla="*/ 22 h 30"/>
                <a:gd name="T8" fmla="*/ 0 w 114"/>
                <a:gd name="T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4" h="30">
                  <a:moveTo>
                    <a:pt x="0" y="0"/>
                  </a:moveTo>
                  <a:lnTo>
                    <a:pt x="2" y="6"/>
                  </a:lnTo>
                  <a:lnTo>
                    <a:pt x="114" y="30"/>
                  </a:lnTo>
                  <a:lnTo>
                    <a:pt x="112" y="2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70" name="Freeform 113"/>
            <p:cNvSpPr>
              <a:spLocks/>
            </p:cNvSpPr>
            <p:nvPr/>
          </p:nvSpPr>
          <p:spPr bwMode="auto">
            <a:xfrm>
              <a:off x="865188" y="2657475"/>
              <a:ext cx="831850" cy="244475"/>
            </a:xfrm>
            <a:custGeom>
              <a:avLst/>
              <a:gdLst>
                <a:gd name="T0" fmla="*/ 0 w 524"/>
                <a:gd name="T1" fmla="*/ 36 h 154"/>
                <a:gd name="T2" fmla="*/ 518 w 524"/>
                <a:gd name="T3" fmla="*/ 154 h 154"/>
                <a:gd name="T4" fmla="*/ 524 w 524"/>
                <a:gd name="T5" fmla="*/ 110 h 154"/>
                <a:gd name="T6" fmla="*/ 10 w 524"/>
                <a:gd name="T7" fmla="*/ 0 h 154"/>
                <a:gd name="T8" fmla="*/ 0 w 524"/>
                <a:gd name="T9" fmla="*/ 36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4" h="154">
                  <a:moveTo>
                    <a:pt x="0" y="36"/>
                  </a:moveTo>
                  <a:lnTo>
                    <a:pt x="518" y="154"/>
                  </a:lnTo>
                  <a:lnTo>
                    <a:pt x="524" y="110"/>
                  </a:lnTo>
                  <a:lnTo>
                    <a:pt x="10" y="0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rgbClr val="AA79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71" name="Freeform 114"/>
            <p:cNvSpPr>
              <a:spLocks/>
            </p:cNvSpPr>
            <p:nvPr/>
          </p:nvSpPr>
          <p:spPr bwMode="auto">
            <a:xfrm>
              <a:off x="1830388" y="2876550"/>
              <a:ext cx="515938" cy="184150"/>
            </a:xfrm>
            <a:custGeom>
              <a:avLst/>
              <a:gdLst>
                <a:gd name="T0" fmla="*/ 0 w 325"/>
                <a:gd name="T1" fmla="*/ 32 h 116"/>
                <a:gd name="T2" fmla="*/ 323 w 325"/>
                <a:gd name="T3" fmla="*/ 116 h 116"/>
                <a:gd name="T4" fmla="*/ 325 w 325"/>
                <a:gd name="T5" fmla="*/ 78 h 116"/>
                <a:gd name="T6" fmla="*/ 4 w 325"/>
                <a:gd name="T7" fmla="*/ 0 h 116"/>
                <a:gd name="T8" fmla="*/ 0 w 325"/>
                <a:gd name="T9" fmla="*/ 32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5" h="116">
                  <a:moveTo>
                    <a:pt x="0" y="32"/>
                  </a:moveTo>
                  <a:lnTo>
                    <a:pt x="323" y="116"/>
                  </a:lnTo>
                  <a:lnTo>
                    <a:pt x="325" y="78"/>
                  </a:lnTo>
                  <a:lnTo>
                    <a:pt x="4" y="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AA79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72" name="Freeform 115"/>
            <p:cNvSpPr>
              <a:spLocks/>
            </p:cNvSpPr>
            <p:nvPr/>
          </p:nvSpPr>
          <p:spPr bwMode="auto">
            <a:xfrm>
              <a:off x="874713" y="2679700"/>
              <a:ext cx="812800" cy="190500"/>
            </a:xfrm>
            <a:custGeom>
              <a:avLst/>
              <a:gdLst>
                <a:gd name="T0" fmla="*/ 0 w 512"/>
                <a:gd name="T1" fmla="*/ 4 h 120"/>
                <a:gd name="T2" fmla="*/ 510 w 512"/>
                <a:gd name="T3" fmla="*/ 120 h 120"/>
                <a:gd name="T4" fmla="*/ 512 w 512"/>
                <a:gd name="T5" fmla="*/ 114 h 120"/>
                <a:gd name="T6" fmla="*/ 2 w 512"/>
                <a:gd name="T7" fmla="*/ 0 h 120"/>
                <a:gd name="T8" fmla="*/ 0 w 512"/>
                <a:gd name="T9" fmla="*/ 4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2" h="120">
                  <a:moveTo>
                    <a:pt x="0" y="4"/>
                  </a:moveTo>
                  <a:lnTo>
                    <a:pt x="510" y="120"/>
                  </a:lnTo>
                  <a:lnTo>
                    <a:pt x="512" y="114"/>
                  </a:lnTo>
                  <a:lnTo>
                    <a:pt x="2" y="0"/>
                  </a:lnTo>
                  <a:lnTo>
                    <a:pt x="0" y="4"/>
                  </a:lnTo>
                  <a:close/>
                </a:path>
              </a:pathLst>
            </a:custGeom>
            <a:solidFill>
              <a:srgbClr val="F9D4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73" name="Freeform 116"/>
            <p:cNvSpPr>
              <a:spLocks/>
            </p:cNvSpPr>
            <p:nvPr/>
          </p:nvSpPr>
          <p:spPr bwMode="auto">
            <a:xfrm>
              <a:off x="846138" y="2305050"/>
              <a:ext cx="609600" cy="511175"/>
            </a:xfrm>
            <a:custGeom>
              <a:avLst/>
              <a:gdLst>
                <a:gd name="T0" fmla="*/ 41 w 192"/>
                <a:gd name="T1" fmla="*/ 3 h 161"/>
                <a:gd name="T2" fmla="*/ 22 w 192"/>
                <a:gd name="T3" fmla="*/ 52 h 161"/>
                <a:gd name="T4" fmla="*/ 1 w 192"/>
                <a:gd name="T5" fmla="*/ 161 h 161"/>
                <a:gd name="T6" fmla="*/ 41 w 192"/>
                <a:gd name="T7" fmla="*/ 15 h 161"/>
                <a:gd name="T8" fmla="*/ 73 w 192"/>
                <a:gd name="T9" fmla="*/ 8 h 161"/>
                <a:gd name="T10" fmla="*/ 192 w 192"/>
                <a:gd name="T11" fmla="*/ 19 h 161"/>
                <a:gd name="T12" fmla="*/ 132 w 192"/>
                <a:gd name="T13" fmla="*/ 7 h 161"/>
                <a:gd name="T14" fmla="*/ 41 w 192"/>
                <a:gd name="T15" fmla="*/ 3 h 1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2" h="161">
                  <a:moveTo>
                    <a:pt x="41" y="3"/>
                  </a:moveTo>
                  <a:cubicBezTo>
                    <a:pt x="32" y="7"/>
                    <a:pt x="25" y="38"/>
                    <a:pt x="22" y="52"/>
                  </a:cubicBezTo>
                  <a:cubicBezTo>
                    <a:pt x="0" y="129"/>
                    <a:pt x="1" y="161"/>
                    <a:pt x="1" y="161"/>
                  </a:cubicBezTo>
                  <a:cubicBezTo>
                    <a:pt x="1" y="161"/>
                    <a:pt x="34" y="25"/>
                    <a:pt x="41" y="15"/>
                  </a:cubicBezTo>
                  <a:cubicBezTo>
                    <a:pt x="49" y="5"/>
                    <a:pt x="59" y="8"/>
                    <a:pt x="73" y="8"/>
                  </a:cubicBezTo>
                  <a:cubicBezTo>
                    <a:pt x="88" y="8"/>
                    <a:pt x="192" y="19"/>
                    <a:pt x="192" y="19"/>
                  </a:cubicBezTo>
                  <a:cubicBezTo>
                    <a:pt x="192" y="19"/>
                    <a:pt x="155" y="8"/>
                    <a:pt x="132" y="7"/>
                  </a:cubicBezTo>
                  <a:cubicBezTo>
                    <a:pt x="121" y="6"/>
                    <a:pt x="51" y="0"/>
                    <a:pt x="41" y="3"/>
                  </a:cubicBez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74" name="Freeform 117"/>
            <p:cNvSpPr>
              <a:spLocks/>
            </p:cNvSpPr>
            <p:nvPr/>
          </p:nvSpPr>
          <p:spPr bwMode="auto">
            <a:xfrm>
              <a:off x="1830388" y="2898775"/>
              <a:ext cx="519113" cy="139700"/>
            </a:xfrm>
            <a:custGeom>
              <a:avLst/>
              <a:gdLst>
                <a:gd name="T0" fmla="*/ 0 w 327"/>
                <a:gd name="T1" fmla="*/ 6 h 88"/>
                <a:gd name="T2" fmla="*/ 323 w 327"/>
                <a:gd name="T3" fmla="*/ 88 h 88"/>
                <a:gd name="T4" fmla="*/ 327 w 327"/>
                <a:gd name="T5" fmla="*/ 80 h 88"/>
                <a:gd name="T6" fmla="*/ 10 w 327"/>
                <a:gd name="T7" fmla="*/ 0 h 88"/>
                <a:gd name="T8" fmla="*/ 0 w 327"/>
                <a:gd name="T9" fmla="*/ 6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7" h="88">
                  <a:moveTo>
                    <a:pt x="0" y="6"/>
                  </a:moveTo>
                  <a:lnTo>
                    <a:pt x="323" y="88"/>
                  </a:lnTo>
                  <a:lnTo>
                    <a:pt x="327" y="80"/>
                  </a:lnTo>
                  <a:lnTo>
                    <a:pt x="10" y="0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F9D4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75" name="Freeform 118"/>
            <p:cNvSpPr>
              <a:spLocks/>
            </p:cNvSpPr>
            <p:nvPr/>
          </p:nvSpPr>
          <p:spPr bwMode="auto">
            <a:xfrm>
              <a:off x="1630363" y="2463800"/>
              <a:ext cx="288925" cy="669925"/>
            </a:xfrm>
            <a:custGeom>
              <a:avLst/>
              <a:gdLst>
                <a:gd name="T0" fmla="*/ 0 w 182"/>
                <a:gd name="T1" fmla="*/ 402 h 422"/>
                <a:gd name="T2" fmla="*/ 10 w 182"/>
                <a:gd name="T3" fmla="*/ 404 h 422"/>
                <a:gd name="T4" fmla="*/ 94 w 182"/>
                <a:gd name="T5" fmla="*/ 14 h 422"/>
                <a:gd name="T6" fmla="*/ 170 w 182"/>
                <a:gd name="T7" fmla="*/ 30 h 422"/>
                <a:gd name="T8" fmla="*/ 134 w 182"/>
                <a:gd name="T9" fmla="*/ 212 h 422"/>
                <a:gd name="T10" fmla="*/ 86 w 182"/>
                <a:gd name="T11" fmla="*/ 422 h 422"/>
                <a:gd name="T12" fmla="*/ 96 w 182"/>
                <a:gd name="T13" fmla="*/ 422 h 422"/>
                <a:gd name="T14" fmla="*/ 146 w 182"/>
                <a:gd name="T15" fmla="*/ 208 h 422"/>
                <a:gd name="T16" fmla="*/ 182 w 182"/>
                <a:gd name="T17" fmla="*/ 18 h 422"/>
                <a:gd name="T18" fmla="*/ 86 w 182"/>
                <a:gd name="T19" fmla="*/ 0 h 422"/>
                <a:gd name="T20" fmla="*/ 0 w 182"/>
                <a:gd name="T21" fmla="*/ 402 h 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82" h="422">
                  <a:moveTo>
                    <a:pt x="0" y="402"/>
                  </a:moveTo>
                  <a:lnTo>
                    <a:pt x="10" y="404"/>
                  </a:lnTo>
                  <a:lnTo>
                    <a:pt x="94" y="14"/>
                  </a:lnTo>
                  <a:lnTo>
                    <a:pt x="170" y="30"/>
                  </a:lnTo>
                  <a:lnTo>
                    <a:pt x="134" y="212"/>
                  </a:lnTo>
                  <a:lnTo>
                    <a:pt x="86" y="422"/>
                  </a:lnTo>
                  <a:lnTo>
                    <a:pt x="96" y="422"/>
                  </a:lnTo>
                  <a:lnTo>
                    <a:pt x="146" y="208"/>
                  </a:lnTo>
                  <a:lnTo>
                    <a:pt x="182" y="18"/>
                  </a:lnTo>
                  <a:lnTo>
                    <a:pt x="86" y="0"/>
                  </a:lnTo>
                  <a:lnTo>
                    <a:pt x="0" y="402"/>
                  </a:ln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76" name="Freeform 119"/>
            <p:cNvSpPr>
              <a:spLocks/>
            </p:cNvSpPr>
            <p:nvPr/>
          </p:nvSpPr>
          <p:spPr bwMode="auto">
            <a:xfrm>
              <a:off x="2122488" y="2832100"/>
              <a:ext cx="233363" cy="371475"/>
            </a:xfrm>
            <a:custGeom>
              <a:avLst/>
              <a:gdLst>
                <a:gd name="T0" fmla="*/ 50 w 74"/>
                <a:gd name="T1" fmla="*/ 13 h 117"/>
                <a:gd name="T2" fmla="*/ 0 w 74"/>
                <a:gd name="T3" fmla="*/ 2 h 117"/>
                <a:gd name="T4" fmla="*/ 65 w 74"/>
                <a:gd name="T5" fmla="*/ 30 h 117"/>
                <a:gd name="T6" fmla="*/ 62 w 74"/>
                <a:gd name="T7" fmla="*/ 115 h 117"/>
                <a:gd name="T8" fmla="*/ 73 w 74"/>
                <a:gd name="T9" fmla="*/ 57 h 117"/>
                <a:gd name="T10" fmla="*/ 50 w 74"/>
                <a:gd name="T11" fmla="*/ 13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4" h="117">
                  <a:moveTo>
                    <a:pt x="50" y="13"/>
                  </a:moveTo>
                  <a:cubicBezTo>
                    <a:pt x="36" y="6"/>
                    <a:pt x="10" y="0"/>
                    <a:pt x="0" y="2"/>
                  </a:cubicBezTo>
                  <a:cubicBezTo>
                    <a:pt x="23" y="7"/>
                    <a:pt x="59" y="17"/>
                    <a:pt x="65" y="30"/>
                  </a:cubicBezTo>
                  <a:cubicBezTo>
                    <a:pt x="74" y="50"/>
                    <a:pt x="63" y="96"/>
                    <a:pt x="62" y="115"/>
                  </a:cubicBezTo>
                  <a:cubicBezTo>
                    <a:pt x="66" y="117"/>
                    <a:pt x="72" y="92"/>
                    <a:pt x="73" y="57"/>
                  </a:cubicBezTo>
                  <a:cubicBezTo>
                    <a:pt x="74" y="21"/>
                    <a:pt x="65" y="20"/>
                    <a:pt x="50" y="13"/>
                  </a:cubicBezTo>
                  <a:close/>
                </a:path>
              </a:pathLst>
            </a:custGeom>
            <a:solidFill>
              <a:srgbClr val="E580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  <p:sp>
          <p:nvSpPr>
            <p:cNvPr id="577" name="Freeform 120"/>
            <p:cNvSpPr>
              <a:spLocks/>
            </p:cNvSpPr>
            <p:nvPr/>
          </p:nvSpPr>
          <p:spPr bwMode="auto">
            <a:xfrm>
              <a:off x="2268538" y="2876550"/>
              <a:ext cx="96838" cy="114300"/>
            </a:xfrm>
            <a:custGeom>
              <a:avLst/>
              <a:gdLst>
                <a:gd name="T0" fmla="*/ 5 w 31"/>
                <a:gd name="T1" fmla="*/ 0 h 36"/>
                <a:gd name="T2" fmla="*/ 4 w 31"/>
                <a:gd name="T3" fmla="*/ 22 h 36"/>
                <a:gd name="T4" fmla="*/ 27 w 31"/>
                <a:gd name="T5" fmla="*/ 36 h 36"/>
                <a:gd name="T6" fmla="*/ 24 w 31"/>
                <a:gd name="T7" fmla="*/ 12 h 36"/>
                <a:gd name="T8" fmla="*/ 5 w 31"/>
                <a:gd name="T9" fmla="*/ 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36">
                  <a:moveTo>
                    <a:pt x="5" y="0"/>
                  </a:moveTo>
                  <a:cubicBezTo>
                    <a:pt x="5" y="0"/>
                    <a:pt x="0" y="12"/>
                    <a:pt x="4" y="22"/>
                  </a:cubicBezTo>
                  <a:cubicBezTo>
                    <a:pt x="7" y="33"/>
                    <a:pt x="27" y="36"/>
                    <a:pt x="27" y="36"/>
                  </a:cubicBezTo>
                  <a:cubicBezTo>
                    <a:pt x="27" y="36"/>
                    <a:pt x="31" y="22"/>
                    <a:pt x="24" y="12"/>
                  </a:cubicBezTo>
                  <a:cubicBezTo>
                    <a:pt x="19" y="3"/>
                    <a:pt x="5" y="0"/>
                    <a:pt x="5" y="0"/>
                  </a:cubicBezTo>
                  <a:close/>
                </a:path>
              </a:pathLst>
            </a:custGeom>
            <a:solidFill>
              <a:srgbClr val="FFF2B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noProof="0" dirty="0"/>
            </a:p>
          </p:txBody>
        </p:sp>
      </p:grpSp>
      <p:sp>
        <p:nvSpPr>
          <p:cNvPr id="172" name="Title 3"/>
          <p:cNvSpPr txBox="1">
            <a:spLocks/>
          </p:cNvSpPr>
          <p:nvPr/>
        </p:nvSpPr>
        <p:spPr>
          <a:xfrm>
            <a:off x="0" y="5318878"/>
            <a:ext cx="2514600" cy="59093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3600" cap="none" spc="0" baseline="0" noProof="0">
                <a:solidFill>
                  <a:srgbClr val="FFFFFF"/>
                </a:solidFill>
              </a:rPr>
              <a:t>September</a:t>
            </a:r>
            <a:endParaRPr lang="en-US" sz="4000" cap="none" spc="0" baseline="0" noProof="0">
              <a:solidFill>
                <a:srgbClr val="FFFFFF"/>
              </a:solidFill>
            </a:endParaRPr>
          </a:p>
        </p:txBody>
      </p:sp>
      <p:sp>
        <p:nvSpPr>
          <p:cNvPr id="178" name="Year"/>
          <p:cNvSpPr txBox="1">
            <a:spLocks/>
          </p:cNvSpPr>
          <p:nvPr/>
        </p:nvSpPr>
        <p:spPr>
          <a:xfrm>
            <a:off x="0" y="5684570"/>
            <a:ext cx="2514600" cy="108952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7200" cap="all" spc="-300" baseline="0" noProof="0">
                <a:solidFill>
                  <a:srgbClr val="C7CC62"/>
                </a:solidFill>
              </a:rPr>
              <a:t>2021</a:t>
            </a:r>
            <a:endParaRPr lang="en-US" sz="7200" cap="all" spc="-300" baseline="0" noProof="0" dirty="0">
              <a:solidFill>
                <a:srgbClr val="C7CC62"/>
              </a:solidFill>
            </a:endParaRPr>
          </a:p>
        </p:txBody>
      </p:sp>
      <p:sp>
        <p:nvSpPr>
          <p:cNvPr id="236" name="Rectangle 235">
            <a:extLst>
              <a:ext uri="{FF2B5EF4-FFF2-40B4-BE49-F238E27FC236}">
                <a16:creationId xmlns:a16="http://schemas.microsoft.com/office/drawing/2014/main" id="{2258CA45-A26A-4880-BA31-0AD13B47A85F}"/>
              </a:ext>
            </a:extLst>
          </p:cNvPr>
          <p:cNvSpPr/>
          <p:nvPr userDrawn="1"/>
        </p:nvSpPr>
        <p:spPr>
          <a:xfrm>
            <a:off x="2514600" y="228600"/>
            <a:ext cx="6400800" cy="6400797"/>
          </a:xfrm>
          <a:prstGeom prst="rect">
            <a:avLst/>
          </a:prstGeom>
          <a:solidFill>
            <a:srgbClr val="FFFFFF">
              <a:alpha val="8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244" name="D1">
            <a:extLst>
              <a:ext uri="{FF2B5EF4-FFF2-40B4-BE49-F238E27FC236}">
                <a16:creationId xmlns:a16="http://schemas.microsoft.com/office/drawing/2014/main" id="{EFB4B307-2C85-4264-866A-E38FA1778232}"/>
              </a:ext>
            </a:extLst>
          </p:cNvPr>
          <p:cNvSpPr txBox="1"/>
          <p:nvPr userDrawn="1"/>
        </p:nvSpPr>
        <p:spPr>
          <a:xfrm>
            <a:off x="252726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29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52" name="D2">
            <a:extLst>
              <a:ext uri="{FF2B5EF4-FFF2-40B4-BE49-F238E27FC236}">
                <a16:creationId xmlns:a16="http://schemas.microsoft.com/office/drawing/2014/main" id="{B6D1814D-6A5C-4424-9E15-9A20E7CB52AF}"/>
              </a:ext>
            </a:extLst>
          </p:cNvPr>
          <p:cNvSpPr txBox="1"/>
          <p:nvPr userDrawn="1"/>
        </p:nvSpPr>
        <p:spPr>
          <a:xfrm>
            <a:off x="3442509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30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53" name="D3">
            <a:extLst>
              <a:ext uri="{FF2B5EF4-FFF2-40B4-BE49-F238E27FC236}">
                <a16:creationId xmlns:a16="http://schemas.microsoft.com/office/drawing/2014/main" id="{F08CB120-2868-4FF2-B0AA-76368FFCB022}"/>
              </a:ext>
            </a:extLst>
          </p:cNvPr>
          <p:cNvSpPr txBox="1"/>
          <p:nvPr userDrawn="1"/>
        </p:nvSpPr>
        <p:spPr>
          <a:xfrm>
            <a:off x="4357753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254" name="D4">
            <a:extLst>
              <a:ext uri="{FF2B5EF4-FFF2-40B4-BE49-F238E27FC236}">
                <a16:creationId xmlns:a16="http://schemas.microsoft.com/office/drawing/2014/main" id="{8E1ABAC0-2C1B-4733-8040-96CA7FDC175D}"/>
              </a:ext>
            </a:extLst>
          </p:cNvPr>
          <p:cNvSpPr txBox="1"/>
          <p:nvPr userDrawn="1"/>
        </p:nvSpPr>
        <p:spPr>
          <a:xfrm>
            <a:off x="5272997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1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296" name="D5">
            <a:extLst>
              <a:ext uri="{FF2B5EF4-FFF2-40B4-BE49-F238E27FC236}">
                <a16:creationId xmlns:a16="http://schemas.microsoft.com/office/drawing/2014/main" id="{460B44F9-986A-473E-B38C-DE61E45770AB}"/>
              </a:ext>
            </a:extLst>
          </p:cNvPr>
          <p:cNvSpPr txBox="1"/>
          <p:nvPr userDrawn="1"/>
        </p:nvSpPr>
        <p:spPr>
          <a:xfrm>
            <a:off x="6188241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231F20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297" name="D6">
            <a:extLst>
              <a:ext uri="{FF2B5EF4-FFF2-40B4-BE49-F238E27FC236}">
                <a16:creationId xmlns:a16="http://schemas.microsoft.com/office/drawing/2014/main" id="{E9D2BFFB-EA84-47BF-B99F-7524DDAA03EA}"/>
              </a:ext>
            </a:extLst>
          </p:cNvPr>
          <p:cNvSpPr txBox="1"/>
          <p:nvPr userDrawn="1"/>
        </p:nvSpPr>
        <p:spPr>
          <a:xfrm>
            <a:off x="7103485" y="64346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1" name="D7">
            <a:extLst>
              <a:ext uri="{FF2B5EF4-FFF2-40B4-BE49-F238E27FC236}">
                <a16:creationId xmlns:a16="http://schemas.microsoft.com/office/drawing/2014/main" id="{A4976FD4-260E-4B75-8B92-78C2C82882C8}"/>
              </a:ext>
            </a:extLst>
          </p:cNvPr>
          <p:cNvSpPr txBox="1"/>
          <p:nvPr userDrawn="1"/>
        </p:nvSpPr>
        <p:spPr>
          <a:xfrm>
            <a:off x="8018731" y="645684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2" name="Text Placeholder 2">
            <a:extLst>
              <a:ext uri="{FF2B5EF4-FFF2-40B4-BE49-F238E27FC236}">
                <a16:creationId xmlns:a16="http://schemas.microsoft.com/office/drawing/2014/main" id="{B8335FED-BA53-4FFA-AD06-2BBBAE5AC9FF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52726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  <a:endParaRPr dirty="0"/>
          </a:p>
        </p:txBody>
      </p:sp>
      <p:sp>
        <p:nvSpPr>
          <p:cNvPr id="303" name="D8">
            <a:extLst>
              <a:ext uri="{FF2B5EF4-FFF2-40B4-BE49-F238E27FC236}">
                <a16:creationId xmlns:a16="http://schemas.microsoft.com/office/drawing/2014/main" id="{9778B7BD-C0D5-4427-BC40-566B027B1FC6}"/>
              </a:ext>
            </a:extLst>
          </p:cNvPr>
          <p:cNvSpPr txBox="1"/>
          <p:nvPr userDrawn="1"/>
        </p:nvSpPr>
        <p:spPr>
          <a:xfrm>
            <a:off x="252726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4" name="D9">
            <a:extLst>
              <a:ext uri="{FF2B5EF4-FFF2-40B4-BE49-F238E27FC236}">
                <a16:creationId xmlns:a16="http://schemas.microsoft.com/office/drawing/2014/main" id="{FA11AF5A-7290-44A6-B38F-DFA8994C3A98}"/>
              </a:ext>
            </a:extLst>
          </p:cNvPr>
          <p:cNvSpPr txBox="1"/>
          <p:nvPr userDrawn="1"/>
        </p:nvSpPr>
        <p:spPr>
          <a:xfrm>
            <a:off x="3442509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5" name="D10">
            <a:extLst>
              <a:ext uri="{FF2B5EF4-FFF2-40B4-BE49-F238E27FC236}">
                <a16:creationId xmlns:a16="http://schemas.microsoft.com/office/drawing/2014/main" id="{24689392-7132-4C93-856A-AFDC7F9F9F41}"/>
              </a:ext>
            </a:extLst>
          </p:cNvPr>
          <p:cNvSpPr txBox="1"/>
          <p:nvPr userDrawn="1"/>
        </p:nvSpPr>
        <p:spPr>
          <a:xfrm>
            <a:off x="4357753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6" name="D11">
            <a:extLst>
              <a:ext uri="{FF2B5EF4-FFF2-40B4-BE49-F238E27FC236}">
                <a16:creationId xmlns:a16="http://schemas.microsoft.com/office/drawing/2014/main" id="{2D38F808-D2C5-42C7-9198-FD957C4594C3}"/>
              </a:ext>
            </a:extLst>
          </p:cNvPr>
          <p:cNvSpPr txBox="1"/>
          <p:nvPr userDrawn="1"/>
        </p:nvSpPr>
        <p:spPr>
          <a:xfrm>
            <a:off x="5272997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7" name="D12">
            <a:extLst>
              <a:ext uri="{FF2B5EF4-FFF2-40B4-BE49-F238E27FC236}">
                <a16:creationId xmlns:a16="http://schemas.microsoft.com/office/drawing/2014/main" id="{4122E8D1-2593-494E-AAAE-221CBE3A207E}"/>
              </a:ext>
            </a:extLst>
          </p:cNvPr>
          <p:cNvSpPr txBox="1"/>
          <p:nvPr userDrawn="1"/>
        </p:nvSpPr>
        <p:spPr>
          <a:xfrm>
            <a:off x="6188241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8" name="D13">
            <a:extLst>
              <a:ext uri="{FF2B5EF4-FFF2-40B4-BE49-F238E27FC236}">
                <a16:creationId xmlns:a16="http://schemas.microsoft.com/office/drawing/2014/main" id="{9380AB93-F066-4388-8FC3-921FCF4B82D0}"/>
              </a:ext>
            </a:extLst>
          </p:cNvPr>
          <p:cNvSpPr txBox="1"/>
          <p:nvPr userDrawn="1"/>
        </p:nvSpPr>
        <p:spPr>
          <a:xfrm>
            <a:off x="7103485" y="165499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09" name="D14">
            <a:extLst>
              <a:ext uri="{FF2B5EF4-FFF2-40B4-BE49-F238E27FC236}">
                <a16:creationId xmlns:a16="http://schemas.microsoft.com/office/drawing/2014/main" id="{E21E44D8-2154-45BD-96DC-33AF0B226A98}"/>
              </a:ext>
            </a:extLst>
          </p:cNvPr>
          <p:cNvSpPr txBox="1"/>
          <p:nvPr userDrawn="1"/>
        </p:nvSpPr>
        <p:spPr>
          <a:xfrm>
            <a:off x="8018731" y="165721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0" name="D15">
            <a:extLst>
              <a:ext uri="{FF2B5EF4-FFF2-40B4-BE49-F238E27FC236}">
                <a16:creationId xmlns:a16="http://schemas.microsoft.com/office/drawing/2014/main" id="{040FF0FA-EAF8-4E09-AFD3-B0A248DB951A}"/>
              </a:ext>
            </a:extLst>
          </p:cNvPr>
          <p:cNvSpPr txBox="1"/>
          <p:nvPr userDrawn="1"/>
        </p:nvSpPr>
        <p:spPr>
          <a:xfrm>
            <a:off x="252726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1" name="D16">
            <a:extLst>
              <a:ext uri="{FF2B5EF4-FFF2-40B4-BE49-F238E27FC236}">
                <a16:creationId xmlns:a16="http://schemas.microsoft.com/office/drawing/2014/main" id="{63D21808-D48E-473B-BCB4-E2F34053403D}"/>
              </a:ext>
            </a:extLst>
          </p:cNvPr>
          <p:cNvSpPr txBox="1"/>
          <p:nvPr userDrawn="1"/>
        </p:nvSpPr>
        <p:spPr>
          <a:xfrm>
            <a:off x="3442509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2" name="D17">
            <a:extLst>
              <a:ext uri="{FF2B5EF4-FFF2-40B4-BE49-F238E27FC236}">
                <a16:creationId xmlns:a16="http://schemas.microsoft.com/office/drawing/2014/main" id="{2529D191-9C1C-4846-9F32-4F2AF77DB42B}"/>
              </a:ext>
            </a:extLst>
          </p:cNvPr>
          <p:cNvSpPr txBox="1"/>
          <p:nvPr userDrawn="1"/>
        </p:nvSpPr>
        <p:spPr>
          <a:xfrm>
            <a:off x="4357753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3" name="D18">
            <a:extLst>
              <a:ext uri="{FF2B5EF4-FFF2-40B4-BE49-F238E27FC236}">
                <a16:creationId xmlns:a16="http://schemas.microsoft.com/office/drawing/2014/main" id="{3B361593-84BD-4C82-B985-90AE8F76A465}"/>
              </a:ext>
            </a:extLst>
          </p:cNvPr>
          <p:cNvSpPr txBox="1"/>
          <p:nvPr userDrawn="1"/>
        </p:nvSpPr>
        <p:spPr>
          <a:xfrm>
            <a:off x="5272997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4" name="D19">
            <a:extLst>
              <a:ext uri="{FF2B5EF4-FFF2-40B4-BE49-F238E27FC236}">
                <a16:creationId xmlns:a16="http://schemas.microsoft.com/office/drawing/2014/main" id="{89115AB7-0C01-4233-A7D1-7E31C3592038}"/>
              </a:ext>
            </a:extLst>
          </p:cNvPr>
          <p:cNvSpPr txBox="1"/>
          <p:nvPr userDrawn="1"/>
        </p:nvSpPr>
        <p:spPr>
          <a:xfrm>
            <a:off x="6188241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5" name="D20">
            <a:extLst>
              <a:ext uri="{FF2B5EF4-FFF2-40B4-BE49-F238E27FC236}">
                <a16:creationId xmlns:a16="http://schemas.microsoft.com/office/drawing/2014/main" id="{9FCA9942-06F4-4482-B764-392C6F7A0C31}"/>
              </a:ext>
            </a:extLst>
          </p:cNvPr>
          <p:cNvSpPr txBox="1"/>
          <p:nvPr userDrawn="1"/>
        </p:nvSpPr>
        <p:spPr>
          <a:xfrm>
            <a:off x="7103485" y="2670048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6" name="D21">
            <a:extLst>
              <a:ext uri="{FF2B5EF4-FFF2-40B4-BE49-F238E27FC236}">
                <a16:creationId xmlns:a16="http://schemas.microsoft.com/office/drawing/2014/main" id="{4865CA56-9BA1-4218-A1DC-55B03C1FF01A}"/>
              </a:ext>
            </a:extLst>
          </p:cNvPr>
          <p:cNvSpPr txBox="1"/>
          <p:nvPr userDrawn="1"/>
        </p:nvSpPr>
        <p:spPr>
          <a:xfrm>
            <a:off x="8018731" y="2670048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7" name="D22">
            <a:extLst>
              <a:ext uri="{FF2B5EF4-FFF2-40B4-BE49-F238E27FC236}">
                <a16:creationId xmlns:a16="http://schemas.microsoft.com/office/drawing/2014/main" id="{B44ECC73-4B8D-46E5-81CF-84CAF57AE207}"/>
              </a:ext>
            </a:extLst>
          </p:cNvPr>
          <p:cNvSpPr txBox="1"/>
          <p:nvPr userDrawn="1"/>
        </p:nvSpPr>
        <p:spPr>
          <a:xfrm>
            <a:off x="252726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19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8" name="D23">
            <a:extLst>
              <a:ext uri="{FF2B5EF4-FFF2-40B4-BE49-F238E27FC236}">
                <a16:creationId xmlns:a16="http://schemas.microsoft.com/office/drawing/2014/main" id="{769A6590-2E90-4F93-85A4-1F1578B34C0F}"/>
              </a:ext>
            </a:extLst>
          </p:cNvPr>
          <p:cNvSpPr txBox="1"/>
          <p:nvPr userDrawn="1"/>
        </p:nvSpPr>
        <p:spPr>
          <a:xfrm>
            <a:off x="3442509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20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19" name="D24">
            <a:extLst>
              <a:ext uri="{FF2B5EF4-FFF2-40B4-BE49-F238E27FC236}">
                <a16:creationId xmlns:a16="http://schemas.microsoft.com/office/drawing/2014/main" id="{FDD49398-197A-4558-AFAA-5F6E65B7D45E}"/>
              </a:ext>
            </a:extLst>
          </p:cNvPr>
          <p:cNvSpPr txBox="1"/>
          <p:nvPr userDrawn="1"/>
        </p:nvSpPr>
        <p:spPr>
          <a:xfrm>
            <a:off x="4357753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21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0" name="D25">
            <a:extLst>
              <a:ext uri="{FF2B5EF4-FFF2-40B4-BE49-F238E27FC236}">
                <a16:creationId xmlns:a16="http://schemas.microsoft.com/office/drawing/2014/main" id="{EA14C52F-3D20-4D42-8A40-77424D344DEF}"/>
              </a:ext>
            </a:extLst>
          </p:cNvPr>
          <p:cNvSpPr txBox="1"/>
          <p:nvPr userDrawn="1"/>
        </p:nvSpPr>
        <p:spPr>
          <a:xfrm>
            <a:off x="5272997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22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1" name="D26">
            <a:extLst>
              <a:ext uri="{FF2B5EF4-FFF2-40B4-BE49-F238E27FC236}">
                <a16:creationId xmlns:a16="http://schemas.microsoft.com/office/drawing/2014/main" id="{E8E1F59E-8DC5-46EF-B615-574A445C0D2F}"/>
              </a:ext>
            </a:extLst>
          </p:cNvPr>
          <p:cNvSpPr txBox="1"/>
          <p:nvPr userDrawn="1"/>
        </p:nvSpPr>
        <p:spPr>
          <a:xfrm>
            <a:off x="6188241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23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2" name="D27">
            <a:extLst>
              <a:ext uri="{FF2B5EF4-FFF2-40B4-BE49-F238E27FC236}">
                <a16:creationId xmlns:a16="http://schemas.microsoft.com/office/drawing/2014/main" id="{C7BBF11E-F0A4-473D-AC1D-4690382759BC}"/>
              </a:ext>
            </a:extLst>
          </p:cNvPr>
          <p:cNvSpPr txBox="1"/>
          <p:nvPr userDrawn="1"/>
        </p:nvSpPr>
        <p:spPr>
          <a:xfrm>
            <a:off x="7103485" y="3685032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24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3" name="D28">
            <a:extLst>
              <a:ext uri="{FF2B5EF4-FFF2-40B4-BE49-F238E27FC236}">
                <a16:creationId xmlns:a16="http://schemas.microsoft.com/office/drawing/2014/main" id="{201F0B12-AD64-4EF1-9444-A17B82068123}"/>
              </a:ext>
            </a:extLst>
          </p:cNvPr>
          <p:cNvSpPr txBox="1"/>
          <p:nvPr userDrawn="1"/>
        </p:nvSpPr>
        <p:spPr>
          <a:xfrm>
            <a:off x="8018731" y="3685032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25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4" name="D29">
            <a:extLst>
              <a:ext uri="{FF2B5EF4-FFF2-40B4-BE49-F238E27FC236}">
                <a16:creationId xmlns:a16="http://schemas.microsoft.com/office/drawing/2014/main" id="{91F765A6-65E1-4082-A3BB-2381E5C54488}"/>
              </a:ext>
            </a:extLst>
          </p:cNvPr>
          <p:cNvSpPr txBox="1"/>
          <p:nvPr userDrawn="1"/>
        </p:nvSpPr>
        <p:spPr>
          <a:xfrm>
            <a:off x="252726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26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5" name="D30">
            <a:extLst>
              <a:ext uri="{FF2B5EF4-FFF2-40B4-BE49-F238E27FC236}">
                <a16:creationId xmlns:a16="http://schemas.microsoft.com/office/drawing/2014/main" id="{966A6463-AD86-437E-B19D-C1CD0AA258FF}"/>
              </a:ext>
            </a:extLst>
          </p:cNvPr>
          <p:cNvSpPr txBox="1"/>
          <p:nvPr userDrawn="1"/>
        </p:nvSpPr>
        <p:spPr>
          <a:xfrm>
            <a:off x="3442509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27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6" name="D31">
            <a:extLst>
              <a:ext uri="{FF2B5EF4-FFF2-40B4-BE49-F238E27FC236}">
                <a16:creationId xmlns:a16="http://schemas.microsoft.com/office/drawing/2014/main" id="{26078B3A-BDAD-41A1-9F35-C5984DFC1734}"/>
              </a:ext>
            </a:extLst>
          </p:cNvPr>
          <p:cNvSpPr txBox="1"/>
          <p:nvPr userDrawn="1"/>
        </p:nvSpPr>
        <p:spPr>
          <a:xfrm>
            <a:off x="4357753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000000"/>
                </a:solidFill>
              </a:rPr>
              <a:t>28</a:t>
            </a:r>
            <a:endParaRPr sz="1200" spc="-50" dirty="0">
              <a:solidFill>
                <a:srgbClr val="000000"/>
              </a:solidFill>
            </a:endParaRPr>
          </a:p>
        </p:txBody>
      </p:sp>
      <p:sp>
        <p:nvSpPr>
          <p:cNvPr id="327" name="D32">
            <a:extLst>
              <a:ext uri="{FF2B5EF4-FFF2-40B4-BE49-F238E27FC236}">
                <a16:creationId xmlns:a16="http://schemas.microsoft.com/office/drawing/2014/main" id="{C780BB48-C3B8-4A7D-8CD2-9CC0EB12E604}"/>
              </a:ext>
            </a:extLst>
          </p:cNvPr>
          <p:cNvSpPr txBox="1"/>
          <p:nvPr userDrawn="1"/>
        </p:nvSpPr>
        <p:spPr>
          <a:xfrm>
            <a:off x="5272997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29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28" name="D33">
            <a:extLst>
              <a:ext uri="{FF2B5EF4-FFF2-40B4-BE49-F238E27FC236}">
                <a16:creationId xmlns:a16="http://schemas.microsoft.com/office/drawing/2014/main" id="{B4674818-F74B-41D4-B967-7EBBD5D30B66}"/>
              </a:ext>
            </a:extLst>
          </p:cNvPr>
          <p:cNvSpPr txBox="1"/>
          <p:nvPr userDrawn="1"/>
        </p:nvSpPr>
        <p:spPr>
          <a:xfrm>
            <a:off x="6188241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000000"/>
                </a:solidFill>
              </a:rPr>
              <a:t>30</a:t>
            </a:r>
            <a:endParaRPr dirty="0">
              <a:solidFill>
                <a:srgbClr val="000000"/>
              </a:solidFill>
            </a:endParaRPr>
          </a:p>
        </p:txBody>
      </p:sp>
      <p:sp>
        <p:nvSpPr>
          <p:cNvPr id="329" name="D34">
            <a:extLst>
              <a:ext uri="{FF2B5EF4-FFF2-40B4-BE49-F238E27FC236}">
                <a16:creationId xmlns:a16="http://schemas.microsoft.com/office/drawing/2014/main" id="{17EFD7A1-C7C0-4FE9-8AC8-DEA58B55C71C}"/>
              </a:ext>
            </a:extLst>
          </p:cNvPr>
          <p:cNvSpPr txBox="1"/>
          <p:nvPr userDrawn="1"/>
        </p:nvSpPr>
        <p:spPr>
          <a:xfrm>
            <a:off x="7103485" y="4700016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1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30" name="D35">
            <a:extLst>
              <a:ext uri="{FF2B5EF4-FFF2-40B4-BE49-F238E27FC236}">
                <a16:creationId xmlns:a16="http://schemas.microsoft.com/office/drawing/2014/main" id="{51D16BC5-9CAC-41D1-8C43-A67B728A1D3A}"/>
              </a:ext>
            </a:extLst>
          </p:cNvPr>
          <p:cNvSpPr txBox="1"/>
          <p:nvPr userDrawn="1"/>
        </p:nvSpPr>
        <p:spPr>
          <a:xfrm>
            <a:off x="8018731" y="4700016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 lvl="0"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2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31" name="D36">
            <a:extLst>
              <a:ext uri="{FF2B5EF4-FFF2-40B4-BE49-F238E27FC236}">
                <a16:creationId xmlns:a16="http://schemas.microsoft.com/office/drawing/2014/main" id="{71A52C63-6219-4E46-808A-48A6EE2C980B}"/>
              </a:ext>
            </a:extLst>
          </p:cNvPr>
          <p:cNvSpPr txBox="1"/>
          <p:nvPr userDrawn="1"/>
        </p:nvSpPr>
        <p:spPr>
          <a:xfrm>
            <a:off x="252726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>
            <a:defPPr>
              <a:defRPr lang="en-US"/>
            </a:defPPr>
            <a:lvl1pPr>
              <a:defRPr sz="1200" spc="-50">
                <a:solidFill>
                  <a:srgbClr val="9FE0F8"/>
                </a:solidFill>
              </a:defRPr>
            </a:lvl1pPr>
          </a:lstStyle>
          <a:p>
            <a:pPr lvl="0"/>
            <a:r>
              <a:rPr lang="en-US">
                <a:solidFill>
                  <a:srgbClr val="9FE0F8"/>
                </a:solidFill>
              </a:rPr>
              <a:t>3</a:t>
            </a:r>
            <a:endParaRPr dirty="0">
              <a:solidFill>
                <a:srgbClr val="9FE0F8"/>
              </a:solidFill>
            </a:endParaRPr>
          </a:p>
        </p:txBody>
      </p:sp>
      <p:sp>
        <p:nvSpPr>
          <p:cNvPr id="332" name="D37">
            <a:extLst>
              <a:ext uri="{FF2B5EF4-FFF2-40B4-BE49-F238E27FC236}">
                <a16:creationId xmlns:a16="http://schemas.microsoft.com/office/drawing/2014/main" id="{F62EE57C-4209-4C82-8431-F14B1281DBA2}"/>
              </a:ext>
            </a:extLst>
          </p:cNvPr>
          <p:cNvSpPr txBox="1"/>
          <p:nvPr userDrawn="1"/>
        </p:nvSpPr>
        <p:spPr>
          <a:xfrm>
            <a:off x="3442509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4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45" name="D38">
            <a:extLst>
              <a:ext uri="{FF2B5EF4-FFF2-40B4-BE49-F238E27FC236}">
                <a16:creationId xmlns:a16="http://schemas.microsoft.com/office/drawing/2014/main" id="{CAFDCB26-1D90-45CF-8125-F8F343D6DD94}"/>
              </a:ext>
            </a:extLst>
          </p:cNvPr>
          <p:cNvSpPr txBox="1"/>
          <p:nvPr userDrawn="1"/>
        </p:nvSpPr>
        <p:spPr>
          <a:xfrm>
            <a:off x="4357753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5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56" name="D39">
            <a:extLst>
              <a:ext uri="{FF2B5EF4-FFF2-40B4-BE49-F238E27FC236}">
                <a16:creationId xmlns:a16="http://schemas.microsoft.com/office/drawing/2014/main" id="{A96C072D-5C61-4E36-B05C-CF7D724D4583}"/>
              </a:ext>
            </a:extLst>
          </p:cNvPr>
          <p:cNvSpPr txBox="1"/>
          <p:nvPr userDrawn="1"/>
        </p:nvSpPr>
        <p:spPr>
          <a:xfrm>
            <a:off x="5272997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6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57" name="D40">
            <a:extLst>
              <a:ext uri="{FF2B5EF4-FFF2-40B4-BE49-F238E27FC236}">
                <a16:creationId xmlns:a16="http://schemas.microsoft.com/office/drawing/2014/main" id="{DA08197E-63F2-4452-A00A-2DC82C998392}"/>
              </a:ext>
            </a:extLst>
          </p:cNvPr>
          <p:cNvSpPr txBox="1"/>
          <p:nvPr userDrawn="1"/>
        </p:nvSpPr>
        <p:spPr>
          <a:xfrm>
            <a:off x="6188241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7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58" name="D41">
            <a:extLst>
              <a:ext uri="{FF2B5EF4-FFF2-40B4-BE49-F238E27FC236}">
                <a16:creationId xmlns:a16="http://schemas.microsoft.com/office/drawing/2014/main" id="{1B3E5E5B-DADC-4A7A-972E-8AC050310816}"/>
              </a:ext>
            </a:extLst>
          </p:cNvPr>
          <p:cNvSpPr txBox="1"/>
          <p:nvPr userDrawn="1"/>
        </p:nvSpPr>
        <p:spPr>
          <a:xfrm>
            <a:off x="7103485" y="5715000"/>
            <a:ext cx="822960" cy="128016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8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59" name="D42">
            <a:extLst>
              <a:ext uri="{FF2B5EF4-FFF2-40B4-BE49-F238E27FC236}">
                <a16:creationId xmlns:a16="http://schemas.microsoft.com/office/drawing/2014/main" id="{1F06A539-FB91-402B-90FF-8E476C228B89}"/>
              </a:ext>
            </a:extLst>
          </p:cNvPr>
          <p:cNvSpPr txBox="1"/>
          <p:nvPr userDrawn="1"/>
        </p:nvSpPr>
        <p:spPr>
          <a:xfrm>
            <a:off x="8018731" y="5715000"/>
            <a:ext cx="822960" cy="123584"/>
          </a:xfrm>
          <a:prstGeom prst="rect">
            <a:avLst/>
          </a:prstGeom>
          <a:noFill/>
        </p:spPr>
        <p:txBody>
          <a:bodyPr wrap="square" lIns="91440" tIns="0" rIns="91440" bIns="0" rtlCol="0" anchor="ctr" anchorCtr="0">
            <a:noAutofit/>
          </a:bodyPr>
          <a:lstStyle/>
          <a:p>
            <a:pPr algn="l"/>
            <a:r>
              <a:rPr lang="en-US" sz="1200" spc="-50">
                <a:solidFill>
                  <a:srgbClr val="9FE0F8"/>
                </a:solidFill>
              </a:rPr>
              <a:t>9</a:t>
            </a:r>
            <a:endParaRPr sz="1200" spc="-50" dirty="0">
              <a:solidFill>
                <a:srgbClr val="9FE0F8"/>
              </a:solidFill>
            </a:endParaRPr>
          </a:p>
        </p:txBody>
      </p:sp>
      <p:sp>
        <p:nvSpPr>
          <p:cNvPr id="360" name="Text Placeholder 2">
            <a:extLst>
              <a:ext uri="{FF2B5EF4-FFF2-40B4-BE49-F238E27FC236}">
                <a16:creationId xmlns:a16="http://schemas.microsoft.com/office/drawing/2014/main" id="{AEFD7BC5-096A-4DFE-BD72-34F87D92C4C0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442509" y="84124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1" name="Text Placeholder 2">
            <a:extLst>
              <a:ext uri="{FF2B5EF4-FFF2-40B4-BE49-F238E27FC236}">
                <a16:creationId xmlns:a16="http://schemas.microsoft.com/office/drawing/2014/main" id="{0886E37E-CDFB-4386-9B7D-49DBEA3DBAB2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357753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2" name="Text Placeholder 2">
            <a:extLst>
              <a:ext uri="{FF2B5EF4-FFF2-40B4-BE49-F238E27FC236}">
                <a16:creationId xmlns:a16="http://schemas.microsoft.com/office/drawing/2014/main" id="{00E165D4-93E8-4032-9CF1-439A76843301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272997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3" name="Text Placeholder 2">
            <a:extLst>
              <a:ext uri="{FF2B5EF4-FFF2-40B4-BE49-F238E27FC236}">
                <a16:creationId xmlns:a16="http://schemas.microsoft.com/office/drawing/2014/main" id="{DE89E637-C230-44BF-9CC7-DAB41D42770B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18824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4" name="Text Placeholder 2">
            <a:extLst>
              <a:ext uri="{FF2B5EF4-FFF2-40B4-BE49-F238E27FC236}">
                <a16:creationId xmlns:a16="http://schemas.microsoft.com/office/drawing/2014/main" id="{56592625-3FF9-411B-B11B-FC9580CF2D61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7103485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5" name="Text Placeholder 2">
            <a:extLst>
              <a:ext uri="{FF2B5EF4-FFF2-40B4-BE49-F238E27FC236}">
                <a16:creationId xmlns:a16="http://schemas.microsoft.com/office/drawing/2014/main" id="{E998D58B-79E2-4817-B749-77ADC5B7085B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8018731" y="8371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6" name="Text Placeholder 2">
            <a:extLst>
              <a:ext uri="{FF2B5EF4-FFF2-40B4-BE49-F238E27FC236}">
                <a16:creationId xmlns:a16="http://schemas.microsoft.com/office/drawing/2014/main" id="{A34D483A-F0F8-4E8E-95A6-47304E5056AD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252726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7" name="Text Placeholder 2">
            <a:extLst>
              <a:ext uri="{FF2B5EF4-FFF2-40B4-BE49-F238E27FC236}">
                <a16:creationId xmlns:a16="http://schemas.microsoft.com/office/drawing/2014/main" id="{C3F250CE-9021-4172-ACF3-D3A1967FEB71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3442509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8" name="Text Placeholder 2">
            <a:extLst>
              <a:ext uri="{FF2B5EF4-FFF2-40B4-BE49-F238E27FC236}">
                <a16:creationId xmlns:a16="http://schemas.microsoft.com/office/drawing/2014/main" id="{E7F94D68-79F6-4328-8CB8-6BB707869240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57753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69" name="Text Placeholder 2">
            <a:extLst>
              <a:ext uri="{FF2B5EF4-FFF2-40B4-BE49-F238E27FC236}">
                <a16:creationId xmlns:a16="http://schemas.microsoft.com/office/drawing/2014/main" id="{90E3F123-EE45-4F7D-978F-769069E92B35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5272997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0" name="Text Placeholder 2">
            <a:extLst>
              <a:ext uri="{FF2B5EF4-FFF2-40B4-BE49-F238E27FC236}">
                <a16:creationId xmlns:a16="http://schemas.microsoft.com/office/drawing/2014/main" id="{9155B5F7-EC60-49CD-8414-BC42B17CE31B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618824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1" name="Text Placeholder 2">
            <a:extLst>
              <a:ext uri="{FF2B5EF4-FFF2-40B4-BE49-F238E27FC236}">
                <a16:creationId xmlns:a16="http://schemas.microsoft.com/office/drawing/2014/main" id="{DD709868-C1C5-49DB-A1E2-8E63C7F1C150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7103485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2" name="Text Placeholder 2">
            <a:extLst>
              <a:ext uri="{FF2B5EF4-FFF2-40B4-BE49-F238E27FC236}">
                <a16:creationId xmlns:a16="http://schemas.microsoft.com/office/drawing/2014/main" id="{F2F20AB1-9088-4B09-BE4E-DD05F7493E20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8018731" y="1856232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3" name="Text Placeholder 2">
            <a:extLst>
              <a:ext uri="{FF2B5EF4-FFF2-40B4-BE49-F238E27FC236}">
                <a16:creationId xmlns:a16="http://schemas.microsoft.com/office/drawing/2014/main" id="{F593C205-9796-485F-BDF5-DAD6567534F7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52726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4" name="Text Placeholder 2">
            <a:extLst>
              <a:ext uri="{FF2B5EF4-FFF2-40B4-BE49-F238E27FC236}">
                <a16:creationId xmlns:a16="http://schemas.microsoft.com/office/drawing/2014/main" id="{09DC6FAF-C811-46A4-AD14-B6B9DF6BCEA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442509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5" name="Text Placeholder 2">
            <a:extLst>
              <a:ext uri="{FF2B5EF4-FFF2-40B4-BE49-F238E27FC236}">
                <a16:creationId xmlns:a16="http://schemas.microsoft.com/office/drawing/2014/main" id="{B5C71A14-A039-4695-A89A-320A55F1E18A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357753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6" name="Text Placeholder 2">
            <a:extLst>
              <a:ext uri="{FF2B5EF4-FFF2-40B4-BE49-F238E27FC236}">
                <a16:creationId xmlns:a16="http://schemas.microsoft.com/office/drawing/2014/main" id="{4031690D-B67F-42B3-A8C5-63650E69E820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5272997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7" name="Text Placeholder 2">
            <a:extLst>
              <a:ext uri="{FF2B5EF4-FFF2-40B4-BE49-F238E27FC236}">
                <a16:creationId xmlns:a16="http://schemas.microsoft.com/office/drawing/2014/main" id="{136B9AB6-80FA-49A3-A0E7-50046E41E2C7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618824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8" name="Text Placeholder 2">
            <a:extLst>
              <a:ext uri="{FF2B5EF4-FFF2-40B4-BE49-F238E27FC236}">
                <a16:creationId xmlns:a16="http://schemas.microsoft.com/office/drawing/2014/main" id="{48F83718-9CF4-4F83-8F62-4EE1E37C818D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7103485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79" name="Text Placeholder 2">
            <a:extLst>
              <a:ext uri="{FF2B5EF4-FFF2-40B4-BE49-F238E27FC236}">
                <a16:creationId xmlns:a16="http://schemas.microsoft.com/office/drawing/2014/main" id="{8D3B1723-30E7-42CB-B40A-FD555BCAB8F3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8018731" y="2871216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0" name="Text Placeholder 2">
            <a:extLst>
              <a:ext uri="{FF2B5EF4-FFF2-40B4-BE49-F238E27FC236}">
                <a16:creationId xmlns:a16="http://schemas.microsoft.com/office/drawing/2014/main" id="{7282E38C-DE86-4F19-AAB4-6F3B8C62DDF0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2726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1" name="Text Placeholder 2">
            <a:extLst>
              <a:ext uri="{FF2B5EF4-FFF2-40B4-BE49-F238E27FC236}">
                <a16:creationId xmlns:a16="http://schemas.microsoft.com/office/drawing/2014/main" id="{40BB2218-2910-4D63-A758-19208B07B875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3442509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2" name="Text Placeholder 2">
            <a:extLst>
              <a:ext uri="{FF2B5EF4-FFF2-40B4-BE49-F238E27FC236}">
                <a16:creationId xmlns:a16="http://schemas.microsoft.com/office/drawing/2014/main" id="{70368E26-D761-463A-AC4A-7FDE5166ECDB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4357753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3" name="Text Placeholder 2">
            <a:extLst>
              <a:ext uri="{FF2B5EF4-FFF2-40B4-BE49-F238E27FC236}">
                <a16:creationId xmlns:a16="http://schemas.microsoft.com/office/drawing/2014/main" id="{F8FE3E11-3203-44E8-BCC7-AAA564FE8657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5272997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4" name="Text Placeholder 2">
            <a:extLst>
              <a:ext uri="{FF2B5EF4-FFF2-40B4-BE49-F238E27FC236}">
                <a16:creationId xmlns:a16="http://schemas.microsoft.com/office/drawing/2014/main" id="{B99B946C-D15F-4E94-8369-51BE1DE43FE6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618824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5" name="Text Placeholder 2">
            <a:extLst>
              <a:ext uri="{FF2B5EF4-FFF2-40B4-BE49-F238E27FC236}">
                <a16:creationId xmlns:a16="http://schemas.microsoft.com/office/drawing/2014/main" id="{00F5E65A-B0C2-4C5E-AFBB-85DC3E1F9F66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7103485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6" name="Text Placeholder 2">
            <a:extLst>
              <a:ext uri="{FF2B5EF4-FFF2-40B4-BE49-F238E27FC236}">
                <a16:creationId xmlns:a16="http://schemas.microsoft.com/office/drawing/2014/main" id="{D96BD075-97FF-4315-80B9-E33BA82D739A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8018731" y="3886200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7" name="Text Placeholder 2">
            <a:extLst>
              <a:ext uri="{FF2B5EF4-FFF2-40B4-BE49-F238E27FC236}">
                <a16:creationId xmlns:a16="http://schemas.microsoft.com/office/drawing/2014/main" id="{B61D1DEF-0BDB-4E32-8405-444262A487B4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252726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8" name="Text Placeholder 2">
            <a:extLst>
              <a:ext uri="{FF2B5EF4-FFF2-40B4-BE49-F238E27FC236}">
                <a16:creationId xmlns:a16="http://schemas.microsoft.com/office/drawing/2014/main" id="{B379B352-2BFF-47CB-AFB6-EBB40607E2CD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3442509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89" name="Text Placeholder 2">
            <a:extLst>
              <a:ext uri="{FF2B5EF4-FFF2-40B4-BE49-F238E27FC236}">
                <a16:creationId xmlns:a16="http://schemas.microsoft.com/office/drawing/2014/main" id="{49EC8E35-A7C5-42F1-B78F-244F5233DF9B}"/>
              </a:ext>
            </a:extLst>
          </p:cNvPr>
          <p:cNvSpPr>
            <a:spLocks noGrp="1"/>
          </p:cNvSpPr>
          <p:nvPr>
            <p:ph type="body" sz="quarter" idx="46" hasCustomPrompt="1"/>
          </p:nvPr>
        </p:nvSpPr>
        <p:spPr>
          <a:xfrm>
            <a:off x="4357753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0" name="Text Placeholder 2">
            <a:extLst>
              <a:ext uri="{FF2B5EF4-FFF2-40B4-BE49-F238E27FC236}">
                <a16:creationId xmlns:a16="http://schemas.microsoft.com/office/drawing/2014/main" id="{70C4B546-D5C7-4FD1-9434-8A6BF5E39B33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5272997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1" name="Text Placeholder 2">
            <a:extLst>
              <a:ext uri="{FF2B5EF4-FFF2-40B4-BE49-F238E27FC236}">
                <a16:creationId xmlns:a16="http://schemas.microsoft.com/office/drawing/2014/main" id="{9074B045-AAC8-4AE1-9841-89AF2048EDC2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618824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2" name="Text Placeholder 2">
            <a:extLst>
              <a:ext uri="{FF2B5EF4-FFF2-40B4-BE49-F238E27FC236}">
                <a16:creationId xmlns:a16="http://schemas.microsoft.com/office/drawing/2014/main" id="{B7FA3CBE-CCA1-4CCA-B226-C99FE101E249}"/>
              </a:ext>
            </a:extLst>
          </p:cNvPr>
          <p:cNvSpPr>
            <a:spLocks noGrp="1"/>
          </p:cNvSpPr>
          <p:nvPr>
            <p:ph type="body" sz="quarter" idx="49" hasCustomPrompt="1"/>
          </p:nvPr>
        </p:nvSpPr>
        <p:spPr>
          <a:xfrm>
            <a:off x="7103485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3" name="Text Placeholder 2">
            <a:extLst>
              <a:ext uri="{FF2B5EF4-FFF2-40B4-BE49-F238E27FC236}">
                <a16:creationId xmlns:a16="http://schemas.microsoft.com/office/drawing/2014/main" id="{FF1AADF3-B4D7-4D26-B475-43E960360A7E}"/>
              </a:ext>
            </a:extLst>
          </p:cNvPr>
          <p:cNvSpPr>
            <a:spLocks noGrp="1"/>
          </p:cNvSpPr>
          <p:nvPr>
            <p:ph type="body" sz="quarter" idx="50" hasCustomPrompt="1"/>
          </p:nvPr>
        </p:nvSpPr>
        <p:spPr>
          <a:xfrm>
            <a:off x="8018731" y="4901184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4" name="Text Placeholder 2">
            <a:extLst>
              <a:ext uri="{FF2B5EF4-FFF2-40B4-BE49-F238E27FC236}">
                <a16:creationId xmlns:a16="http://schemas.microsoft.com/office/drawing/2014/main" id="{E3A58A72-4BBC-4501-98DA-BCF2844545D2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252726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5" name="Text Placeholder 2">
            <a:extLst>
              <a:ext uri="{FF2B5EF4-FFF2-40B4-BE49-F238E27FC236}">
                <a16:creationId xmlns:a16="http://schemas.microsoft.com/office/drawing/2014/main" id="{FA2C7FD4-FD9C-4373-A7ED-D8F05FE59C57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3442509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6" name="Text Placeholder 2">
            <a:extLst>
              <a:ext uri="{FF2B5EF4-FFF2-40B4-BE49-F238E27FC236}">
                <a16:creationId xmlns:a16="http://schemas.microsoft.com/office/drawing/2014/main" id="{524C312A-53DF-4080-8267-0550D8465921}"/>
              </a:ext>
            </a:extLst>
          </p:cNvPr>
          <p:cNvSpPr>
            <a:spLocks noGrp="1"/>
          </p:cNvSpPr>
          <p:nvPr>
            <p:ph type="body" sz="quarter" idx="53" hasCustomPrompt="1"/>
          </p:nvPr>
        </p:nvSpPr>
        <p:spPr>
          <a:xfrm>
            <a:off x="4357753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7" name="Text Placeholder 2">
            <a:extLst>
              <a:ext uri="{FF2B5EF4-FFF2-40B4-BE49-F238E27FC236}">
                <a16:creationId xmlns:a16="http://schemas.microsoft.com/office/drawing/2014/main" id="{405FC9BD-D88E-486D-B6C6-70908DF49BDC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5272997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8" name="Text Placeholder 2">
            <a:extLst>
              <a:ext uri="{FF2B5EF4-FFF2-40B4-BE49-F238E27FC236}">
                <a16:creationId xmlns:a16="http://schemas.microsoft.com/office/drawing/2014/main" id="{FEE3CEC4-5EFB-4C3A-819E-DA99C05FB366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618824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399" name="Text Placeholder 2">
            <a:extLst>
              <a:ext uri="{FF2B5EF4-FFF2-40B4-BE49-F238E27FC236}">
                <a16:creationId xmlns:a16="http://schemas.microsoft.com/office/drawing/2014/main" id="{BBE87BCE-D1D3-458A-8FC2-E440244099B2}"/>
              </a:ext>
            </a:extLst>
          </p:cNvPr>
          <p:cNvSpPr>
            <a:spLocks noGrp="1"/>
          </p:cNvSpPr>
          <p:nvPr>
            <p:ph type="body" sz="quarter" idx="56" hasCustomPrompt="1"/>
          </p:nvPr>
        </p:nvSpPr>
        <p:spPr>
          <a:xfrm>
            <a:off x="7103485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0" name="Text Placeholder 2">
            <a:extLst>
              <a:ext uri="{FF2B5EF4-FFF2-40B4-BE49-F238E27FC236}">
                <a16:creationId xmlns:a16="http://schemas.microsoft.com/office/drawing/2014/main" id="{83C8CAEC-B053-46F5-9F70-EC05501F81DB}"/>
              </a:ext>
            </a:extLst>
          </p:cNvPr>
          <p:cNvSpPr>
            <a:spLocks noGrp="1"/>
          </p:cNvSpPr>
          <p:nvPr>
            <p:ph type="body" sz="quarter" idx="57" hasCustomPrompt="1"/>
          </p:nvPr>
        </p:nvSpPr>
        <p:spPr>
          <a:xfrm>
            <a:off x="8018731" y="5916168"/>
            <a:ext cx="822960" cy="731520"/>
          </a:xfrm>
        </p:spPr>
        <p:txBody>
          <a:bodyPr lIns="27432" tIns="27432" rIns="27432" bIns="45720" anchor="t">
            <a:normAutofit/>
          </a:bodyPr>
          <a:lstStyle>
            <a:lvl1pPr marL="0" indent="0" algn="l">
              <a:lnSpc>
                <a:spcPct val="85000"/>
              </a:lnSpc>
              <a:spcBef>
                <a:spcPts val="0"/>
              </a:spcBef>
              <a:buNone/>
              <a:defRPr sz="105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2pPr>
            <a:lvl3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3pPr>
            <a:lvl4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4pPr>
            <a:lvl5pPr marL="0" indent="0">
              <a:lnSpc>
                <a:spcPct val="85000"/>
              </a:lnSpc>
              <a:spcBef>
                <a:spcPts val="0"/>
              </a:spcBef>
              <a:buNone/>
              <a:defRPr sz="900"/>
            </a:lvl5pPr>
          </a:lstStyle>
          <a:p>
            <a:pPr lvl="0"/>
            <a:r>
              <a:rPr lang="en-US" dirty="0"/>
              <a:t>Click to add text</a:t>
            </a:r>
          </a:p>
        </p:txBody>
      </p:sp>
      <p:sp>
        <p:nvSpPr>
          <p:cNvPr id="401" name="TextBox 400">
            <a:extLst>
              <a:ext uri="{FF2B5EF4-FFF2-40B4-BE49-F238E27FC236}">
                <a16:creationId xmlns:a16="http://schemas.microsoft.com/office/drawing/2014/main" id="{3FE01102-3C86-4AFA-97CA-7AAA94F61813}"/>
              </a:ext>
            </a:extLst>
          </p:cNvPr>
          <p:cNvSpPr txBox="1"/>
          <p:nvPr userDrawn="1"/>
        </p:nvSpPr>
        <p:spPr>
          <a:xfrm>
            <a:off x="252726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Sunday</a:t>
            </a:r>
          </a:p>
        </p:txBody>
      </p:sp>
      <p:sp>
        <p:nvSpPr>
          <p:cNvPr id="402" name="TextBox 401">
            <a:extLst>
              <a:ext uri="{FF2B5EF4-FFF2-40B4-BE49-F238E27FC236}">
                <a16:creationId xmlns:a16="http://schemas.microsoft.com/office/drawing/2014/main" id="{8014973F-973B-4D04-9EA5-49627259D8F3}"/>
              </a:ext>
            </a:extLst>
          </p:cNvPr>
          <p:cNvSpPr txBox="1"/>
          <p:nvPr userDrawn="1"/>
        </p:nvSpPr>
        <p:spPr>
          <a:xfrm>
            <a:off x="3442509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Monday</a:t>
            </a:r>
          </a:p>
        </p:txBody>
      </p:sp>
      <p:sp>
        <p:nvSpPr>
          <p:cNvPr id="403" name="TextBox 402">
            <a:extLst>
              <a:ext uri="{FF2B5EF4-FFF2-40B4-BE49-F238E27FC236}">
                <a16:creationId xmlns:a16="http://schemas.microsoft.com/office/drawing/2014/main" id="{359633BD-6153-4E33-9C2E-1F253EA98358}"/>
              </a:ext>
            </a:extLst>
          </p:cNvPr>
          <p:cNvSpPr txBox="1"/>
          <p:nvPr userDrawn="1"/>
        </p:nvSpPr>
        <p:spPr>
          <a:xfrm>
            <a:off x="4357753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Tuesday</a:t>
            </a:r>
          </a:p>
        </p:txBody>
      </p:sp>
      <p:sp>
        <p:nvSpPr>
          <p:cNvPr id="404" name="TextBox 403">
            <a:extLst>
              <a:ext uri="{FF2B5EF4-FFF2-40B4-BE49-F238E27FC236}">
                <a16:creationId xmlns:a16="http://schemas.microsoft.com/office/drawing/2014/main" id="{1CB07EBF-AAF5-4678-854B-EE41DE7F5B67}"/>
              </a:ext>
            </a:extLst>
          </p:cNvPr>
          <p:cNvSpPr txBox="1"/>
          <p:nvPr userDrawn="1"/>
        </p:nvSpPr>
        <p:spPr>
          <a:xfrm>
            <a:off x="5272997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Wednesday</a:t>
            </a:r>
          </a:p>
        </p:txBody>
      </p:sp>
      <p:sp>
        <p:nvSpPr>
          <p:cNvPr id="405" name="TextBox 404">
            <a:extLst>
              <a:ext uri="{FF2B5EF4-FFF2-40B4-BE49-F238E27FC236}">
                <a16:creationId xmlns:a16="http://schemas.microsoft.com/office/drawing/2014/main" id="{17838F30-4032-4C9C-A593-8F34BFAFC369}"/>
              </a:ext>
            </a:extLst>
          </p:cNvPr>
          <p:cNvSpPr txBox="1"/>
          <p:nvPr userDrawn="1"/>
        </p:nvSpPr>
        <p:spPr>
          <a:xfrm>
            <a:off x="618824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Thursday</a:t>
            </a:r>
          </a:p>
        </p:txBody>
      </p:sp>
      <p:sp>
        <p:nvSpPr>
          <p:cNvPr id="406" name="TextBox 405">
            <a:extLst>
              <a:ext uri="{FF2B5EF4-FFF2-40B4-BE49-F238E27FC236}">
                <a16:creationId xmlns:a16="http://schemas.microsoft.com/office/drawing/2014/main" id="{B91943D4-A904-4508-9CD0-016108A987A6}"/>
              </a:ext>
            </a:extLst>
          </p:cNvPr>
          <p:cNvSpPr txBox="1"/>
          <p:nvPr userDrawn="1"/>
        </p:nvSpPr>
        <p:spPr>
          <a:xfrm>
            <a:off x="7103485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Friday</a:t>
            </a:r>
          </a:p>
        </p:txBody>
      </p:sp>
      <p:sp>
        <p:nvSpPr>
          <p:cNvPr id="407" name="TextBox 406">
            <a:extLst>
              <a:ext uri="{FF2B5EF4-FFF2-40B4-BE49-F238E27FC236}">
                <a16:creationId xmlns:a16="http://schemas.microsoft.com/office/drawing/2014/main" id="{7DAF5430-BDC5-4CEC-BD96-0F1D08A7836E}"/>
              </a:ext>
            </a:extLst>
          </p:cNvPr>
          <p:cNvSpPr txBox="1"/>
          <p:nvPr userDrawn="1"/>
        </p:nvSpPr>
        <p:spPr>
          <a:xfrm>
            <a:off x="8018731" y="336084"/>
            <a:ext cx="822960" cy="12801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ctr"/>
            <a:r>
              <a:rPr lang="en-US" sz="1000" cap="none" spc="-50" baseline="0" noProof="0">
                <a:solidFill>
                  <a:srgbClr val="C00000"/>
                </a:solidFill>
              </a:rPr>
              <a:t>Saturday</a:t>
            </a:r>
          </a:p>
        </p:txBody>
      </p:sp>
      <p:cxnSp>
        <p:nvCxnSpPr>
          <p:cNvPr id="408" name="Straight Connector 407">
            <a:extLst>
              <a:ext uri="{FF2B5EF4-FFF2-40B4-BE49-F238E27FC236}">
                <a16:creationId xmlns:a16="http://schemas.microsoft.com/office/drawing/2014/main" id="{D1CBB018-2B00-44A7-9EDE-BCBEFC1EF347}"/>
              </a:ext>
            </a:extLst>
          </p:cNvPr>
          <p:cNvCxnSpPr/>
          <p:nvPr userDrawn="1"/>
        </p:nvCxnSpPr>
        <p:spPr>
          <a:xfrm>
            <a:off x="2514600" y="57250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9" name="Straight Connector 408">
            <a:extLst>
              <a:ext uri="{FF2B5EF4-FFF2-40B4-BE49-F238E27FC236}">
                <a16:creationId xmlns:a16="http://schemas.microsoft.com/office/drawing/2014/main" id="{AFD3F8AD-D8C8-4F61-800A-D99E09EE9E66}"/>
              </a:ext>
            </a:extLst>
          </p:cNvPr>
          <p:cNvCxnSpPr/>
          <p:nvPr userDrawn="1"/>
        </p:nvCxnSpPr>
        <p:spPr>
          <a:xfrm>
            <a:off x="2514600" y="158258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0" name="Straight Connector 409">
            <a:extLst>
              <a:ext uri="{FF2B5EF4-FFF2-40B4-BE49-F238E27FC236}">
                <a16:creationId xmlns:a16="http://schemas.microsoft.com/office/drawing/2014/main" id="{99B082D8-EA90-4704-B1B1-9DFD8AD31D84}"/>
              </a:ext>
            </a:extLst>
          </p:cNvPr>
          <p:cNvCxnSpPr/>
          <p:nvPr userDrawn="1"/>
        </p:nvCxnSpPr>
        <p:spPr>
          <a:xfrm>
            <a:off x="2514600" y="2592655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1" name="Straight Connector 410">
            <a:extLst>
              <a:ext uri="{FF2B5EF4-FFF2-40B4-BE49-F238E27FC236}">
                <a16:creationId xmlns:a16="http://schemas.microsoft.com/office/drawing/2014/main" id="{1E7BE1F9-8856-4FDD-8B5C-986D39B8D7A1}"/>
              </a:ext>
            </a:extLst>
          </p:cNvPr>
          <p:cNvCxnSpPr/>
          <p:nvPr userDrawn="1"/>
        </p:nvCxnSpPr>
        <p:spPr>
          <a:xfrm>
            <a:off x="2514600" y="3602729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2" name="Straight Connector 411">
            <a:extLst>
              <a:ext uri="{FF2B5EF4-FFF2-40B4-BE49-F238E27FC236}">
                <a16:creationId xmlns:a16="http://schemas.microsoft.com/office/drawing/2014/main" id="{16004751-114C-4130-81D2-A7D6E2C44097}"/>
              </a:ext>
            </a:extLst>
          </p:cNvPr>
          <p:cNvCxnSpPr/>
          <p:nvPr userDrawn="1"/>
        </p:nvCxnSpPr>
        <p:spPr>
          <a:xfrm>
            <a:off x="2514600" y="4612803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3" name="Straight Connector 412">
            <a:extLst>
              <a:ext uri="{FF2B5EF4-FFF2-40B4-BE49-F238E27FC236}">
                <a16:creationId xmlns:a16="http://schemas.microsoft.com/office/drawing/2014/main" id="{D4508765-C170-4619-A5AB-DAEBDB08C0B7}"/>
              </a:ext>
            </a:extLst>
          </p:cNvPr>
          <p:cNvCxnSpPr/>
          <p:nvPr userDrawn="1"/>
        </p:nvCxnSpPr>
        <p:spPr>
          <a:xfrm>
            <a:off x="2514600" y="5622877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4" name="Straight Connector 413">
            <a:extLst>
              <a:ext uri="{FF2B5EF4-FFF2-40B4-BE49-F238E27FC236}">
                <a16:creationId xmlns:a16="http://schemas.microsoft.com/office/drawing/2014/main" id="{056B099D-9A03-4AC4-B6CD-9228DA5D86FD}"/>
              </a:ext>
            </a:extLst>
          </p:cNvPr>
          <p:cNvCxnSpPr/>
          <p:nvPr userDrawn="1"/>
        </p:nvCxnSpPr>
        <p:spPr>
          <a:xfrm>
            <a:off x="2514600" y="6632951"/>
            <a:ext cx="6400800" cy="0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5" name="Straight Connector 414">
            <a:extLst>
              <a:ext uri="{FF2B5EF4-FFF2-40B4-BE49-F238E27FC236}">
                <a16:creationId xmlns:a16="http://schemas.microsoft.com/office/drawing/2014/main" id="{CFC83130-09B4-4AB4-9AD2-93A20A5865E0}"/>
              </a:ext>
            </a:extLst>
          </p:cNvPr>
          <p:cNvCxnSpPr/>
          <p:nvPr userDrawn="1"/>
        </p:nvCxnSpPr>
        <p:spPr>
          <a:xfrm flipV="1">
            <a:off x="342820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Straight Connector 415">
            <a:extLst>
              <a:ext uri="{FF2B5EF4-FFF2-40B4-BE49-F238E27FC236}">
                <a16:creationId xmlns:a16="http://schemas.microsoft.com/office/drawing/2014/main" id="{A3402F6C-8FAE-4743-A886-6BD9B33C4CA1}"/>
              </a:ext>
            </a:extLst>
          </p:cNvPr>
          <p:cNvCxnSpPr/>
          <p:nvPr userDrawn="1"/>
        </p:nvCxnSpPr>
        <p:spPr>
          <a:xfrm flipV="1">
            <a:off x="43408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7" name="Straight Connector 416">
            <a:extLst>
              <a:ext uri="{FF2B5EF4-FFF2-40B4-BE49-F238E27FC236}">
                <a16:creationId xmlns:a16="http://schemas.microsoft.com/office/drawing/2014/main" id="{90AE09C3-42AB-4F97-B995-D085E243FB58}"/>
              </a:ext>
            </a:extLst>
          </p:cNvPr>
          <p:cNvCxnSpPr/>
          <p:nvPr userDrawn="1"/>
        </p:nvCxnSpPr>
        <p:spPr>
          <a:xfrm flipV="1">
            <a:off x="5255267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8" name="Straight Connector 417">
            <a:extLst>
              <a:ext uri="{FF2B5EF4-FFF2-40B4-BE49-F238E27FC236}">
                <a16:creationId xmlns:a16="http://schemas.microsoft.com/office/drawing/2014/main" id="{F8776AAD-5407-4785-BEC0-A812FF315153}"/>
              </a:ext>
            </a:extLst>
          </p:cNvPr>
          <p:cNvCxnSpPr/>
          <p:nvPr userDrawn="1"/>
        </p:nvCxnSpPr>
        <p:spPr>
          <a:xfrm flipV="1">
            <a:off x="61722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9" name="Straight Connector 418">
            <a:extLst>
              <a:ext uri="{FF2B5EF4-FFF2-40B4-BE49-F238E27FC236}">
                <a16:creationId xmlns:a16="http://schemas.microsoft.com/office/drawing/2014/main" id="{9AA4202B-AC8F-4ABE-9C65-DC4EACD25D15}"/>
              </a:ext>
            </a:extLst>
          </p:cNvPr>
          <p:cNvCxnSpPr/>
          <p:nvPr userDrawn="1"/>
        </p:nvCxnSpPr>
        <p:spPr>
          <a:xfrm flipV="1">
            <a:off x="70866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0" name="Straight Connector 419">
            <a:extLst>
              <a:ext uri="{FF2B5EF4-FFF2-40B4-BE49-F238E27FC236}">
                <a16:creationId xmlns:a16="http://schemas.microsoft.com/office/drawing/2014/main" id="{1D6323A2-B371-4DC5-9A98-64BBB8E67A5E}"/>
              </a:ext>
            </a:extLst>
          </p:cNvPr>
          <p:cNvCxnSpPr/>
          <p:nvPr userDrawn="1"/>
        </p:nvCxnSpPr>
        <p:spPr>
          <a:xfrm flipV="1">
            <a:off x="8001000" y="572509"/>
            <a:ext cx="0" cy="6056888"/>
          </a:xfrm>
          <a:prstGeom prst="line">
            <a:avLst/>
          </a:prstGeom>
          <a:ln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761304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9EE0F8"/>
            </a:gs>
            <a:gs pos="17000">
              <a:srgbClr val="BFEBFA"/>
            </a:gs>
            <a:gs pos="92000">
              <a:srgbClr val="FFFFFF"/>
            </a:gs>
            <a:gs pos="51000">
              <a:srgbClr val="DFF5FD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>
            <a:gsLst>
              <a:gs pos="0">
                <a:srgbClr val="9EE0F8"/>
              </a:gs>
              <a:gs pos="17000">
                <a:srgbClr val="BFEBFA"/>
              </a:gs>
              <a:gs pos="92000">
                <a:srgbClr val="FFFFFF"/>
              </a:gs>
              <a:gs pos="51000">
                <a:srgbClr val="DFF5FD"/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19100" y="427038"/>
            <a:ext cx="8420100" cy="48736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dirty="0"/>
              <a:t>Click to </a:t>
            </a:r>
            <a:r>
              <a:rPr lang="en-US" dirty="0"/>
              <a:t>add title</a:t>
            </a:r>
            <a:endParaRPr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19100" y="1219200"/>
            <a:ext cx="8305800" cy="52197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dirty="0"/>
              <a:t>Click to </a:t>
            </a:r>
            <a:r>
              <a:rPr lang="en-US" dirty="0"/>
              <a:t>add text</a:t>
            </a:r>
            <a:endParaRPr dirty="0"/>
          </a:p>
          <a:p>
            <a:pPr lvl="1"/>
            <a:r>
              <a:rPr dirty="0"/>
              <a:t>Second level</a:t>
            </a:r>
          </a:p>
          <a:p>
            <a:pPr lvl="2"/>
            <a:r>
              <a:rPr dirty="0"/>
              <a:t>Third level</a:t>
            </a:r>
          </a:p>
          <a:p>
            <a:pPr lvl="3"/>
            <a:r>
              <a:rPr dirty="0"/>
              <a:t>Fourth level</a:t>
            </a:r>
          </a:p>
          <a:p>
            <a:pPr lvl="4"/>
            <a:r>
              <a:rPr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19100" y="6596743"/>
            <a:ext cx="2133600" cy="18505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A01BAF-3B5C-49DA-A4A9-3BD9ADB0955D}" type="datetimeFigureOut">
              <a:rPr lang="en-US"/>
              <a:pPr/>
              <a:t>12/28/2019</a:t>
            </a:fld>
            <a:endParaRPr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596743"/>
            <a:ext cx="2895600" cy="18505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91300" y="6596743"/>
            <a:ext cx="2133600" cy="18505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5B5863-7865-48FE-BD3C-D42099226715}" type="slidenum">
              <a:rPr/>
              <a:pPr/>
              <a:t>‹#›</a:t>
            </a:fld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8614770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72" r:id="rId2"/>
    <p:sldLayoutId id="2147483673" r:id="rId3"/>
    <p:sldLayoutId id="2147483674" r:id="rId4"/>
    <p:sldLayoutId id="2147483675" r:id="rId5"/>
    <p:sldLayoutId id="2147483676" r:id="rId6"/>
    <p:sldLayoutId id="2147483677" r:id="rId7"/>
    <p:sldLayoutId id="2147483678" r:id="rId8"/>
    <p:sldLayoutId id="2147483679" r:id="rId9"/>
    <p:sldLayoutId id="2147483680" r:id="rId10"/>
    <p:sldLayoutId id="2147483681" r:id="rId11"/>
    <p:sldLayoutId id="2147483682" r:id="rId12"/>
    <p:sldLayoutId id="2147483649" r:id="rId13"/>
    <p:sldLayoutId id="2147483650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2880">
          <p15:clr>
            <a:srgbClr val="F26B43"/>
          </p15:clr>
        </p15:guide>
        <p15:guide id="2" orient="horz" pos="216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0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1164E25-1CE9-40B5-A28B-2721B568B37B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A9E376F-1C19-49C7-AF91-30950C56E29F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8"/>
          </p:nvPr>
        </p:nvSpPr>
        <p:spPr>
          <a:xfrm>
            <a:off x="4357753" y="837116"/>
            <a:ext cx="822960" cy="731520"/>
          </a:xfrm>
        </p:spPr>
        <p:txBody>
          <a:bodyPr/>
          <a:lstStyle/>
          <a:p>
            <a:r>
              <a:rPr lang="en-US" dirty="0"/>
              <a:t>New Year’s Day</a:t>
            </a:r>
          </a:p>
          <a:p>
            <a:endParaRPr lang="en-US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5A652AC-6883-41A8-8B90-2B66FF1217B4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39A7791A-7D62-427B-925C-4A8B1CFAAD20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71B2AE28-3164-4AED-83A0-E230D02B0EA1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0C23780F-36B8-45BC-95F1-2BDD693F02A1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FA3DAC81-8A73-42B9-842A-64F714503F89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7A4B773D-5FAC-4210-81AC-0AA262516CCB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F5147E8B-AEB7-49DB-90E4-A34A695CA53A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40EA836A-C48E-4E80-B4D0-EF894E11562D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C2D9B364-6C77-40C4-929B-E81683FB72E8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39607EDD-30B1-42E3-A943-644BD906CD61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06E18B9E-61A4-47D1-A2DE-9317C15391E4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4684D1B2-AE43-424B-9BE5-87E91B9DDAA3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64121DDB-2296-421D-886D-F7BF9E7FCFD7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FEA29155-882F-4DAA-BEE6-65575CFCDC9F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2252B640-9853-4B01-933D-81266D083796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DE02A608-B819-430D-84FA-04731F61F14A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B47FE66B-CA05-4186-932A-DB16B118B05E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9F10CF43-4E11-45A5-B66C-9B1E1D691DC3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C16C0E51-2B4E-450E-9CE8-18BE19922676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1629F728-01F7-40AE-A9E1-829DC4A41F7C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FED1A1AA-CE56-49E3-AC7F-2C370918E838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E1BE03C7-3B60-4E5B-8BAA-FA1C4D2CEDDF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50FD86BB-52E8-4ECE-AA9A-8B45D758A286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A600A9D5-5ED2-444C-B42A-352708CCCB0D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36F050CD-2F73-4EF2-AEBC-1970B4EF7370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495F98DC-A59D-4E06-999A-0FC0B45D0EC7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6" name="Text Placeholder 255">
            <a:extLst>
              <a:ext uri="{FF2B5EF4-FFF2-40B4-BE49-F238E27FC236}">
                <a16:creationId xmlns:a16="http://schemas.microsoft.com/office/drawing/2014/main" id="{70061D10-F01D-4E06-A15E-919A3A282E2C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7" name="Text Placeholder 256">
            <a:extLst>
              <a:ext uri="{FF2B5EF4-FFF2-40B4-BE49-F238E27FC236}">
                <a16:creationId xmlns:a16="http://schemas.microsoft.com/office/drawing/2014/main" id="{49B61203-DF3A-4AC0-967A-8F4FC1DDA003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8" name="Text Placeholder 257">
            <a:extLst>
              <a:ext uri="{FF2B5EF4-FFF2-40B4-BE49-F238E27FC236}">
                <a16:creationId xmlns:a16="http://schemas.microsoft.com/office/drawing/2014/main" id="{00601D13-74AB-4471-A208-DFCEB57FD382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9" name="Text Placeholder 258">
            <a:extLst>
              <a:ext uri="{FF2B5EF4-FFF2-40B4-BE49-F238E27FC236}">
                <a16:creationId xmlns:a16="http://schemas.microsoft.com/office/drawing/2014/main" id="{5B4BAFF5-B94E-44CA-AD20-2AF7A19ED42C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0" name="Text Placeholder 259">
            <a:extLst>
              <a:ext uri="{FF2B5EF4-FFF2-40B4-BE49-F238E27FC236}">
                <a16:creationId xmlns:a16="http://schemas.microsoft.com/office/drawing/2014/main" id="{8DC78902-EAE5-4A4F-B9B9-0AA2A63520BB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1" name="Text Placeholder 260">
            <a:extLst>
              <a:ext uri="{FF2B5EF4-FFF2-40B4-BE49-F238E27FC236}">
                <a16:creationId xmlns:a16="http://schemas.microsoft.com/office/drawing/2014/main" id="{6EB831BA-0ADA-4014-8EA3-EE9C255CC369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2" name="Text Placeholder 261">
            <a:extLst>
              <a:ext uri="{FF2B5EF4-FFF2-40B4-BE49-F238E27FC236}">
                <a16:creationId xmlns:a16="http://schemas.microsoft.com/office/drawing/2014/main" id="{A57A017C-384A-4E75-A695-536E73744E97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3" name="Text Placeholder 262">
            <a:extLst>
              <a:ext uri="{FF2B5EF4-FFF2-40B4-BE49-F238E27FC236}">
                <a16:creationId xmlns:a16="http://schemas.microsoft.com/office/drawing/2014/main" id="{323D8DF2-3B29-4499-AF09-AA522D4DB607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4" name="Text Placeholder 263">
            <a:extLst>
              <a:ext uri="{FF2B5EF4-FFF2-40B4-BE49-F238E27FC236}">
                <a16:creationId xmlns:a16="http://schemas.microsoft.com/office/drawing/2014/main" id="{4DDB1F9F-7E17-4393-853A-5D12E6130AD0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5" name="Text Placeholder 264">
            <a:extLst>
              <a:ext uri="{FF2B5EF4-FFF2-40B4-BE49-F238E27FC236}">
                <a16:creationId xmlns:a16="http://schemas.microsoft.com/office/drawing/2014/main" id="{77CC4915-8E84-4F1C-B833-B1649048BFEE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6" name="Text Placeholder 265">
            <a:extLst>
              <a:ext uri="{FF2B5EF4-FFF2-40B4-BE49-F238E27FC236}">
                <a16:creationId xmlns:a16="http://schemas.microsoft.com/office/drawing/2014/main" id="{96931ECE-1EDB-47C2-A737-93AF81797FF2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7" name="Text Placeholder 266">
            <a:extLst>
              <a:ext uri="{FF2B5EF4-FFF2-40B4-BE49-F238E27FC236}">
                <a16:creationId xmlns:a16="http://schemas.microsoft.com/office/drawing/2014/main" id="{C58C4098-084D-4350-8A27-9C7B620A4A61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8" name="Text Placeholder 267">
            <a:extLst>
              <a:ext uri="{FF2B5EF4-FFF2-40B4-BE49-F238E27FC236}">
                <a16:creationId xmlns:a16="http://schemas.microsoft.com/office/drawing/2014/main" id="{5D435098-06B6-4C35-B21D-C245AC2D5676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9" name="Title 268" hidden="1">
            <a:extLst>
              <a:ext uri="{FF2B5EF4-FFF2-40B4-BE49-F238E27FC236}">
                <a16:creationId xmlns:a16="http://schemas.microsoft.com/office/drawing/2014/main" id="{80419678-1297-48C3-87D0-50ABE7A1520F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7239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January</a:t>
            </a:r>
          </a:p>
        </p:txBody>
      </p:sp>
    </p:spTree>
    <p:extLst>
      <p:ext uri="{BB962C8B-B14F-4D97-AF65-F5344CB8AC3E}">
        <p14:creationId xmlns:p14="http://schemas.microsoft.com/office/powerpoint/2010/main" val="71022727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>
            <a:extLst>
              <a:ext uri="{FF2B5EF4-FFF2-40B4-BE49-F238E27FC236}">
                <a16:creationId xmlns:a16="http://schemas.microsoft.com/office/drawing/2014/main" id="{F5620481-EEEA-4421-AAA4-221F6C3E9DD4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4191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October</a:t>
            </a:r>
          </a:p>
        </p:txBody>
      </p:sp>
      <p:sp>
        <p:nvSpPr>
          <p:cNvPr id="46" name="Text Placeholder 45">
            <a:extLst>
              <a:ext uri="{FF2B5EF4-FFF2-40B4-BE49-F238E27FC236}">
                <a16:creationId xmlns:a16="http://schemas.microsoft.com/office/drawing/2014/main" id="{CAE80F3E-26B0-42D6-852E-BEFF2B058D9D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7" name="Text Placeholder 46">
            <a:extLst>
              <a:ext uri="{FF2B5EF4-FFF2-40B4-BE49-F238E27FC236}">
                <a16:creationId xmlns:a16="http://schemas.microsoft.com/office/drawing/2014/main" id="{F95A2AA7-6DDF-4082-8714-D088380EB666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" name="Text Placeholder 47">
            <a:extLst>
              <a:ext uri="{FF2B5EF4-FFF2-40B4-BE49-F238E27FC236}">
                <a16:creationId xmlns:a16="http://schemas.microsoft.com/office/drawing/2014/main" id="{C32BDD47-F69F-48AC-8865-0BBA9B8C018A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9" name="Text Placeholder 48">
            <a:extLst>
              <a:ext uri="{FF2B5EF4-FFF2-40B4-BE49-F238E27FC236}">
                <a16:creationId xmlns:a16="http://schemas.microsoft.com/office/drawing/2014/main" id="{64B9213F-C930-4D8F-A314-94A3EF4EBF08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" name="Text Placeholder 49">
            <a:extLst>
              <a:ext uri="{FF2B5EF4-FFF2-40B4-BE49-F238E27FC236}">
                <a16:creationId xmlns:a16="http://schemas.microsoft.com/office/drawing/2014/main" id="{31CE3DC1-AC19-44DE-B9AB-1CD1A43FE144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" name="Text Placeholder 50">
            <a:extLst>
              <a:ext uri="{FF2B5EF4-FFF2-40B4-BE49-F238E27FC236}">
                <a16:creationId xmlns:a16="http://schemas.microsoft.com/office/drawing/2014/main" id="{5B154AC3-8BC7-4340-99BC-37C037330083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" name="Text Placeholder 51">
            <a:extLst>
              <a:ext uri="{FF2B5EF4-FFF2-40B4-BE49-F238E27FC236}">
                <a16:creationId xmlns:a16="http://schemas.microsoft.com/office/drawing/2014/main" id="{47F87461-AA23-42EA-BA97-6E9672A07F38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3" name="Text Placeholder 52">
            <a:extLst>
              <a:ext uri="{FF2B5EF4-FFF2-40B4-BE49-F238E27FC236}">
                <a16:creationId xmlns:a16="http://schemas.microsoft.com/office/drawing/2014/main" id="{A10774B7-8D3E-488B-805E-594326C32C2F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" name="Text Placeholder 53">
            <a:extLst>
              <a:ext uri="{FF2B5EF4-FFF2-40B4-BE49-F238E27FC236}">
                <a16:creationId xmlns:a16="http://schemas.microsoft.com/office/drawing/2014/main" id="{0ED9A2C2-3D7A-46C2-8E6C-3B801F17F8A9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5" name="Text Placeholder 54">
            <a:extLst>
              <a:ext uri="{FF2B5EF4-FFF2-40B4-BE49-F238E27FC236}">
                <a16:creationId xmlns:a16="http://schemas.microsoft.com/office/drawing/2014/main" id="{C0B5A29E-7B8A-4BAD-8DA8-F54AE27A7071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" name="Text Placeholder 55">
            <a:extLst>
              <a:ext uri="{FF2B5EF4-FFF2-40B4-BE49-F238E27FC236}">
                <a16:creationId xmlns:a16="http://schemas.microsoft.com/office/drawing/2014/main" id="{71D86E14-2410-42C4-B571-97D42AF68D67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7" name="Text Placeholder 56">
            <a:extLst>
              <a:ext uri="{FF2B5EF4-FFF2-40B4-BE49-F238E27FC236}">
                <a16:creationId xmlns:a16="http://schemas.microsoft.com/office/drawing/2014/main" id="{11F693B2-815B-4174-9E18-8A9316BC3A1B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" name="Text Placeholder 57">
            <a:extLst>
              <a:ext uri="{FF2B5EF4-FFF2-40B4-BE49-F238E27FC236}">
                <a16:creationId xmlns:a16="http://schemas.microsoft.com/office/drawing/2014/main" id="{A6E3ADC7-6420-4439-ABF3-D6165071063D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9" name="Text Placeholder 58">
            <a:extLst>
              <a:ext uri="{FF2B5EF4-FFF2-40B4-BE49-F238E27FC236}">
                <a16:creationId xmlns:a16="http://schemas.microsoft.com/office/drawing/2014/main" id="{9CD3A965-68EB-4E5E-BE7A-312B8A731B3C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" name="Text Placeholder 59">
            <a:extLst>
              <a:ext uri="{FF2B5EF4-FFF2-40B4-BE49-F238E27FC236}">
                <a16:creationId xmlns:a16="http://schemas.microsoft.com/office/drawing/2014/main" id="{FE8248C6-37F0-495D-9BF6-C5D9CE1D48AA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" name="Text Placeholder 60">
            <a:extLst>
              <a:ext uri="{FF2B5EF4-FFF2-40B4-BE49-F238E27FC236}">
                <a16:creationId xmlns:a16="http://schemas.microsoft.com/office/drawing/2014/main" id="{042CDC4B-8D41-4989-A97A-5DA05A583A54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" name="Text Placeholder 61">
            <a:extLst>
              <a:ext uri="{FF2B5EF4-FFF2-40B4-BE49-F238E27FC236}">
                <a16:creationId xmlns:a16="http://schemas.microsoft.com/office/drawing/2014/main" id="{FEE9D833-3C86-440D-84B1-15CD0BAB83B9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" name="Text Placeholder 62">
            <a:extLst>
              <a:ext uri="{FF2B5EF4-FFF2-40B4-BE49-F238E27FC236}">
                <a16:creationId xmlns:a16="http://schemas.microsoft.com/office/drawing/2014/main" id="{5E4B33A4-DE2C-4CC3-998A-E053115D06AF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" name="Text Placeholder 63">
            <a:extLst>
              <a:ext uri="{FF2B5EF4-FFF2-40B4-BE49-F238E27FC236}">
                <a16:creationId xmlns:a16="http://schemas.microsoft.com/office/drawing/2014/main" id="{812A653A-ECAC-49E8-A34E-8FE77F85ED8F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" name="Text Placeholder 64">
            <a:extLst>
              <a:ext uri="{FF2B5EF4-FFF2-40B4-BE49-F238E27FC236}">
                <a16:creationId xmlns:a16="http://schemas.microsoft.com/office/drawing/2014/main" id="{904E40F8-1528-4D6A-B5F7-53FE2E314DD5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" name="Text Placeholder 65">
            <a:extLst>
              <a:ext uri="{FF2B5EF4-FFF2-40B4-BE49-F238E27FC236}">
                <a16:creationId xmlns:a16="http://schemas.microsoft.com/office/drawing/2014/main" id="{1A49B002-F2E3-45BC-8862-9A349E4995E2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" name="Text Placeholder 66">
            <a:extLst>
              <a:ext uri="{FF2B5EF4-FFF2-40B4-BE49-F238E27FC236}">
                <a16:creationId xmlns:a16="http://schemas.microsoft.com/office/drawing/2014/main" id="{297CD1AE-5826-4346-8CFC-1B169CC8B336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" name="Text Placeholder 67">
            <a:extLst>
              <a:ext uri="{FF2B5EF4-FFF2-40B4-BE49-F238E27FC236}">
                <a16:creationId xmlns:a16="http://schemas.microsoft.com/office/drawing/2014/main" id="{4AF6CA79-8AE4-4FF6-B9A7-0EABF74A3503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" name="Text Placeholder 68">
            <a:extLst>
              <a:ext uri="{FF2B5EF4-FFF2-40B4-BE49-F238E27FC236}">
                <a16:creationId xmlns:a16="http://schemas.microsoft.com/office/drawing/2014/main" id="{D581A878-9E50-494C-99CC-D29B53E63E45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" name="Text Placeholder 69">
            <a:extLst>
              <a:ext uri="{FF2B5EF4-FFF2-40B4-BE49-F238E27FC236}">
                <a16:creationId xmlns:a16="http://schemas.microsoft.com/office/drawing/2014/main" id="{0F96C89E-722F-4F48-AF51-DCC6C8312C3F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1" name="Text Placeholder 70">
            <a:extLst>
              <a:ext uri="{FF2B5EF4-FFF2-40B4-BE49-F238E27FC236}">
                <a16:creationId xmlns:a16="http://schemas.microsoft.com/office/drawing/2014/main" id="{AA4A2CE0-C305-46DA-AD98-18F3549CFC0F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" name="Text Placeholder 71">
            <a:extLst>
              <a:ext uri="{FF2B5EF4-FFF2-40B4-BE49-F238E27FC236}">
                <a16:creationId xmlns:a16="http://schemas.microsoft.com/office/drawing/2014/main" id="{5B279F5F-F1F1-41A4-9D62-A51817EE221A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3" name="Text Placeholder 72">
            <a:extLst>
              <a:ext uri="{FF2B5EF4-FFF2-40B4-BE49-F238E27FC236}">
                <a16:creationId xmlns:a16="http://schemas.microsoft.com/office/drawing/2014/main" id="{345E7A9B-6C3B-467C-AD22-1364B1D16798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" name="Text Placeholder 73">
            <a:extLst>
              <a:ext uri="{FF2B5EF4-FFF2-40B4-BE49-F238E27FC236}">
                <a16:creationId xmlns:a16="http://schemas.microsoft.com/office/drawing/2014/main" id="{A82917A4-BFF3-40CA-B3EE-26B20908403C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5" name="Text Placeholder 74">
            <a:extLst>
              <a:ext uri="{FF2B5EF4-FFF2-40B4-BE49-F238E27FC236}">
                <a16:creationId xmlns:a16="http://schemas.microsoft.com/office/drawing/2014/main" id="{2F9F7288-4889-4971-B214-A1EABBC8D9AB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" name="Text Placeholder 75">
            <a:extLst>
              <a:ext uri="{FF2B5EF4-FFF2-40B4-BE49-F238E27FC236}">
                <a16:creationId xmlns:a16="http://schemas.microsoft.com/office/drawing/2014/main" id="{DB5EE868-79E7-48C9-A125-984D56D1370C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7" name="Text Placeholder 76">
            <a:extLst>
              <a:ext uri="{FF2B5EF4-FFF2-40B4-BE49-F238E27FC236}">
                <a16:creationId xmlns:a16="http://schemas.microsoft.com/office/drawing/2014/main" id="{1BF97185-672F-4CED-AA90-5F229F3DD0EB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8" name="Text Placeholder 77">
            <a:extLst>
              <a:ext uri="{FF2B5EF4-FFF2-40B4-BE49-F238E27FC236}">
                <a16:creationId xmlns:a16="http://schemas.microsoft.com/office/drawing/2014/main" id="{7F113D30-DBDA-40E2-8867-60FD4BC49A12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9" name="Text Placeholder 78">
            <a:extLst>
              <a:ext uri="{FF2B5EF4-FFF2-40B4-BE49-F238E27FC236}">
                <a16:creationId xmlns:a16="http://schemas.microsoft.com/office/drawing/2014/main" id="{6ECB443C-15AF-4D5B-BEC0-A15A9B59296C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" name="Text Placeholder 79">
            <a:extLst>
              <a:ext uri="{FF2B5EF4-FFF2-40B4-BE49-F238E27FC236}">
                <a16:creationId xmlns:a16="http://schemas.microsoft.com/office/drawing/2014/main" id="{C1355B12-456B-4D53-9376-3E1157FB9ED8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1" name="Text Placeholder 80">
            <a:extLst>
              <a:ext uri="{FF2B5EF4-FFF2-40B4-BE49-F238E27FC236}">
                <a16:creationId xmlns:a16="http://schemas.microsoft.com/office/drawing/2014/main" id="{DE73A2F8-7CE6-4DC7-9E74-FCA1B44CCC30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" name="Text Placeholder 81">
            <a:extLst>
              <a:ext uri="{FF2B5EF4-FFF2-40B4-BE49-F238E27FC236}">
                <a16:creationId xmlns:a16="http://schemas.microsoft.com/office/drawing/2014/main" id="{8D5D5F1A-F448-4971-BC13-C8415F9DE788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3" name="Text Placeholder 82">
            <a:extLst>
              <a:ext uri="{FF2B5EF4-FFF2-40B4-BE49-F238E27FC236}">
                <a16:creationId xmlns:a16="http://schemas.microsoft.com/office/drawing/2014/main" id="{70A67AC8-0840-4F09-B7A0-F7959524132E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" name="Text Placeholder 83">
            <a:extLst>
              <a:ext uri="{FF2B5EF4-FFF2-40B4-BE49-F238E27FC236}">
                <a16:creationId xmlns:a16="http://schemas.microsoft.com/office/drawing/2014/main" id="{E0B474F6-80B9-42FB-A22B-D1FC17A13FE9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5" name="Text Placeholder 84">
            <a:extLst>
              <a:ext uri="{FF2B5EF4-FFF2-40B4-BE49-F238E27FC236}">
                <a16:creationId xmlns:a16="http://schemas.microsoft.com/office/drawing/2014/main" id="{B6E4CD45-AECF-4465-BAAC-C87C417428D4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6" name="Text Placeholder 85">
            <a:extLst>
              <a:ext uri="{FF2B5EF4-FFF2-40B4-BE49-F238E27FC236}">
                <a16:creationId xmlns:a16="http://schemas.microsoft.com/office/drawing/2014/main" id="{64BC6ABA-C2E6-4C1F-B1BE-19AC27BF70DB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" name="Text Placeholder 86">
            <a:extLst>
              <a:ext uri="{FF2B5EF4-FFF2-40B4-BE49-F238E27FC236}">
                <a16:creationId xmlns:a16="http://schemas.microsoft.com/office/drawing/2014/main" id="{DADC7754-5393-4C31-A361-262767DC05DD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352222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>
            <a:extLst>
              <a:ext uri="{FF2B5EF4-FFF2-40B4-BE49-F238E27FC236}">
                <a16:creationId xmlns:a16="http://schemas.microsoft.com/office/drawing/2014/main" id="{005FC8A3-E13B-4826-9209-7BF50A171C0E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4191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November</a:t>
            </a:r>
          </a:p>
        </p:txBody>
      </p:sp>
      <p:sp>
        <p:nvSpPr>
          <p:cNvPr id="46" name="Text Placeholder 45">
            <a:extLst>
              <a:ext uri="{FF2B5EF4-FFF2-40B4-BE49-F238E27FC236}">
                <a16:creationId xmlns:a16="http://schemas.microsoft.com/office/drawing/2014/main" id="{D3A4B6C1-907E-4658-B7A8-DF22F0654206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7" name="Text Placeholder 46">
            <a:extLst>
              <a:ext uri="{FF2B5EF4-FFF2-40B4-BE49-F238E27FC236}">
                <a16:creationId xmlns:a16="http://schemas.microsoft.com/office/drawing/2014/main" id="{B6D63EB8-B903-41A5-9415-5FB1EEE1E1DF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" name="Text Placeholder 47">
            <a:extLst>
              <a:ext uri="{FF2B5EF4-FFF2-40B4-BE49-F238E27FC236}">
                <a16:creationId xmlns:a16="http://schemas.microsoft.com/office/drawing/2014/main" id="{4821D507-76DF-4790-8097-551348B5E801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9" name="Text Placeholder 48">
            <a:extLst>
              <a:ext uri="{FF2B5EF4-FFF2-40B4-BE49-F238E27FC236}">
                <a16:creationId xmlns:a16="http://schemas.microsoft.com/office/drawing/2014/main" id="{BC8B5818-5F1D-41F1-A4A0-FC2AB9BC4CC5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" name="Text Placeholder 49">
            <a:extLst>
              <a:ext uri="{FF2B5EF4-FFF2-40B4-BE49-F238E27FC236}">
                <a16:creationId xmlns:a16="http://schemas.microsoft.com/office/drawing/2014/main" id="{799063A4-946D-4A92-814A-C933A41FF283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" name="Text Placeholder 50">
            <a:extLst>
              <a:ext uri="{FF2B5EF4-FFF2-40B4-BE49-F238E27FC236}">
                <a16:creationId xmlns:a16="http://schemas.microsoft.com/office/drawing/2014/main" id="{E413E886-8FB3-4585-87E3-71921188023F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" name="Text Placeholder 51">
            <a:extLst>
              <a:ext uri="{FF2B5EF4-FFF2-40B4-BE49-F238E27FC236}">
                <a16:creationId xmlns:a16="http://schemas.microsoft.com/office/drawing/2014/main" id="{A210D71A-2143-4C8B-BADE-13653C326F4C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3" name="Text Placeholder 52">
            <a:extLst>
              <a:ext uri="{FF2B5EF4-FFF2-40B4-BE49-F238E27FC236}">
                <a16:creationId xmlns:a16="http://schemas.microsoft.com/office/drawing/2014/main" id="{55CF9647-7360-45F4-BE89-11F7292FE06F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" name="Text Placeholder 53">
            <a:extLst>
              <a:ext uri="{FF2B5EF4-FFF2-40B4-BE49-F238E27FC236}">
                <a16:creationId xmlns:a16="http://schemas.microsoft.com/office/drawing/2014/main" id="{B80AF5E6-1B61-4B8E-8DF6-028A51E1EACB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5" name="Text Placeholder 54">
            <a:extLst>
              <a:ext uri="{FF2B5EF4-FFF2-40B4-BE49-F238E27FC236}">
                <a16:creationId xmlns:a16="http://schemas.microsoft.com/office/drawing/2014/main" id="{3BC45460-E829-4EEC-BE43-581218C41724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" name="Text Placeholder 55">
            <a:extLst>
              <a:ext uri="{FF2B5EF4-FFF2-40B4-BE49-F238E27FC236}">
                <a16:creationId xmlns:a16="http://schemas.microsoft.com/office/drawing/2014/main" id="{BF3CF1CD-4E80-4085-A098-2472ECB24F62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7" name="Text Placeholder 56">
            <a:extLst>
              <a:ext uri="{FF2B5EF4-FFF2-40B4-BE49-F238E27FC236}">
                <a16:creationId xmlns:a16="http://schemas.microsoft.com/office/drawing/2014/main" id="{63CE38E4-B011-4100-AFF1-99820C543945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" name="Text Placeholder 57">
            <a:extLst>
              <a:ext uri="{FF2B5EF4-FFF2-40B4-BE49-F238E27FC236}">
                <a16:creationId xmlns:a16="http://schemas.microsoft.com/office/drawing/2014/main" id="{E485292E-5835-4320-A075-1370DB4C14D4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9" name="Text Placeholder 58">
            <a:extLst>
              <a:ext uri="{FF2B5EF4-FFF2-40B4-BE49-F238E27FC236}">
                <a16:creationId xmlns:a16="http://schemas.microsoft.com/office/drawing/2014/main" id="{CED52580-3A92-4D03-9218-F22C14FB612F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" name="Text Placeholder 59">
            <a:extLst>
              <a:ext uri="{FF2B5EF4-FFF2-40B4-BE49-F238E27FC236}">
                <a16:creationId xmlns:a16="http://schemas.microsoft.com/office/drawing/2014/main" id="{48AE9BED-FDBD-43B9-80DF-A073B3ED3387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" name="Text Placeholder 60">
            <a:extLst>
              <a:ext uri="{FF2B5EF4-FFF2-40B4-BE49-F238E27FC236}">
                <a16:creationId xmlns:a16="http://schemas.microsoft.com/office/drawing/2014/main" id="{A462F36A-365E-44EC-B1AA-75A858F56FF1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" name="Text Placeholder 61">
            <a:extLst>
              <a:ext uri="{FF2B5EF4-FFF2-40B4-BE49-F238E27FC236}">
                <a16:creationId xmlns:a16="http://schemas.microsoft.com/office/drawing/2014/main" id="{816AEF22-06A8-41F9-AB1A-791A0A6A08C8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" name="Text Placeholder 62">
            <a:extLst>
              <a:ext uri="{FF2B5EF4-FFF2-40B4-BE49-F238E27FC236}">
                <a16:creationId xmlns:a16="http://schemas.microsoft.com/office/drawing/2014/main" id="{2E4787EE-818D-45C1-BA7E-555178C337D4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" name="Text Placeholder 63">
            <a:extLst>
              <a:ext uri="{FF2B5EF4-FFF2-40B4-BE49-F238E27FC236}">
                <a16:creationId xmlns:a16="http://schemas.microsoft.com/office/drawing/2014/main" id="{171A2D62-331A-4463-B292-A9AEA9D9F9D8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" name="Text Placeholder 64">
            <a:extLst>
              <a:ext uri="{FF2B5EF4-FFF2-40B4-BE49-F238E27FC236}">
                <a16:creationId xmlns:a16="http://schemas.microsoft.com/office/drawing/2014/main" id="{71125E04-1E90-47BF-A388-98EE95D86CDE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" name="Text Placeholder 65">
            <a:extLst>
              <a:ext uri="{FF2B5EF4-FFF2-40B4-BE49-F238E27FC236}">
                <a16:creationId xmlns:a16="http://schemas.microsoft.com/office/drawing/2014/main" id="{7D8C1F63-5A6E-42B6-AD10-EB574937F3A1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" name="Text Placeholder 66">
            <a:extLst>
              <a:ext uri="{FF2B5EF4-FFF2-40B4-BE49-F238E27FC236}">
                <a16:creationId xmlns:a16="http://schemas.microsoft.com/office/drawing/2014/main" id="{41FFEDD4-0969-46A4-A45E-C64C1417749A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" name="Text Placeholder 67">
            <a:extLst>
              <a:ext uri="{FF2B5EF4-FFF2-40B4-BE49-F238E27FC236}">
                <a16:creationId xmlns:a16="http://schemas.microsoft.com/office/drawing/2014/main" id="{77E05ACC-73B5-4E3B-BC65-ACBA3BEF32D5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" name="Text Placeholder 68">
            <a:extLst>
              <a:ext uri="{FF2B5EF4-FFF2-40B4-BE49-F238E27FC236}">
                <a16:creationId xmlns:a16="http://schemas.microsoft.com/office/drawing/2014/main" id="{484D806B-C9A0-49A4-A37B-5B70BB34B4F5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" name="Text Placeholder 69">
            <a:extLst>
              <a:ext uri="{FF2B5EF4-FFF2-40B4-BE49-F238E27FC236}">
                <a16:creationId xmlns:a16="http://schemas.microsoft.com/office/drawing/2014/main" id="{4F0A3FD1-56FF-4C4B-8869-BFA5FDF70989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1" name="Text Placeholder 70">
            <a:extLst>
              <a:ext uri="{FF2B5EF4-FFF2-40B4-BE49-F238E27FC236}">
                <a16:creationId xmlns:a16="http://schemas.microsoft.com/office/drawing/2014/main" id="{D59714F6-591E-42B0-A072-49D5CE6BA933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" name="Text Placeholder 71">
            <a:extLst>
              <a:ext uri="{FF2B5EF4-FFF2-40B4-BE49-F238E27FC236}">
                <a16:creationId xmlns:a16="http://schemas.microsoft.com/office/drawing/2014/main" id="{33B22FA4-5555-428D-A903-ED3F51845760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3" name="Text Placeholder 72">
            <a:extLst>
              <a:ext uri="{FF2B5EF4-FFF2-40B4-BE49-F238E27FC236}">
                <a16:creationId xmlns:a16="http://schemas.microsoft.com/office/drawing/2014/main" id="{C4DC9DDB-BDDD-446C-B692-C76CF4E92FFE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" name="Text Placeholder 73">
            <a:extLst>
              <a:ext uri="{FF2B5EF4-FFF2-40B4-BE49-F238E27FC236}">
                <a16:creationId xmlns:a16="http://schemas.microsoft.com/office/drawing/2014/main" id="{AB24CE98-D36B-4441-89E1-19259289D487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5" name="Text Placeholder 74">
            <a:extLst>
              <a:ext uri="{FF2B5EF4-FFF2-40B4-BE49-F238E27FC236}">
                <a16:creationId xmlns:a16="http://schemas.microsoft.com/office/drawing/2014/main" id="{30ADA3C3-386B-4D72-90EC-A8E0CC22241E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" name="Text Placeholder 75">
            <a:extLst>
              <a:ext uri="{FF2B5EF4-FFF2-40B4-BE49-F238E27FC236}">
                <a16:creationId xmlns:a16="http://schemas.microsoft.com/office/drawing/2014/main" id="{E076D1F3-A662-424B-AB01-040C773B195D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7" name="Text Placeholder 76">
            <a:extLst>
              <a:ext uri="{FF2B5EF4-FFF2-40B4-BE49-F238E27FC236}">
                <a16:creationId xmlns:a16="http://schemas.microsoft.com/office/drawing/2014/main" id="{7625615F-385F-4B75-8FB4-0308AEE27041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8" name="Text Placeholder 77">
            <a:extLst>
              <a:ext uri="{FF2B5EF4-FFF2-40B4-BE49-F238E27FC236}">
                <a16:creationId xmlns:a16="http://schemas.microsoft.com/office/drawing/2014/main" id="{56D5B701-834F-4FE2-A930-3ADE2A0368A0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9" name="Text Placeholder 78">
            <a:extLst>
              <a:ext uri="{FF2B5EF4-FFF2-40B4-BE49-F238E27FC236}">
                <a16:creationId xmlns:a16="http://schemas.microsoft.com/office/drawing/2014/main" id="{753082F8-65D9-4647-9243-EBD1A510912C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" name="Text Placeholder 79">
            <a:extLst>
              <a:ext uri="{FF2B5EF4-FFF2-40B4-BE49-F238E27FC236}">
                <a16:creationId xmlns:a16="http://schemas.microsoft.com/office/drawing/2014/main" id="{B3EC6500-D9B9-4A3A-A560-1FFCACF3E38A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1" name="Text Placeholder 80">
            <a:extLst>
              <a:ext uri="{FF2B5EF4-FFF2-40B4-BE49-F238E27FC236}">
                <a16:creationId xmlns:a16="http://schemas.microsoft.com/office/drawing/2014/main" id="{90B7A249-ED84-4B03-8AE7-D9200FAEA7E7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" name="Text Placeholder 81">
            <a:extLst>
              <a:ext uri="{FF2B5EF4-FFF2-40B4-BE49-F238E27FC236}">
                <a16:creationId xmlns:a16="http://schemas.microsoft.com/office/drawing/2014/main" id="{FD2FFDDA-A2DD-4A71-8014-832E221A1C58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3" name="Text Placeholder 82">
            <a:extLst>
              <a:ext uri="{FF2B5EF4-FFF2-40B4-BE49-F238E27FC236}">
                <a16:creationId xmlns:a16="http://schemas.microsoft.com/office/drawing/2014/main" id="{EAC9921B-43E0-4B2D-A58C-627522994719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" name="Text Placeholder 83">
            <a:extLst>
              <a:ext uri="{FF2B5EF4-FFF2-40B4-BE49-F238E27FC236}">
                <a16:creationId xmlns:a16="http://schemas.microsoft.com/office/drawing/2014/main" id="{73C4E0B5-ADA5-4875-94F1-5A1D7E9A5909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5" name="Text Placeholder 84">
            <a:extLst>
              <a:ext uri="{FF2B5EF4-FFF2-40B4-BE49-F238E27FC236}">
                <a16:creationId xmlns:a16="http://schemas.microsoft.com/office/drawing/2014/main" id="{AFF1F877-360A-421D-886F-532D68AD4CD5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6" name="Text Placeholder 85">
            <a:extLst>
              <a:ext uri="{FF2B5EF4-FFF2-40B4-BE49-F238E27FC236}">
                <a16:creationId xmlns:a16="http://schemas.microsoft.com/office/drawing/2014/main" id="{4DEFBEFC-C453-418D-93C4-F86DB31634D7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" name="Text Placeholder 86">
            <a:extLst>
              <a:ext uri="{FF2B5EF4-FFF2-40B4-BE49-F238E27FC236}">
                <a16:creationId xmlns:a16="http://schemas.microsoft.com/office/drawing/2014/main" id="{F5087421-9B35-472C-9DF7-6EEA0D92461E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90741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>
            <a:extLst>
              <a:ext uri="{FF2B5EF4-FFF2-40B4-BE49-F238E27FC236}">
                <a16:creationId xmlns:a16="http://schemas.microsoft.com/office/drawing/2014/main" id="{66CA9C2B-ACBC-42FA-A0A8-DE1D6AA00D4F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4191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December</a:t>
            </a:r>
          </a:p>
        </p:txBody>
      </p:sp>
      <p:sp>
        <p:nvSpPr>
          <p:cNvPr id="46" name="Text Placeholder 45">
            <a:extLst>
              <a:ext uri="{FF2B5EF4-FFF2-40B4-BE49-F238E27FC236}">
                <a16:creationId xmlns:a16="http://schemas.microsoft.com/office/drawing/2014/main" id="{DF6A95D0-B781-4447-AAB4-EE3C0B94A2D3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7" name="Text Placeholder 46">
            <a:extLst>
              <a:ext uri="{FF2B5EF4-FFF2-40B4-BE49-F238E27FC236}">
                <a16:creationId xmlns:a16="http://schemas.microsoft.com/office/drawing/2014/main" id="{C812EC24-0A23-4B6C-87BF-DE5D85FB6ADB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" name="Text Placeholder 47">
            <a:extLst>
              <a:ext uri="{FF2B5EF4-FFF2-40B4-BE49-F238E27FC236}">
                <a16:creationId xmlns:a16="http://schemas.microsoft.com/office/drawing/2014/main" id="{A0555E70-A06E-4DDC-AAD9-6B5D91D4FE02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9" name="Text Placeholder 48">
            <a:extLst>
              <a:ext uri="{FF2B5EF4-FFF2-40B4-BE49-F238E27FC236}">
                <a16:creationId xmlns:a16="http://schemas.microsoft.com/office/drawing/2014/main" id="{9DC9BB5C-1240-410A-B2D7-EE8349FACCC1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" name="Text Placeholder 49">
            <a:extLst>
              <a:ext uri="{FF2B5EF4-FFF2-40B4-BE49-F238E27FC236}">
                <a16:creationId xmlns:a16="http://schemas.microsoft.com/office/drawing/2014/main" id="{C7B26432-D147-4305-9AD5-72BA7C5D9CB2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" name="Text Placeholder 50">
            <a:extLst>
              <a:ext uri="{FF2B5EF4-FFF2-40B4-BE49-F238E27FC236}">
                <a16:creationId xmlns:a16="http://schemas.microsoft.com/office/drawing/2014/main" id="{C14413DD-CD35-4DE7-985D-22364192AD0F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" name="Text Placeholder 51">
            <a:extLst>
              <a:ext uri="{FF2B5EF4-FFF2-40B4-BE49-F238E27FC236}">
                <a16:creationId xmlns:a16="http://schemas.microsoft.com/office/drawing/2014/main" id="{91E2CE47-7F3F-48B7-BCC3-61C858CCD86C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3" name="Text Placeholder 52">
            <a:extLst>
              <a:ext uri="{FF2B5EF4-FFF2-40B4-BE49-F238E27FC236}">
                <a16:creationId xmlns:a16="http://schemas.microsoft.com/office/drawing/2014/main" id="{7A85E29F-4D24-4A41-9B05-0EB385819AA3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" name="Text Placeholder 53">
            <a:extLst>
              <a:ext uri="{FF2B5EF4-FFF2-40B4-BE49-F238E27FC236}">
                <a16:creationId xmlns:a16="http://schemas.microsoft.com/office/drawing/2014/main" id="{D88A98F4-B43C-417D-9DF7-832752D33816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5" name="Text Placeholder 54">
            <a:extLst>
              <a:ext uri="{FF2B5EF4-FFF2-40B4-BE49-F238E27FC236}">
                <a16:creationId xmlns:a16="http://schemas.microsoft.com/office/drawing/2014/main" id="{26A82A00-229D-4B7E-9015-B0B2D0D46D38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" name="Text Placeholder 55">
            <a:extLst>
              <a:ext uri="{FF2B5EF4-FFF2-40B4-BE49-F238E27FC236}">
                <a16:creationId xmlns:a16="http://schemas.microsoft.com/office/drawing/2014/main" id="{7C054C04-9FA2-4539-940F-20E20769DEEB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7" name="Text Placeholder 56">
            <a:extLst>
              <a:ext uri="{FF2B5EF4-FFF2-40B4-BE49-F238E27FC236}">
                <a16:creationId xmlns:a16="http://schemas.microsoft.com/office/drawing/2014/main" id="{22DC00BB-E700-440C-9E43-7511918CA6B2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" name="Text Placeholder 57">
            <a:extLst>
              <a:ext uri="{FF2B5EF4-FFF2-40B4-BE49-F238E27FC236}">
                <a16:creationId xmlns:a16="http://schemas.microsoft.com/office/drawing/2014/main" id="{079AC234-FAAE-4A86-B742-0E16B2E13930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9" name="Text Placeholder 58">
            <a:extLst>
              <a:ext uri="{FF2B5EF4-FFF2-40B4-BE49-F238E27FC236}">
                <a16:creationId xmlns:a16="http://schemas.microsoft.com/office/drawing/2014/main" id="{759DCE7F-B719-4F6E-AB52-A6B2C758BC05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" name="Text Placeholder 59">
            <a:extLst>
              <a:ext uri="{FF2B5EF4-FFF2-40B4-BE49-F238E27FC236}">
                <a16:creationId xmlns:a16="http://schemas.microsoft.com/office/drawing/2014/main" id="{6B075801-97DA-441C-BE47-F2645118AD50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" name="Text Placeholder 60">
            <a:extLst>
              <a:ext uri="{FF2B5EF4-FFF2-40B4-BE49-F238E27FC236}">
                <a16:creationId xmlns:a16="http://schemas.microsoft.com/office/drawing/2014/main" id="{966F55EB-78E6-4C2B-9C0C-12E524053697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" name="Text Placeholder 61">
            <a:extLst>
              <a:ext uri="{FF2B5EF4-FFF2-40B4-BE49-F238E27FC236}">
                <a16:creationId xmlns:a16="http://schemas.microsoft.com/office/drawing/2014/main" id="{22A9142F-E894-49BC-8B28-D970B2C671D9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" name="Text Placeholder 62">
            <a:extLst>
              <a:ext uri="{FF2B5EF4-FFF2-40B4-BE49-F238E27FC236}">
                <a16:creationId xmlns:a16="http://schemas.microsoft.com/office/drawing/2014/main" id="{1CFAFB84-1BCE-461E-837F-906C4ACF4CEC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" name="Text Placeholder 63">
            <a:extLst>
              <a:ext uri="{FF2B5EF4-FFF2-40B4-BE49-F238E27FC236}">
                <a16:creationId xmlns:a16="http://schemas.microsoft.com/office/drawing/2014/main" id="{EE062EA3-6FC7-498A-9A38-65DD25B995C2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" name="Text Placeholder 64">
            <a:extLst>
              <a:ext uri="{FF2B5EF4-FFF2-40B4-BE49-F238E27FC236}">
                <a16:creationId xmlns:a16="http://schemas.microsoft.com/office/drawing/2014/main" id="{C97A4F97-B6DD-43E6-851B-FC65078C1E44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" name="Text Placeholder 65">
            <a:extLst>
              <a:ext uri="{FF2B5EF4-FFF2-40B4-BE49-F238E27FC236}">
                <a16:creationId xmlns:a16="http://schemas.microsoft.com/office/drawing/2014/main" id="{AE1C1F0C-B0EA-4FE0-A70C-3433D7321D24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" name="Text Placeholder 66">
            <a:extLst>
              <a:ext uri="{FF2B5EF4-FFF2-40B4-BE49-F238E27FC236}">
                <a16:creationId xmlns:a16="http://schemas.microsoft.com/office/drawing/2014/main" id="{5BFC19E4-54ED-4EF6-8F3D-122B4945D4A9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" name="Text Placeholder 67">
            <a:extLst>
              <a:ext uri="{FF2B5EF4-FFF2-40B4-BE49-F238E27FC236}">
                <a16:creationId xmlns:a16="http://schemas.microsoft.com/office/drawing/2014/main" id="{0F128D49-0680-4D8F-B772-03CD563A2D8A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" name="Text Placeholder 68">
            <a:extLst>
              <a:ext uri="{FF2B5EF4-FFF2-40B4-BE49-F238E27FC236}">
                <a16:creationId xmlns:a16="http://schemas.microsoft.com/office/drawing/2014/main" id="{E1C5ADCC-8C62-4353-ADE1-AC7DAF2950EF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" name="Text Placeholder 69">
            <a:extLst>
              <a:ext uri="{FF2B5EF4-FFF2-40B4-BE49-F238E27FC236}">
                <a16:creationId xmlns:a16="http://schemas.microsoft.com/office/drawing/2014/main" id="{885B78D5-86EE-4A69-82E9-72B3BFBF2227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1" name="Text Placeholder 70">
            <a:extLst>
              <a:ext uri="{FF2B5EF4-FFF2-40B4-BE49-F238E27FC236}">
                <a16:creationId xmlns:a16="http://schemas.microsoft.com/office/drawing/2014/main" id="{42AB5535-D276-4F80-8C3F-7A96E12527F6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" name="Text Placeholder 71">
            <a:extLst>
              <a:ext uri="{FF2B5EF4-FFF2-40B4-BE49-F238E27FC236}">
                <a16:creationId xmlns:a16="http://schemas.microsoft.com/office/drawing/2014/main" id="{9C47A0D3-A644-41BE-BAED-A8E1EEC56631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3" name="Text Placeholder 72">
            <a:extLst>
              <a:ext uri="{FF2B5EF4-FFF2-40B4-BE49-F238E27FC236}">
                <a16:creationId xmlns:a16="http://schemas.microsoft.com/office/drawing/2014/main" id="{3E938A89-25F6-4355-B6F7-DFCA4A14E1CE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" name="Text Placeholder 73">
            <a:extLst>
              <a:ext uri="{FF2B5EF4-FFF2-40B4-BE49-F238E27FC236}">
                <a16:creationId xmlns:a16="http://schemas.microsoft.com/office/drawing/2014/main" id="{06A75B3B-8256-4B1F-8868-D1102D4ECF5B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5" name="Text Placeholder 74">
            <a:extLst>
              <a:ext uri="{FF2B5EF4-FFF2-40B4-BE49-F238E27FC236}">
                <a16:creationId xmlns:a16="http://schemas.microsoft.com/office/drawing/2014/main" id="{DED52099-8A9C-42AD-A1ED-E9BEF2462105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" name="Text Placeholder 75">
            <a:extLst>
              <a:ext uri="{FF2B5EF4-FFF2-40B4-BE49-F238E27FC236}">
                <a16:creationId xmlns:a16="http://schemas.microsoft.com/office/drawing/2014/main" id="{9ACD167A-D6AD-4DAC-B045-EA4D56CB7FB0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7" name="Text Placeholder 76">
            <a:extLst>
              <a:ext uri="{FF2B5EF4-FFF2-40B4-BE49-F238E27FC236}">
                <a16:creationId xmlns:a16="http://schemas.microsoft.com/office/drawing/2014/main" id="{9470BD6D-2D6F-4462-8C25-7CD369984BE5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8" name="Text Placeholder 77">
            <a:extLst>
              <a:ext uri="{FF2B5EF4-FFF2-40B4-BE49-F238E27FC236}">
                <a16:creationId xmlns:a16="http://schemas.microsoft.com/office/drawing/2014/main" id="{4B022C6E-E3C7-444A-BC63-EEA8A0FFF1F9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9" name="Text Placeholder 78">
            <a:extLst>
              <a:ext uri="{FF2B5EF4-FFF2-40B4-BE49-F238E27FC236}">
                <a16:creationId xmlns:a16="http://schemas.microsoft.com/office/drawing/2014/main" id="{00F428B6-83C6-4A1F-9640-D4CAC4D5E169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" name="Text Placeholder 79">
            <a:extLst>
              <a:ext uri="{FF2B5EF4-FFF2-40B4-BE49-F238E27FC236}">
                <a16:creationId xmlns:a16="http://schemas.microsoft.com/office/drawing/2014/main" id="{29321CEB-738B-4571-BB5A-B73909A826A9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1" name="Text Placeholder 80">
            <a:extLst>
              <a:ext uri="{FF2B5EF4-FFF2-40B4-BE49-F238E27FC236}">
                <a16:creationId xmlns:a16="http://schemas.microsoft.com/office/drawing/2014/main" id="{44DC760E-1355-4AED-B593-8CAFFAC4328B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" name="Text Placeholder 81">
            <a:extLst>
              <a:ext uri="{FF2B5EF4-FFF2-40B4-BE49-F238E27FC236}">
                <a16:creationId xmlns:a16="http://schemas.microsoft.com/office/drawing/2014/main" id="{C8C2AE30-5771-4CC9-ACB8-387870E7246C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3" name="Text Placeholder 82">
            <a:extLst>
              <a:ext uri="{FF2B5EF4-FFF2-40B4-BE49-F238E27FC236}">
                <a16:creationId xmlns:a16="http://schemas.microsoft.com/office/drawing/2014/main" id="{3BF24E21-5844-4AD5-868F-504472CDC931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" name="Text Placeholder 83">
            <a:extLst>
              <a:ext uri="{FF2B5EF4-FFF2-40B4-BE49-F238E27FC236}">
                <a16:creationId xmlns:a16="http://schemas.microsoft.com/office/drawing/2014/main" id="{F418F301-F971-436E-9078-D028A90AAFDF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5" name="Text Placeholder 84">
            <a:extLst>
              <a:ext uri="{FF2B5EF4-FFF2-40B4-BE49-F238E27FC236}">
                <a16:creationId xmlns:a16="http://schemas.microsoft.com/office/drawing/2014/main" id="{FA4F19AB-4485-4A24-A04A-F6C3EC27D602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6" name="Text Placeholder 85">
            <a:extLst>
              <a:ext uri="{FF2B5EF4-FFF2-40B4-BE49-F238E27FC236}">
                <a16:creationId xmlns:a16="http://schemas.microsoft.com/office/drawing/2014/main" id="{586BD485-7465-42AC-A8ED-EE3C9E66AC46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" name="Text Placeholder 86">
            <a:extLst>
              <a:ext uri="{FF2B5EF4-FFF2-40B4-BE49-F238E27FC236}">
                <a16:creationId xmlns:a16="http://schemas.microsoft.com/office/drawing/2014/main" id="{2D41C776-CD49-4F06-ACE7-DAD4F9281300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97720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>
            <a:extLst>
              <a:ext uri="{FF2B5EF4-FFF2-40B4-BE49-F238E27FC236}">
                <a16:creationId xmlns:a16="http://schemas.microsoft.com/office/drawing/2014/main" id="{2F7CCC1E-D1DE-4865-BFFF-F0CF15694E1B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4191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February</a:t>
            </a:r>
          </a:p>
        </p:txBody>
      </p:sp>
      <p:sp>
        <p:nvSpPr>
          <p:cNvPr id="46" name="Text Placeholder 45">
            <a:extLst>
              <a:ext uri="{FF2B5EF4-FFF2-40B4-BE49-F238E27FC236}">
                <a16:creationId xmlns:a16="http://schemas.microsoft.com/office/drawing/2014/main" id="{6EE73F8C-8CC5-444D-A0C4-70B04E875383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7" name="Text Placeholder 46">
            <a:extLst>
              <a:ext uri="{FF2B5EF4-FFF2-40B4-BE49-F238E27FC236}">
                <a16:creationId xmlns:a16="http://schemas.microsoft.com/office/drawing/2014/main" id="{E3F42395-65AD-48B4-9DF6-691B9140306F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" name="Text Placeholder 47">
            <a:extLst>
              <a:ext uri="{FF2B5EF4-FFF2-40B4-BE49-F238E27FC236}">
                <a16:creationId xmlns:a16="http://schemas.microsoft.com/office/drawing/2014/main" id="{691FF1C2-E3AA-419D-83B2-EA238A48F62E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9" name="Text Placeholder 48">
            <a:extLst>
              <a:ext uri="{FF2B5EF4-FFF2-40B4-BE49-F238E27FC236}">
                <a16:creationId xmlns:a16="http://schemas.microsoft.com/office/drawing/2014/main" id="{EC0C82C4-A0A8-45F7-8A31-36331FDE4A42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" name="Text Placeholder 49">
            <a:extLst>
              <a:ext uri="{FF2B5EF4-FFF2-40B4-BE49-F238E27FC236}">
                <a16:creationId xmlns:a16="http://schemas.microsoft.com/office/drawing/2014/main" id="{F7ED554E-D60A-49C9-BA13-8074DC78CB02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" name="Text Placeholder 50">
            <a:extLst>
              <a:ext uri="{FF2B5EF4-FFF2-40B4-BE49-F238E27FC236}">
                <a16:creationId xmlns:a16="http://schemas.microsoft.com/office/drawing/2014/main" id="{D0E350D2-B3AA-45FE-9892-AAC078E098AA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" name="Text Placeholder 51">
            <a:extLst>
              <a:ext uri="{FF2B5EF4-FFF2-40B4-BE49-F238E27FC236}">
                <a16:creationId xmlns:a16="http://schemas.microsoft.com/office/drawing/2014/main" id="{F2B3F08B-9A97-44CF-81BE-D283FF7367D8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3" name="Text Placeholder 52">
            <a:extLst>
              <a:ext uri="{FF2B5EF4-FFF2-40B4-BE49-F238E27FC236}">
                <a16:creationId xmlns:a16="http://schemas.microsoft.com/office/drawing/2014/main" id="{0B4ACCEC-10DE-408B-A807-83CD1F38FF7A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" name="Text Placeholder 53">
            <a:extLst>
              <a:ext uri="{FF2B5EF4-FFF2-40B4-BE49-F238E27FC236}">
                <a16:creationId xmlns:a16="http://schemas.microsoft.com/office/drawing/2014/main" id="{4C4C7E9A-E125-4F94-BC2D-BB4593C74BBA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5" name="Text Placeholder 54">
            <a:extLst>
              <a:ext uri="{FF2B5EF4-FFF2-40B4-BE49-F238E27FC236}">
                <a16:creationId xmlns:a16="http://schemas.microsoft.com/office/drawing/2014/main" id="{D5DB81AB-779E-41C5-827A-DA021CCC331E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" name="Text Placeholder 55">
            <a:extLst>
              <a:ext uri="{FF2B5EF4-FFF2-40B4-BE49-F238E27FC236}">
                <a16:creationId xmlns:a16="http://schemas.microsoft.com/office/drawing/2014/main" id="{BB132867-8E1F-4E2A-B842-96A066905FC2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7" name="Text Placeholder 56">
            <a:extLst>
              <a:ext uri="{FF2B5EF4-FFF2-40B4-BE49-F238E27FC236}">
                <a16:creationId xmlns:a16="http://schemas.microsoft.com/office/drawing/2014/main" id="{2F5A065F-863E-4DB9-917E-940C8B038A5B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" name="Text Placeholder 57">
            <a:extLst>
              <a:ext uri="{FF2B5EF4-FFF2-40B4-BE49-F238E27FC236}">
                <a16:creationId xmlns:a16="http://schemas.microsoft.com/office/drawing/2014/main" id="{30B87DF0-C721-42F4-BD58-B50E9F13D003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9" name="Text Placeholder 58">
            <a:extLst>
              <a:ext uri="{FF2B5EF4-FFF2-40B4-BE49-F238E27FC236}">
                <a16:creationId xmlns:a16="http://schemas.microsoft.com/office/drawing/2014/main" id="{B370CEC0-B105-4C87-8265-EFE6C37492DD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" name="Text Placeholder 59">
            <a:extLst>
              <a:ext uri="{FF2B5EF4-FFF2-40B4-BE49-F238E27FC236}">
                <a16:creationId xmlns:a16="http://schemas.microsoft.com/office/drawing/2014/main" id="{5BB027B5-AFE4-4172-8EA6-993E54F9FE29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" name="Text Placeholder 60">
            <a:extLst>
              <a:ext uri="{FF2B5EF4-FFF2-40B4-BE49-F238E27FC236}">
                <a16:creationId xmlns:a16="http://schemas.microsoft.com/office/drawing/2014/main" id="{29C6F4CB-015D-4ED5-B543-538241513D48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" name="Text Placeholder 61">
            <a:extLst>
              <a:ext uri="{FF2B5EF4-FFF2-40B4-BE49-F238E27FC236}">
                <a16:creationId xmlns:a16="http://schemas.microsoft.com/office/drawing/2014/main" id="{79D63B71-4FBB-4F2D-8FE7-4B1F4923FB84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" name="Text Placeholder 62">
            <a:extLst>
              <a:ext uri="{FF2B5EF4-FFF2-40B4-BE49-F238E27FC236}">
                <a16:creationId xmlns:a16="http://schemas.microsoft.com/office/drawing/2014/main" id="{C8F567EE-3867-49DA-9B34-C402D7EA8494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" name="Text Placeholder 63">
            <a:extLst>
              <a:ext uri="{FF2B5EF4-FFF2-40B4-BE49-F238E27FC236}">
                <a16:creationId xmlns:a16="http://schemas.microsoft.com/office/drawing/2014/main" id="{A33841CA-3127-44D4-8C33-13C43AF76229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" name="Text Placeholder 64">
            <a:extLst>
              <a:ext uri="{FF2B5EF4-FFF2-40B4-BE49-F238E27FC236}">
                <a16:creationId xmlns:a16="http://schemas.microsoft.com/office/drawing/2014/main" id="{66112CBD-6CE2-432A-B3C8-AF7040050BFB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" name="Text Placeholder 65">
            <a:extLst>
              <a:ext uri="{FF2B5EF4-FFF2-40B4-BE49-F238E27FC236}">
                <a16:creationId xmlns:a16="http://schemas.microsoft.com/office/drawing/2014/main" id="{9B1ACD8C-94C0-458F-B951-166EF475C3B6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" name="Text Placeholder 66">
            <a:extLst>
              <a:ext uri="{FF2B5EF4-FFF2-40B4-BE49-F238E27FC236}">
                <a16:creationId xmlns:a16="http://schemas.microsoft.com/office/drawing/2014/main" id="{44D75097-2A4F-4F99-AE8D-5107DB86BC38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" name="Text Placeholder 67">
            <a:extLst>
              <a:ext uri="{FF2B5EF4-FFF2-40B4-BE49-F238E27FC236}">
                <a16:creationId xmlns:a16="http://schemas.microsoft.com/office/drawing/2014/main" id="{54DA1EC7-E863-43A6-B40B-4B023B662FCE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" name="Text Placeholder 68">
            <a:extLst>
              <a:ext uri="{FF2B5EF4-FFF2-40B4-BE49-F238E27FC236}">
                <a16:creationId xmlns:a16="http://schemas.microsoft.com/office/drawing/2014/main" id="{64CEC323-9EC1-4FD7-ACDD-8BFB8CC238F0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" name="Text Placeholder 69">
            <a:extLst>
              <a:ext uri="{FF2B5EF4-FFF2-40B4-BE49-F238E27FC236}">
                <a16:creationId xmlns:a16="http://schemas.microsoft.com/office/drawing/2014/main" id="{5280AA7C-AD00-495C-80D3-4F500EF39236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1" name="Text Placeholder 70">
            <a:extLst>
              <a:ext uri="{FF2B5EF4-FFF2-40B4-BE49-F238E27FC236}">
                <a16:creationId xmlns:a16="http://schemas.microsoft.com/office/drawing/2014/main" id="{4D53B511-A3BA-447D-9959-9B3AA2BFCB74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" name="Text Placeholder 71">
            <a:extLst>
              <a:ext uri="{FF2B5EF4-FFF2-40B4-BE49-F238E27FC236}">
                <a16:creationId xmlns:a16="http://schemas.microsoft.com/office/drawing/2014/main" id="{924F3841-EAC3-46B5-AC0F-DAFE458130CF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3" name="Text Placeholder 72">
            <a:extLst>
              <a:ext uri="{FF2B5EF4-FFF2-40B4-BE49-F238E27FC236}">
                <a16:creationId xmlns:a16="http://schemas.microsoft.com/office/drawing/2014/main" id="{C76FAE55-F732-4349-A206-361F9BE048BD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" name="Text Placeholder 73">
            <a:extLst>
              <a:ext uri="{FF2B5EF4-FFF2-40B4-BE49-F238E27FC236}">
                <a16:creationId xmlns:a16="http://schemas.microsoft.com/office/drawing/2014/main" id="{D76F6EE8-AEDD-442A-85E4-86473DD65A74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5" name="Text Placeholder 74">
            <a:extLst>
              <a:ext uri="{FF2B5EF4-FFF2-40B4-BE49-F238E27FC236}">
                <a16:creationId xmlns:a16="http://schemas.microsoft.com/office/drawing/2014/main" id="{A844D4C4-D8B2-4E6F-985D-71D49D91288F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" name="Text Placeholder 75">
            <a:extLst>
              <a:ext uri="{FF2B5EF4-FFF2-40B4-BE49-F238E27FC236}">
                <a16:creationId xmlns:a16="http://schemas.microsoft.com/office/drawing/2014/main" id="{02AE3275-F6A4-4274-B06A-C70318CF2DD3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7" name="Text Placeholder 76">
            <a:extLst>
              <a:ext uri="{FF2B5EF4-FFF2-40B4-BE49-F238E27FC236}">
                <a16:creationId xmlns:a16="http://schemas.microsoft.com/office/drawing/2014/main" id="{C8F4BEB3-C63C-4744-AD11-97CD075D7EBF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8" name="Text Placeholder 77">
            <a:extLst>
              <a:ext uri="{FF2B5EF4-FFF2-40B4-BE49-F238E27FC236}">
                <a16:creationId xmlns:a16="http://schemas.microsoft.com/office/drawing/2014/main" id="{92141FF4-047E-4361-92B3-40DABD7823B3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9" name="Text Placeholder 78">
            <a:extLst>
              <a:ext uri="{FF2B5EF4-FFF2-40B4-BE49-F238E27FC236}">
                <a16:creationId xmlns:a16="http://schemas.microsoft.com/office/drawing/2014/main" id="{F62E630E-6373-4ABA-B127-54E27355DA12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" name="Text Placeholder 79">
            <a:extLst>
              <a:ext uri="{FF2B5EF4-FFF2-40B4-BE49-F238E27FC236}">
                <a16:creationId xmlns:a16="http://schemas.microsoft.com/office/drawing/2014/main" id="{27CCC23F-B403-4D1B-80DE-70256BB1974F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1" name="Text Placeholder 80">
            <a:extLst>
              <a:ext uri="{FF2B5EF4-FFF2-40B4-BE49-F238E27FC236}">
                <a16:creationId xmlns:a16="http://schemas.microsoft.com/office/drawing/2014/main" id="{A3C3B208-6586-4E0B-853A-042A983D0120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" name="Text Placeholder 81">
            <a:extLst>
              <a:ext uri="{FF2B5EF4-FFF2-40B4-BE49-F238E27FC236}">
                <a16:creationId xmlns:a16="http://schemas.microsoft.com/office/drawing/2014/main" id="{B0EBAD07-37AD-408D-B8F3-5D47366F20F4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3" name="Text Placeholder 82">
            <a:extLst>
              <a:ext uri="{FF2B5EF4-FFF2-40B4-BE49-F238E27FC236}">
                <a16:creationId xmlns:a16="http://schemas.microsoft.com/office/drawing/2014/main" id="{91E44E70-8740-4F7E-84E7-58B68CBF09B3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" name="Text Placeholder 83">
            <a:extLst>
              <a:ext uri="{FF2B5EF4-FFF2-40B4-BE49-F238E27FC236}">
                <a16:creationId xmlns:a16="http://schemas.microsoft.com/office/drawing/2014/main" id="{AABA7C48-91EA-48AD-96C3-AA5A7B838109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5" name="Text Placeholder 84">
            <a:extLst>
              <a:ext uri="{FF2B5EF4-FFF2-40B4-BE49-F238E27FC236}">
                <a16:creationId xmlns:a16="http://schemas.microsoft.com/office/drawing/2014/main" id="{25A7ED05-0FE7-402E-8AD1-CC73AA9A7806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6" name="Text Placeholder 85">
            <a:extLst>
              <a:ext uri="{FF2B5EF4-FFF2-40B4-BE49-F238E27FC236}">
                <a16:creationId xmlns:a16="http://schemas.microsoft.com/office/drawing/2014/main" id="{775A1674-67AA-4708-AD5A-A74E239D7F9E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" name="Text Placeholder 86">
            <a:extLst>
              <a:ext uri="{FF2B5EF4-FFF2-40B4-BE49-F238E27FC236}">
                <a16:creationId xmlns:a16="http://schemas.microsoft.com/office/drawing/2014/main" id="{52599510-086D-4A22-B428-0A4670D0D120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3476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>
            <a:extLst>
              <a:ext uri="{FF2B5EF4-FFF2-40B4-BE49-F238E27FC236}">
                <a16:creationId xmlns:a16="http://schemas.microsoft.com/office/drawing/2014/main" id="{D4AC3B70-2D89-46E6-B348-055A0A8F36F4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4191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March</a:t>
            </a:r>
          </a:p>
        </p:txBody>
      </p:sp>
      <p:sp>
        <p:nvSpPr>
          <p:cNvPr id="46" name="Text Placeholder 45">
            <a:extLst>
              <a:ext uri="{FF2B5EF4-FFF2-40B4-BE49-F238E27FC236}">
                <a16:creationId xmlns:a16="http://schemas.microsoft.com/office/drawing/2014/main" id="{34261590-FAA8-43F4-B6C3-F34D8D821716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7" name="Text Placeholder 46">
            <a:extLst>
              <a:ext uri="{FF2B5EF4-FFF2-40B4-BE49-F238E27FC236}">
                <a16:creationId xmlns:a16="http://schemas.microsoft.com/office/drawing/2014/main" id="{97F967F8-5F71-4CDD-96C2-9B9D4E784581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" name="Text Placeholder 47">
            <a:extLst>
              <a:ext uri="{FF2B5EF4-FFF2-40B4-BE49-F238E27FC236}">
                <a16:creationId xmlns:a16="http://schemas.microsoft.com/office/drawing/2014/main" id="{5D0E433D-2384-4DE2-8AA2-AE4AC466DBC1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9" name="Text Placeholder 48">
            <a:extLst>
              <a:ext uri="{FF2B5EF4-FFF2-40B4-BE49-F238E27FC236}">
                <a16:creationId xmlns:a16="http://schemas.microsoft.com/office/drawing/2014/main" id="{978F2CB4-A823-488F-8EA2-7A41EC63F603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" name="Text Placeholder 49">
            <a:extLst>
              <a:ext uri="{FF2B5EF4-FFF2-40B4-BE49-F238E27FC236}">
                <a16:creationId xmlns:a16="http://schemas.microsoft.com/office/drawing/2014/main" id="{72585B5C-321B-494D-A178-66BCDA01CA50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" name="Text Placeholder 50">
            <a:extLst>
              <a:ext uri="{FF2B5EF4-FFF2-40B4-BE49-F238E27FC236}">
                <a16:creationId xmlns:a16="http://schemas.microsoft.com/office/drawing/2014/main" id="{FC023195-AD24-4B17-8A6A-D2BE53EDF2D2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" name="Text Placeholder 51">
            <a:extLst>
              <a:ext uri="{FF2B5EF4-FFF2-40B4-BE49-F238E27FC236}">
                <a16:creationId xmlns:a16="http://schemas.microsoft.com/office/drawing/2014/main" id="{3607DC34-7D24-4147-97D0-025BF3149EA8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3" name="Text Placeholder 52">
            <a:extLst>
              <a:ext uri="{FF2B5EF4-FFF2-40B4-BE49-F238E27FC236}">
                <a16:creationId xmlns:a16="http://schemas.microsoft.com/office/drawing/2014/main" id="{6CBF413F-B301-4CE1-868E-8293DB9F780A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" name="Text Placeholder 53">
            <a:extLst>
              <a:ext uri="{FF2B5EF4-FFF2-40B4-BE49-F238E27FC236}">
                <a16:creationId xmlns:a16="http://schemas.microsoft.com/office/drawing/2014/main" id="{F7808B3A-F2D6-43F5-BA83-579EDCCB96A0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5" name="Text Placeholder 54">
            <a:extLst>
              <a:ext uri="{FF2B5EF4-FFF2-40B4-BE49-F238E27FC236}">
                <a16:creationId xmlns:a16="http://schemas.microsoft.com/office/drawing/2014/main" id="{FF9A9D76-E97D-449C-A132-CB5A83C9F42F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" name="Text Placeholder 55">
            <a:extLst>
              <a:ext uri="{FF2B5EF4-FFF2-40B4-BE49-F238E27FC236}">
                <a16:creationId xmlns:a16="http://schemas.microsoft.com/office/drawing/2014/main" id="{32652D67-5041-48A2-AB96-974C0E37E3CB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7" name="Text Placeholder 56">
            <a:extLst>
              <a:ext uri="{FF2B5EF4-FFF2-40B4-BE49-F238E27FC236}">
                <a16:creationId xmlns:a16="http://schemas.microsoft.com/office/drawing/2014/main" id="{032E1FAD-25C1-4C2F-B50D-927A083A1E34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" name="Text Placeholder 57">
            <a:extLst>
              <a:ext uri="{FF2B5EF4-FFF2-40B4-BE49-F238E27FC236}">
                <a16:creationId xmlns:a16="http://schemas.microsoft.com/office/drawing/2014/main" id="{E4BB34C5-76EE-4FEC-AAA1-F3D284D58883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9" name="Text Placeholder 58">
            <a:extLst>
              <a:ext uri="{FF2B5EF4-FFF2-40B4-BE49-F238E27FC236}">
                <a16:creationId xmlns:a16="http://schemas.microsoft.com/office/drawing/2014/main" id="{5CFBDF5C-413A-4928-AFD1-C64EB91E0EC0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" name="Text Placeholder 59">
            <a:extLst>
              <a:ext uri="{FF2B5EF4-FFF2-40B4-BE49-F238E27FC236}">
                <a16:creationId xmlns:a16="http://schemas.microsoft.com/office/drawing/2014/main" id="{3B499241-EA8B-42B0-A07F-4EDBA8ACE353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" name="Text Placeholder 60">
            <a:extLst>
              <a:ext uri="{FF2B5EF4-FFF2-40B4-BE49-F238E27FC236}">
                <a16:creationId xmlns:a16="http://schemas.microsoft.com/office/drawing/2014/main" id="{ED967AB4-83C3-4AF6-ACEA-B2A9C718FFB9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" name="Text Placeholder 61">
            <a:extLst>
              <a:ext uri="{FF2B5EF4-FFF2-40B4-BE49-F238E27FC236}">
                <a16:creationId xmlns:a16="http://schemas.microsoft.com/office/drawing/2014/main" id="{4B436F44-18F4-4311-9760-AE17047FBA01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" name="Text Placeholder 62">
            <a:extLst>
              <a:ext uri="{FF2B5EF4-FFF2-40B4-BE49-F238E27FC236}">
                <a16:creationId xmlns:a16="http://schemas.microsoft.com/office/drawing/2014/main" id="{8992C9D2-3617-48A9-BA17-16EB57A42F00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" name="Text Placeholder 63">
            <a:extLst>
              <a:ext uri="{FF2B5EF4-FFF2-40B4-BE49-F238E27FC236}">
                <a16:creationId xmlns:a16="http://schemas.microsoft.com/office/drawing/2014/main" id="{06AE6711-DEF4-47FF-8D2B-1FDE842B5D3C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" name="Text Placeholder 64">
            <a:extLst>
              <a:ext uri="{FF2B5EF4-FFF2-40B4-BE49-F238E27FC236}">
                <a16:creationId xmlns:a16="http://schemas.microsoft.com/office/drawing/2014/main" id="{FE99B3E1-B62D-4AAF-810D-684B474A7761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" name="Text Placeholder 65">
            <a:extLst>
              <a:ext uri="{FF2B5EF4-FFF2-40B4-BE49-F238E27FC236}">
                <a16:creationId xmlns:a16="http://schemas.microsoft.com/office/drawing/2014/main" id="{7860A127-D966-4303-9430-04589197481A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" name="Text Placeholder 66">
            <a:extLst>
              <a:ext uri="{FF2B5EF4-FFF2-40B4-BE49-F238E27FC236}">
                <a16:creationId xmlns:a16="http://schemas.microsoft.com/office/drawing/2014/main" id="{4808605A-E4EB-490C-9848-5D190537E3BE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" name="Text Placeholder 67">
            <a:extLst>
              <a:ext uri="{FF2B5EF4-FFF2-40B4-BE49-F238E27FC236}">
                <a16:creationId xmlns:a16="http://schemas.microsoft.com/office/drawing/2014/main" id="{AACAFD60-5FC4-49F8-8180-732530CEC1B0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" name="Text Placeholder 68">
            <a:extLst>
              <a:ext uri="{FF2B5EF4-FFF2-40B4-BE49-F238E27FC236}">
                <a16:creationId xmlns:a16="http://schemas.microsoft.com/office/drawing/2014/main" id="{7D44FCF3-1E48-479D-87EB-26C8C25FB03E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" name="Text Placeholder 69">
            <a:extLst>
              <a:ext uri="{FF2B5EF4-FFF2-40B4-BE49-F238E27FC236}">
                <a16:creationId xmlns:a16="http://schemas.microsoft.com/office/drawing/2014/main" id="{2FF122DE-7FF3-47AA-8529-1784889BB4B9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1" name="Text Placeholder 70">
            <a:extLst>
              <a:ext uri="{FF2B5EF4-FFF2-40B4-BE49-F238E27FC236}">
                <a16:creationId xmlns:a16="http://schemas.microsoft.com/office/drawing/2014/main" id="{15B82C6F-8244-43FF-8273-65D8787F4630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" name="Text Placeholder 71">
            <a:extLst>
              <a:ext uri="{FF2B5EF4-FFF2-40B4-BE49-F238E27FC236}">
                <a16:creationId xmlns:a16="http://schemas.microsoft.com/office/drawing/2014/main" id="{748DBCBD-5D8A-4D69-A4B0-A6CCBEC08E36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3" name="Text Placeholder 72">
            <a:extLst>
              <a:ext uri="{FF2B5EF4-FFF2-40B4-BE49-F238E27FC236}">
                <a16:creationId xmlns:a16="http://schemas.microsoft.com/office/drawing/2014/main" id="{DEB232C4-59A8-474C-81B0-9F6241694AD4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" name="Text Placeholder 73">
            <a:extLst>
              <a:ext uri="{FF2B5EF4-FFF2-40B4-BE49-F238E27FC236}">
                <a16:creationId xmlns:a16="http://schemas.microsoft.com/office/drawing/2014/main" id="{1216A873-CFBB-4D2C-83D6-E014005AC182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5" name="Text Placeholder 74">
            <a:extLst>
              <a:ext uri="{FF2B5EF4-FFF2-40B4-BE49-F238E27FC236}">
                <a16:creationId xmlns:a16="http://schemas.microsoft.com/office/drawing/2014/main" id="{08600FF4-6CA4-4DF2-928C-050D0BB8C828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" name="Text Placeholder 75">
            <a:extLst>
              <a:ext uri="{FF2B5EF4-FFF2-40B4-BE49-F238E27FC236}">
                <a16:creationId xmlns:a16="http://schemas.microsoft.com/office/drawing/2014/main" id="{9BE4FE3A-1316-4184-8A99-BFDD01C81B22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7" name="Text Placeholder 76">
            <a:extLst>
              <a:ext uri="{FF2B5EF4-FFF2-40B4-BE49-F238E27FC236}">
                <a16:creationId xmlns:a16="http://schemas.microsoft.com/office/drawing/2014/main" id="{7996B51D-E7B5-4487-8ECB-A8F6DA311CF1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8" name="Text Placeholder 77">
            <a:extLst>
              <a:ext uri="{FF2B5EF4-FFF2-40B4-BE49-F238E27FC236}">
                <a16:creationId xmlns:a16="http://schemas.microsoft.com/office/drawing/2014/main" id="{FD29F7D2-B016-478C-8E19-BA545A6C9E59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9" name="Text Placeholder 78">
            <a:extLst>
              <a:ext uri="{FF2B5EF4-FFF2-40B4-BE49-F238E27FC236}">
                <a16:creationId xmlns:a16="http://schemas.microsoft.com/office/drawing/2014/main" id="{EFE2628F-6874-4829-87BA-6D0A501AC45A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" name="Text Placeholder 79">
            <a:extLst>
              <a:ext uri="{FF2B5EF4-FFF2-40B4-BE49-F238E27FC236}">
                <a16:creationId xmlns:a16="http://schemas.microsoft.com/office/drawing/2014/main" id="{1C35EB1F-CC53-4A23-AE52-EE83156F1F87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1" name="Text Placeholder 80">
            <a:extLst>
              <a:ext uri="{FF2B5EF4-FFF2-40B4-BE49-F238E27FC236}">
                <a16:creationId xmlns:a16="http://schemas.microsoft.com/office/drawing/2014/main" id="{E3B054FC-F994-4F8B-8B57-B9CF80A6F9C1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" name="Text Placeholder 81">
            <a:extLst>
              <a:ext uri="{FF2B5EF4-FFF2-40B4-BE49-F238E27FC236}">
                <a16:creationId xmlns:a16="http://schemas.microsoft.com/office/drawing/2014/main" id="{77544AF6-9BDE-4E74-B1D3-08563B03492A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3" name="Text Placeholder 82">
            <a:extLst>
              <a:ext uri="{FF2B5EF4-FFF2-40B4-BE49-F238E27FC236}">
                <a16:creationId xmlns:a16="http://schemas.microsoft.com/office/drawing/2014/main" id="{90140284-93F4-4DB8-923A-08899185370B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" name="Text Placeholder 83">
            <a:extLst>
              <a:ext uri="{FF2B5EF4-FFF2-40B4-BE49-F238E27FC236}">
                <a16:creationId xmlns:a16="http://schemas.microsoft.com/office/drawing/2014/main" id="{2A118716-489C-4CE3-88EB-6ABE65E8E563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5" name="Text Placeholder 84">
            <a:extLst>
              <a:ext uri="{FF2B5EF4-FFF2-40B4-BE49-F238E27FC236}">
                <a16:creationId xmlns:a16="http://schemas.microsoft.com/office/drawing/2014/main" id="{021CDA51-2BC4-44F9-A2C4-5EEF0F576A86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6" name="Text Placeholder 85">
            <a:extLst>
              <a:ext uri="{FF2B5EF4-FFF2-40B4-BE49-F238E27FC236}">
                <a16:creationId xmlns:a16="http://schemas.microsoft.com/office/drawing/2014/main" id="{3FAE0125-7EA2-4851-AC3E-9F286B637D2F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" name="Text Placeholder 86">
            <a:extLst>
              <a:ext uri="{FF2B5EF4-FFF2-40B4-BE49-F238E27FC236}">
                <a16:creationId xmlns:a16="http://schemas.microsoft.com/office/drawing/2014/main" id="{6BDA27FB-8ED5-4C22-878B-B860E7E879DC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88191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>
            <a:extLst>
              <a:ext uri="{FF2B5EF4-FFF2-40B4-BE49-F238E27FC236}">
                <a16:creationId xmlns:a16="http://schemas.microsoft.com/office/drawing/2014/main" id="{7B9187D0-B8B6-4B6F-AEC9-5F3C405CF5AC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4191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April</a:t>
            </a:r>
          </a:p>
        </p:txBody>
      </p:sp>
      <p:sp>
        <p:nvSpPr>
          <p:cNvPr id="46" name="Text Placeholder 45">
            <a:extLst>
              <a:ext uri="{FF2B5EF4-FFF2-40B4-BE49-F238E27FC236}">
                <a16:creationId xmlns:a16="http://schemas.microsoft.com/office/drawing/2014/main" id="{D902520C-D16D-466F-B151-AB60269CBD37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7" name="Text Placeholder 46">
            <a:extLst>
              <a:ext uri="{FF2B5EF4-FFF2-40B4-BE49-F238E27FC236}">
                <a16:creationId xmlns:a16="http://schemas.microsoft.com/office/drawing/2014/main" id="{40A00C0E-F942-47FC-A7B6-7DC47F1914FA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" name="Text Placeholder 47">
            <a:extLst>
              <a:ext uri="{FF2B5EF4-FFF2-40B4-BE49-F238E27FC236}">
                <a16:creationId xmlns:a16="http://schemas.microsoft.com/office/drawing/2014/main" id="{90206DAB-B6C8-4E74-8BB6-08C969B2FDC4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9" name="Text Placeholder 48">
            <a:extLst>
              <a:ext uri="{FF2B5EF4-FFF2-40B4-BE49-F238E27FC236}">
                <a16:creationId xmlns:a16="http://schemas.microsoft.com/office/drawing/2014/main" id="{2D61A9A1-3895-4353-852C-21E11FEC3898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" name="Text Placeholder 49">
            <a:extLst>
              <a:ext uri="{FF2B5EF4-FFF2-40B4-BE49-F238E27FC236}">
                <a16:creationId xmlns:a16="http://schemas.microsoft.com/office/drawing/2014/main" id="{F289216D-F8F6-4C81-8457-7C1DB72A7456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" name="Text Placeholder 50">
            <a:extLst>
              <a:ext uri="{FF2B5EF4-FFF2-40B4-BE49-F238E27FC236}">
                <a16:creationId xmlns:a16="http://schemas.microsoft.com/office/drawing/2014/main" id="{288EC2A8-3C35-463F-BC64-76C8D9BB1698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" name="Text Placeholder 51">
            <a:extLst>
              <a:ext uri="{FF2B5EF4-FFF2-40B4-BE49-F238E27FC236}">
                <a16:creationId xmlns:a16="http://schemas.microsoft.com/office/drawing/2014/main" id="{39A91979-C29C-4454-9C71-0E87F6E9D420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3" name="Text Placeholder 52">
            <a:extLst>
              <a:ext uri="{FF2B5EF4-FFF2-40B4-BE49-F238E27FC236}">
                <a16:creationId xmlns:a16="http://schemas.microsoft.com/office/drawing/2014/main" id="{9C8D8BED-5432-4F34-95B5-394C55C4DF1E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" name="Text Placeholder 53">
            <a:extLst>
              <a:ext uri="{FF2B5EF4-FFF2-40B4-BE49-F238E27FC236}">
                <a16:creationId xmlns:a16="http://schemas.microsoft.com/office/drawing/2014/main" id="{EF809769-681E-4EED-8C78-E80A7986AB8A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5" name="Text Placeholder 54">
            <a:extLst>
              <a:ext uri="{FF2B5EF4-FFF2-40B4-BE49-F238E27FC236}">
                <a16:creationId xmlns:a16="http://schemas.microsoft.com/office/drawing/2014/main" id="{0214170E-C09B-4BE9-A5BF-A3B31D0DB4ED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" name="Text Placeholder 55">
            <a:extLst>
              <a:ext uri="{FF2B5EF4-FFF2-40B4-BE49-F238E27FC236}">
                <a16:creationId xmlns:a16="http://schemas.microsoft.com/office/drawing/2014/main" id="{09DD98FC-751A-4F3A-9435-A18D2E927B44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7" name="Text Placeholder 56">
            <a:extLst>
              <a:ext uri="{FF2B5EF4-FFF2-40B4-BE49-F238E27FC236}">
                <a16:creationId xmlns:a16="http://schemas.microsoft.com/office/drawing/2014/main" id="{6A05B63F-6881-435D-9003-1CC3F314886E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" name="Text Placeholder 57">
            <a:extLst>
              <a:ext uri="{FF2B5EF4-FFF2-40B4-BE49-F238E27FC236}">
                <a16:creationId xmlns:a16="http://schemas.microsoft.com/office/drawing/2014/main" id="{AFF4C402-B658-454D-B22F-778CC07E4E5A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9" name="Text Placeholder 58">
            <a:extLst>
              <a:ext uri="{FF2B5EF4-FFF2-40B4-BE49-F238E27FC236}">
                <a16:creationId xmlns:a16="http://schemas.microsoft.com/office/drawing/2014/main" id="{29C2B417-22EB-4A31-BE72-4C5D8D27CA5F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" name="Text Placeholder 59">
            <a:extLst>
              <a:ext uri="{FF2B5EF4-FFF2-40B4-BE49-F238E27FC236}">
                <a16:creationId xmlns:a16="http://schemas.microsoft.com/office/drawing/2014/main" id="{9F45362A-517C-4144-930A-6B0CA621BE3A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" name="Text Placeholder 60">
            <a:extLst>
              <a:ext uri="{FF2B5EF4-FFF2-40B4-BE49-F238E27FC236}">
                <a16:creationId xmlns:a16="http://schemas.microsoft.com/office/drawing/2014/main" id="{E73BF944-68EB-4EF0-86E2-E5A7AB298441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" name="Text Placeholder 61">
            <a:extLst>
              <a:ext uri="{FF2B5EF4-FFF2-40B4-BE49-F238E27FC236}">
                <a16:creationId xmlns:a16="http://schemas.microsoft.com/office/drawing/2014/main" id="{840B0281-DCF3-4705-BEFE-FE4568D8EE41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" name="Text Placeholder 62">
            <a:extLst>
              <a:ext uri="{FF2B5EF4-FFF2-40B4-BE49-F238E27FC236}">
                <a16:creationId xmlns:a16="http://schemas.microsoft.com/office/drawing/2014/main" id="{D75F4567-35E3-4381-845A-CBD0016C82DF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" name="Text Placeholder 63">
            <a:extLst>
              <a:ext uri="{FF2B5EF4-FFF2-40B4-BE49-F238E27FC236}">
                <a16:creationId xmlns:a16="http://schemas.microsoft.com/office/drawing/2014/main" id="{9858C9E4-863A-4FDB-8606-62023BB30BF1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" name="Text Placeholder 64">
            <a:extLst>
              <a:ext uri="{FF2B5EF4-FFF2-40B4-BE49-F238E27FC236}">
                <a16:creationId xmlns:a16="http://schemas.microsoft.com/office/drawing/2014/main" id="{CEECB6E1-06B8-489D-9EF3-DA064CB48EF8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" name="Text Placeholder 65">
            <a:extLst>
              <a:ext uri="{FF2B5EF4-FFF2-40B4-BE49-F238E27FC236}">
                <a16:creationId xmlns:a16="http://schemas.microsoft.com/office/drawing/2014/main" id="{52C911B6-3E9B-48D9-8EB2-F762EED2A1A7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" name="Text Placeholder 66">
            <a:extLst>
              <a:ext uri="{FF2B5EF4-FFF2-40B4-BE49-F238E27FC236}">
                <a16:creationId xmlns:a16="http://schemas.microsoft.com/office/drawing/2014/main" id="{BC2D24B5-6077-46B0-AEC1-696A31026579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" name="Text Placeholder 67">
            <a:extLst>
              <a:ext uri="{FF2B5EF4-FFF2-40B4-BE49-F238E27FC236}">
                <a16:creationId xmlns:a16="http://schemas.microsoft.com/office/drawing/2014/main" id="{E7F22DE0-A379-4405-9118-AC3B7CA4F65F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" name="Text Placeholder 68">
            <a:extLst>
              <a:ext uri="{FF2B5EF4-FFF2-40B4-BE49-F238E27FC236}">
                <a16:creationId xmlns:a16="http://schemas.microsoft.com/office/drawing/2014/main" id="{9BF19CED-1ED2-4BDF-995D-83ADBF45B7AA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" name="Text Placeholder 69">
            <a:extLst>
              <a:ext uri="{FF2B5EF4-FFF2-40B4-BE49-F238E27FC236}">
                <a16:creationId xmlns:a16="http://schemas.microsoft.com/office/drawing/2014/main" id="{1D450DD4-E4E6-4674-AAB4-D007394A2A8A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1" name="Text Placeholder 70">
            <a:extLst>
              <a:ext uri="{FF2B5EF4-FFF2-40B4-BE49-F238E27FC236}">
                <a16:creationId xmlns:a16="http://schemas.microsoft.com/office/drawing/2014/main" id="{F0F31D21-EA9B-4F1F-A348-621EB4BE4BF5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" name="Text Placeholder 71">
            <a:extLst>
              <a:ext uri="{FF2B5EF4-FFF2-40B4-BE49-F238E27FC236}">
                <a16:creationId xmlns:a16="http://schemas.microsoft.com/office/drawing/2014/main" id="{CA92FCE2-71F2-48F5-9668-6561BB83CDE5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3" name="Text Placeholder 72">
            <a:extLst>
              <a:ext uri="{FF2B5EF4-FFF2-40B4-BE49-F238E27FC236}">
                <a16:creationId xmlns:a16="http://schemas.microsoft.com/office/drawing/2014/main" id="{553B61CD-7CF0-45EB-B784-A1266AFFE344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" name="Text Placeholder 73">
            <a:extLst>
              <a:ext uri="{FF2B5EF4-FFF2-40B4-BE49-F238E27FC236}">
                <a16:creationId xmlns:a16="http://schemas.microsoft.com/office/drawing/2014/main" id="{2BF45A24-992F-45D6-8A0C-700836D417D3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5" name="Text Placeholder 74">
            <a:extLst>
              <a:ext uri="{FF2B5EF4-FFF2-40B4-BE49-F238E27FC236}">
                <a16:creationId xmlns:a16="http://schemas.microsoft.com/office/drawing/2014/main" id="{7814473A-87DF-4C23-BB0C-BF5694859DE6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" name="Text Placeholder 75">
            <a:extLst>
              <a:ext uri="{FF2B5EF4-FFF2-40B4-BE49-F238E27FC236}">
                <a16:creationId xmlns:a16="http://schemas.microsoft.com/office/drawing/2014/main" id="{166719C7-9876-44B8-9D3D-D5146361B177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7" name="Text Placeholder 76">
            <a:extLst>
              <a:ext uri="{FF2B5EF4-FFF2-40B4-BE49-F238E27FC236}">
                <a16:creationId xmlns:a16="http://schemas.microsoft.com/office/drawing/2014/main" id="{89A67C28-818D-4944-958F-37D665279775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8" name="Text Placeholder 77">
            <a:extLst>
              <a:ext uri="{FF2B5EF4-FFF2-40B4-BE49-F238E27FC236}">
                <a16:creationId xmlns:a16="http://schemas.microsoft.com/office/drawing/2014/main" id="{B42DC8C0-6591-4662-93AB-84016522663B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9" name="Text Placeholder 78">
            <a:extLst>
              <a:ext uri="{FF2B5EF4-FFF2-40B4-BE49-F238E27FC236}">
                <a16:creationId xmlns:a16="http://schemas.microsoft.com/office/drawing/2014/main" id="{1E6A41F7-AC65-431C-9DE1-FA6823DFF0D7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" name="Text Placeholder 79">
            <a:extLst>
              <a:ext uri="{FF2B5EF4-FFF2-40B4-BE49-F238E27FC236}">
                <a16:creationId xmlns:a16="http://schemas.microsoft.com/office/drawing/2014/main" id="{F3D96BDD-146D-4A57-BCFA-95A8A091A857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1" name="Text Placeholder 80">
            <a:extLst>
              <a:ext uri="{FF2B5EF4-FFF2-40B4-BE49-F238E27FC236}">
                <a16:creationId xmlns:a16="http://schemas.microsoft.com/office/drawing/2014/main" id="{AD17122E-4942-4677-AB7B-9B2C6A6F02EC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" name="Text Placeholder 81">
            <a:extLst>
              <a:ext uri="{FF2B5EF4-FFF2-40B4-BE49-F238E27FC236}">
                <a16:creationId xmlns:a16="http://schemas.microsoft.com/office/drawing/2014/main" id="{BF7BBD94-70C5-4C86-9137-A12E5F54B46B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3" name="Text Placeholder 82">
            <a:extLst>
              <a:ext uri="{FF2B5EF4-FFF2-40B4-BE49-F238E27FC236}">
                <a16:creationId xmlns:a16="http://schemas.microsoft.com/office/drawing/2014/main" id="{6B5865ED-8104-46DD-A85E-BA610310B537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" name="Text Placeholder 83">
            <a:extLst>
              <a:ext uri="{FF2B5EF4-FFF2-40B4-BE49-F238E27FC236}">
                <a16:creationId xmlns:a16="http://schemas.microsoft.com/office/drawing/2014/main" id="{86B4FF94-B429-4B01-ACA6-D535B2E8D68D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5" name="Text Placeholder 84">
            <a:extLst>
              <a:ext uri="{FF2B5EF4-FFF2-40B4-BE49-F238E27FC236}">
                <a16:creationId xmlns:a16="http://schemas.microsoft.com/office/drawing/2014/main" id="{4C3FDF2F-0A12-4535-9B87-9BB9BBB8627A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6" name="Text Placeholder 85">
            <a:extLst>
              <a:ext uri="{FF2B5EF4-FFF2-40B4-BE49-F238E27FC236}">
                <a16:creationId xmlns:a16="http://schemas.microsoft.com/office/drawing/2014/main" id="{28464821-2FAC-454E-9130-FF0F057A370F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" name="Text Placeholder 86">
            <a:extLst>
              <a:ext uri="{FF2B5EF4-FFF2-40B4-BE49-F238E27FC236}">
                <a16:creationId xmlns:a16="http://schemas.microsoft.com/office/drawing/2014/main" id="{C0D99420-9FA4-423B-A7C0-49E565127C4E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89726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>
            <a:extLst>
              <a:ext uri="{FF2B5EF4-FFF2-40B4-BE49-F238E27FC236}">
                <a16:creationId xmlns:a16="http://schemas.microsoft.com/office/drawing/2014/main" id="{3328B412-FC73-4932-9CEA-BC0BCF03CAB0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4191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May</a:t>
            </a:r>
          </a:p>
        </p:txBody>
      </p:sp>
      <p:sp>
        <p:nvSpPr>
          <p:cNvPr id="46" name="Text Placeholder 45">
            <a:extLst>
              <a:ext uri="{FF2B5EF4-FFF2-40B4-BE49-F238E27FC236}">
                <a16:creationId xmlns:a16="http://schemas.microsoft.com/office/drawing/2014/main" id="{F11CB3D3-AF16-4D2D-817A-6CBB4D58B736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7" name="Text Placeholder 46">
            <a:extLst>
              <a:ext uri="{FF2B5EF4-FFF2-40B4-BE49-F238E27FC236}">
                <a16:creationId xmlns:a16="http://schemas.microsoft.com/office/drawing/2014/main" id="{6EF616F2-D20F-46EE-B5A5-5A7DC9A09C34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" name="Text Placeholder 47">
            <a:extLst>
              <a:ext uri="{FF2B5EF4-FFF2-40B4-BE49-F238E27FC236}">
                <a16:creationId xmlns:a16="http://schemas.microsoft.com/office/drawing/2014/main" id="{1B21E31C-2F01-4CE7-8ECE-712BC11A22E4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9" name="Text Placeholder 48">
            <a:extLst>
              <a:ext uri="{FF2B5EF4-FFF2-40B4-BE49-F238E27FC236}">
                <a16:creationId xmlns:a16="http://schemas.microsoft.com/office/drawing/2014/main" id="{D196949F-1267-4E49-A724-E12F13C93F00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" name="Text Placeholder 49">
            <a:extLst>
              <a:ext uri="{FF2B5EF4-FFF2-40B4-BE49-F238E27FC236}">
                <a16:creationId xmlns:a16="http://schemas.microsoft.com/office/drawing/2014/main" id="{C5EE251E-63DD-4B35-9368-52C8BBC9DA00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" name="Text Placeholder 50">
            <a:extLst>
              <a:ext uri="{FF2B5EF4-FFF2-40B4-BE49-F238E27FC236}">
                <a16:creationId xmlns:a16="http://schemas.microsoft.com/office/drawing/2014/main" id="{65A38D64-E865-4680-9A7F-60F9EF3BAA08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" name="Text Placeholder 51">
            <a:extLst>
              <a:ext uri="{FF2B5EF4-FFF2-40B4-BE49-F238E27FC236}">
                <a16:creationId xmlns:a16="http://schemas.microsoft.com/office/drawing/2014/main" id="{E319EA3E-B26E-4BB3-9C45-982E2E40ED03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3" name="Text Placeholder 52">
            <a:extLst>
              <a:ext uri="{FF2B5EF4-FFF2-40B4-BE49-F238E27FC236}">
                <a16:creationId xmlns:a16="http://schemas.microsoft.com/office/drawing/2014/main" id="{243C63D7-574A-49D8-BBFC-C98AC31A2D02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" name="Text Placeholder 53">
            <a:extLst>
              <a:ext uri="{FF2B5EF4-FFF2-40B4-BE49-F238E27FC236}">
                <a16:creationId xmlns:a16="http://schemas.microsoft.com/office/drawing/2014/main" id="{68A06C21-3DB1-4EE0-AA4D-71FCABD77B29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5" name="Text Placeholder 54">
            <a:extLst>
              <a:ext uri="{FF2B5EF4-FFF2-40B4-BE49-F238E27FC236}">
                <a16:creationId xmlns:a16="http://schemas.microsoft.com/office/drawing/2014/main" id="{45C48EAC-12F0-4D0E-8262-C8A09C69BC2F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" name="Text Placeholder 55">
            <a:extLst>
              <a:ext uri="{FF2B5EF4-FFF2-40B4-BE49-F238E27FC236}">
                <a16:creationId xmlns:a16="http://schemas.microsoft.com/office/drawing/2014/main" id="{D2EF14F2-0831-43B6-ACEC-1436B955A93C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7" name="Text Placeholder 56">
            <a:extLst>
              <a:ext uri="{FF2B5EF4-FFF2-40B4-BE49-F238E27FC236}">
                <a16:creationId xmlns:a16="http://schemas.microsoft.com/office/drawing/2014/main" id="{BA690F32-37A9-42C3-8375-5E48FCCDC87D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" name="Text Placeholder 57">
            <a:extLst>
              <a:ext uri="{FF2B5EF4-FFF2-40B4-BE49-F238E27FC236}">
                <a16:creationId xmlns:a16="http://schemas.microsoft.com/office/drawing/2014/main" id="{54D6A8D5-C177-481F-AA46-79F1084B2A7A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9" name="Text Placeholder 58">
            <a:extLst>
              <a:ext uri="{FF2B5EF4-FFF2-40B4-BE49-F238E27FC236}">
                <a16:creationId xmlns:a16="http://schemas.microsoft.com/office/drawing/2014/main" id="{2196A539-649B-42FC-8987-0229CE72A81D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" name="Text Placeholder 59">
            <a:extLst>
              <a:ext uri="{FF2B5EF4-FFF2-40B4-BE49-F238E27FC236}">
                <a16:creationId xmlns:a16="http://schemas.microsoft.com/office/drawing/2014/main" id="{3EFFDCBF-F69E-404F-89D7-D420E5E187A0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" name="Text Placeholder 60">
            <a:extLst>
              <a:ext uri="{FF2B5EF4-FFF2-40B4-BE49-F238E27FC236}">
                <a16:creationId xmlns:a16="http://schemas.microsoft.com/office/drawing/2014/main" id="{8364C6C1-EE08-45F0-BEB1-25D6F3CA5DAC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" name="Text Placeholder 61">
            <a:extLst>
              <a:ext uri="{FF2B5EF4-FFF2-40B4-BE49-F238E27FC236}">
                <a16:creationId xmlns:a16="http://schemas.microsoft.com/office/drawing/2014/main" id="{C4DB6514-EF23-47FF-A5B5-B60F5FE6A8E3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" name="Text Placeholder 62">
            <a:extLst>
              <a:ext uri="{FF2B5EF4-FFF2-40B4-BE49-F238E27FC236}">
                <a16:creationId xmlns:a16="http://schemas.microsoft.com/office/drawing/2014/main" id="{510264D9-A848-4485-9E72-0A11914C7960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" name="Text Placeholder 63">
            <a:extLst>
              <a:ext uri="{FF2B5EF4-FFF2-40B4-BE49-F238E27FC236}">
                <a16:creationId xmlns:a16="http://schemas.microsoft.com/office/drawing/2014/main" id="{6A429204-5C90-414C-BFA4-ADBA6EF10397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" name="Text Placeholder 64">
            <a:extLst>
              <a:ext uri="{FF2B5EF4-FFF2-40B4-BE49-F238E27FC236}">
                <a16:creationId xmlns:a16="http://schemas.microsoft.com/office/drawing/2014/main" id="{7843DBD2-353B-4FE4-88D2-1292001068DF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" name="Text Placeholder 65">
            <a:extLst>
              <a:ext uri="{FF2B5EF4-FFF2-40B4-BE49-F238E27FC236}">
                <a16:creationId xmlns:a16="http://schemas.microsoft.com/office/drawing/2014/main" id="{6496DE1F-EACC-4A03-ACCE-3AFC1CDE3C1E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" name="Text Placeholder 66">
            <a:extLst>
              <a:ext uri="{FF2B5EF4-FFF2-40B4-BE49-F238E27FC236}">
                <a16:creationId xmlns:a16="http://schemas.microsoft.com/office/drawing/2014/main" id="{40F50A2F-467B-46D0-9D79-2E2AFFC18759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" name="Text Placeholder 67">
            <a:extLst>
              <a:ext uri="{FF2B5EF4-FFF2-40B4-BE49-F238E27FC236}">
                <a16:creationId xmlns:a16="http://schemas.microsoft.com/office/drawing/2014/main" id="{319921D8-47F7-4A73-A967-CE369354411F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" name="Text Placeholder 68">
            <a:extLst>
              <a:ext uri="{FF2B5EF4-FFF2-40B4-BE49-F238E27FC236}">
                <a16:creationId xmlns:a16="http://schemas.microsoft.com/office/drawing/2014/main" id="{B91F7AA6-3C02-44A1-9C70-F9D1D8DAE96A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" name="Text Placeholder 69">
            <a:extLst>
              <a:ext uri="{FF2B5EF4-FFF2-40B4-BE49-F238E27FC236}">
                <a16:creationId xmlns:a16="http://schemas.microsoft.com/office/drawing/2014/main" id="{FB2BEEC8-142A-4ACE-A42D-A47DBD51156B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1" name="Text Placeholder 70">
            <a:extLst>
              <a:ext uri="{FF2B5EF4-FFF2-40B4-BE49-F238E27FC236}">
                <a16:creationId xmlns:a16="http://schemas.microsoft.com/office/drawing/2014/main" id="{27809F00-C5A9-449C-8537-2D1CE6DA143F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" name="Text Placeholder 71">
            <a:extLst>
              <a:ext uri="{FF2B5EF4-FFF2-40B4-BE49-F238E27FC236}">
                <a16:creationId xmlns:a16="http://schemas.microsoft.com/office/drawing/2014/main" id="{3FB79E15-A6EC-41A2-BF62-BCDDD423B1A4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3" name="Text Placeholder 72">
            <a:extLst>
              <a:ext uri="{FF2B5EF4-FFF2-40B4-BE49-F238E27FC236}">
                <a16:creationId xmlns:a16="http://schemas.microsoft.com/office/drawing/2014/main" id="{E9343E8B-1BE8-4C24-88BB-5B0ABFC100CC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" name="Text Placeholder 73">
            <a:extLst>
              <a:ext uri="{FF2B5EF4-FFF2-40B4-BE49-F238E27FC236}">
                <a16:creationId xmlns:a16="http://schemas.microsoft.com/office/drawing/2014/main" id="{03D396D4-49DC-45CA-BF8B-BC99EDE54D19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5" name="Text Placeholder 74">
            <a:extLst>
              <a:ext uri="{FF2B5EF4-FFF2-40B4-BE49-F238E27FC236}">
                <a16:creationId xmlns:a16="http://schemas.microsoft.com/office/drawing/2014/main" id="{3FECE237-22AF-48BB-B817-DB3A7BD9D95A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" name="Text Placeholder 75">
            <a:extLst>
              <a:ext uri="{FF2B5EF4-FFF2-40B4-BE49-F238E27FC236}">
                <a16:creationId xmlns:a16="http://schemas.microsoft.com/office/drawing/2014/main" id="{60E4A11D-BC1B-4193-8AFA-D4ECE6942B11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7" name="Text Placeholder 76">
            <a:extLst>
              <a:ext uri="{FF2B5EF4-FFF2-40B4-BE49-F238E27FC236}">
                <a16:creationId xmlns:a16="http://schemas.microsoft.com/office/drawing/2014/main" id="{A4378E6C-EC74-496D-BED7-111C3865ACDB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8" name="Text Placeholder 77">
            <a:extLst>
              <a:ext uri="{FF2B5EF4-FFF2-40B4-BE49-F238E27FC236}">
                <a16:creationId xmlns:a16="http://schemas.microsoft.com/office/drawing/2014/main" id="{08FB4351-02C9-4C1C-BDA1-EF6498BBEA6C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9" name="Text Placeholder 78">
            <a:extLst>
              <a:ext uri="{FF2B5EF4-FFF2-40B4-BE49-F238E27FC236}">
                <a16:creationId xmlns:a16="http://schemas.microsoft.com/office/drawing/2014/main" id="{68F3BC0E-040B-45E9-99D5-E1E9E3074377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" name="Text Placeholder 79">
            <a:extLst>
              <a:ext uri="{FF2B5EF4-FFF2-40B4-BE49-F238E27FC236}">
                <a16:creationId xmlns:a16="http://schemas.microsoft.com/office/drawing/2014/main" id="{ACB0537F-0E6C-4363-ADA6-3BE3D49BEE53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1" name="Text Placeholder 80">
            <a:extLst>
              <a:ext uri="{FF2B5EF4-FFF2-40B4-BE49-F238E27FC236}">
                <a16:creationId xmlns:a16="http://schemas.microsoft.com/office/drawing/2014/main" id="{90C40FBD-D4A4-4666-A844-99A4E571B263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" name="Text Placeholder 81">
            <a:extLst>
              <a:ext uri="{FF2B5EF4-FFF2-40B4-BE49-F238E27FC236}">
                <a16:creationId xmlns:a16="http://schemas.microsoft.com/office/drawing/2014/main" id="{B47AD5AB-A238-4AA9-BDE5-7186AB668156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3" name="Text Placeholder 82">
            <a:extLst>
              <a:ext uri="{FF2B5EF4-FFF2-40B4-BE49-F238E27FC236}">
                <a16:creationId xmlns:a16="http://schemas.microsoft.com/office/drawing/2014/main" id="{877E67B9-1F9F-4734-ABEA-D042D5532619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" name="Text Placeholder 83">
            <a:extLst>
              <a:ext uri="{FF2B5EF4-FFF2-40B4-BE49-F238E27FC236}">
                <a16:creationId xmlns:a16="http://schemas.microsoft.com/office/drawing/2014/main" id="{5EB9CB36-94EA-4826-BA37-75034C79879E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5" name="Text Placeholder 84">
            <a:extLst>
              <a:ext uri="{FF2B5EF4-FFF2-40B4-BE49-F238E27FC236}">
                <a16:creationId xmlns:a16="http://schemas.microsoft.com/office/drawing/2014/main" id="{019BF02D-9F8F-47C2-8F42-D755A6AED8F9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6" name="Text Placeholder 85">
            <a:extLst>
              <a:ext uri="{FF2B5EF4-FFF2-40B4-BE49-F238E27FC236}">
                <a16:creationId xmlns:a16="http://schemas.microsoft.com/office/drawing/2014/main" id="{92AB01CE-44DD-43EB-9E29-B90E7778F60D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" name="Text Placeholder 86">
            <a:extLst>
              <a:ext uri="{FF2B5EF4-FFF2-40B4-BE49-F238E27FC236}">
                <a16:creationId xmlns:a16="http://schemas.microsoft.com/office/drawing/2014/main" id="{0F86D96C-28E7-4F21-A5F9-04B8AF73D14A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2118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>
            <a:extLst>
              <a:ext uri="{FF2B5EF4-FFF2-40B4-BE49-F238E27FC236}">
                <a16:creationId xmlns:a16="http://schemas.microsoft.com/office/drawing/2014/main" id="{F1F34D88-78C7-45FB-8C00-4702F82EC607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4191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June</a:t>
            </a:r>
          </a:p>
        </p:txBody>
      </p:sp>
      <p:sp>
        <p:nvSpPr>
          <p:cNvPr id="46" name="Text Placeholder 45">
            <a:extLst>
              <a:ext uri="{FF2B5EF4-FFF2-40B4-BE49-F238E27FC236}">
                <a16:creationId xmlns:a16="http://schemas.microsoft.com/office/drawing/2014/main" id="{903B0DD7-0B64-405A-ADA2-9C8E504BA36A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7" name="Text Placeholder 46">
            <a:extLst>
              <a:ext uri="{FF2B5EF4-FFF2-40B4-BE49-F238E27FC236}">
                <a16:creationId xmlns:a16="http://schemas.microsoft.com/office/drawing/2014/main" id="{00CB46B5-B4FB-4C5A-A642-C0AC0039EB49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" name="Text Placeholder 47">
            <a:extLst>
              <a:ext uri="{FF2B5EF4-FFF2-40B4-BE49-F238E27FC236}">
                <a16:creationId xmlns:a16="http://schemas.microsoft.com/office/drawing/2014/main" id="{37E28040-19CD-4922-A0F8-3738500AABA6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9" name="Text Placeholder 48">
            <a:extLst>
              <a:ext uri="{FF2B5EF4-FFF2-40B4-BE49-F238E27FC236}">
                <a16:creationId xmlns:a16="http://schemas.microsoft.com/office/drawing/2014/main" id="{0241482E-F096-4A48-9FF1-6221990CD135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" name="Text Placeholder 49">
            <a:extLst>
              <a:ext uri="{FF2B5EF4-FFF2-40B4-BE49-F238E27FC236}">
                <a16:creationId xmlns:a16="http://schemas.microsoft.com/office/drawing/2014/main" id="{05818B77-A535-4FAA-8090-416844C7D0FD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" name="Text Placeholder 50">
            <a:extLst>
              <a:ext uri="{FF2B5EF4-FFF2-40B4-BE49-F238E27FC236}">
                <a16:creationId xmlns:a16="http://schemas.microsoft.com/office/drawing/2014/main" id="{7C16832A-8EAE-4568-A563-A3386131B85C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" name="Text Placeholder 51">
            <a:extLst>
              <a:ext uri="{FF2B5EF4-FFF2-40B4-BE49-F238E27FC236}">
                <a16:creationId xmlns:a16="http://schemas.microsoft.com/office/drawing/2014/main" id="{9AC9A331-DD72-4650-A181-967E1A9B943E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3" name="Text Placeholder 52">
            <a:extLst>
              <a:ext uri="{FF2B5EF4-FFF2-40B4-BE49-F238E27FC236}">
                <a16:creationId xmlns:a16="http://schemas.microsoft.com/office/drawing/2014/main" id="{19474EB5-EC8B-497A-A49F-DB85AD507E5B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" name="Text Placeholder 53">
            <a:extLst>
              <a:ext uri="{FF2B5EF4-FFF2-40B4-BE49-F238E27FC236}">
                <a16:creationId xmlns:a16="http://schemas.microsoft.com/office/drawing/2014/main" id="{5C18FCC4-3BFE-43B2-93C3-DABB9748D427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5" name="Text Placeholder 54">
            <a:extLst>
              <a:ext uri="{FF2B5EF4-FFF2-40B4-BE49-F238E27FC236}">
                <a16:creationId xmlns:a16="http://schemas.microsoft.com/office/drawing/2014/main" id="{7DC462E7-6DA6-4A97-ABAA-55B3D54F01FF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" name="Text Placeholder 55">
            <a:extLst>
              <a:ext uri="{FF2B5EF4-FFF2-40B4-BE49-F238E27FC236}">
                <a16:creationId xmlns:a16="http://schemas.microsoft.com/office/drawing/2014/main" id="{A1079089-FE30-43B4-A8F2-C8E33D0CAA1C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7" name="Text Placeholder 56">
            <a:extLst>
              <a:ext uri="{FF2B5EF4-FFF2-40B4-BE49-F238E27FC236}">
                <a16:creationId xmlns:a16="http://schemas.microsoft.com/office/drawing/2014/main" id="{EE85BD21-BEC0-4256-A8D7-2ED2FA6D2592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" name="Text Placeholder 57">
            <a:extLst>
              <a:ext uri="{FF2B5EF4-FFF2-40B4-BE49-F238E27FC236}">
                <a16:creationId xmlns:a16="http://schemas.microsoft.com/office/drawing/2014/main" id="{7A0E2F53-7C09-41A0-B228-4B770C647A70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9" name="Text Placeholder 58">
            <a:extLst>
              <a:ext uri="{FF2B5EF4-FFF2-40B4-BE49-F238E27FC236}">
                <a16:creationId xmlns:a16="http://schemas.microsoft.com/office/drawing/2014/main" id="{66D65CE6-BCD0-4350-B103-B574276095BF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" name="Text Placeholder 59">
            <a:extLst>
              <a:ext uri="{FF2B5EF4-FFF2-40B4-BE49-F238E27FC236}">
                <a16:creationId xmlns:a16="http://schemas.microsoft.com/office/drawing/2014/main" id="{665401BE-BA40-41BD-99BD-06240487E76B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" name="Text Placeholder 60">
            <a:extLst>
              <a:ext uri="{FF2B5EF4-FFF2-40B4-BE49-F238E27FC236}">
                <a16:creationId xmlns:a16="http://schemas.microsoft.com/office/drawing/2014/main" id="{76DD50DE-F12A-402F-B296-CFEA584E6B59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" name="Text Placeholder 61">
            <a:extLst>
              <a:ext uri="{FF2B5EF4-FFF2-40B4-BE49-F238E27FC236}">
                <a16:creationId xmlns:a16="http://schemas.microsoft.com/office/drawing/2014/main" id="{16F204F8-735F-4BA4-8221-CFEC666288AB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" name="Text Placeholder 62">
            <a:extLst>
              <a:ext uri="{FF2B5EF4-FFF2-40B4-BE49-F238E27FC236}">
                <a16:creationId xmlns:a16="http://schemas.microsoft.com/office/drawing/2014/main" id="{C85846B5-8862-4FCA-B473-2F207219C850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" name="Text Placeholder 63">
            <a:extLst>
              <a:ext uri="{FF2B5EF4-FFF2-40B4-BE49-F238E27FC236}">
                <a16:creationId xmlns:a16="http://schemas.microsoft.com/office/drawing/2014/main" id="{717D20F1-D035-4C24-B537-46751316A259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" name="Text Placeholder 64">
            <a:extLst>
              <a:ext uri="{FF2B5EF4-FFF2-40B4-BE49-F238E27FC236}">
                <a16:creationId xmlns:a16="http://schemas.microsoft.com/office/drawing/2014/main" id="{E09E2266-2C5C-48A2-AB7D-1ED61EE9564B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" name="Text Placeholder 65">
            <a:extLst>
              <a:ext uri="{FF2B5EF4-FFF2-40B4-BE49-F238E27FC236}">
                <a16:creationId xmlns:a16="http://schemas.microsoft.com/office/drawing/2014/main" id="{B1ED12A6-E908-462C-85F3-44C4FC932BBB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" name="Text Placeholder 66">
            <a:extLst>
              <a:ext uri="{FF2B5EF4-FFF2-40B4-BE49-F238E27FC236}">
                <a16:creationId xmlns:a16="http://schemas.microsoft.com/office/drawing/2014/main" id="{5171AA77-87AA-4DE8-BD79-F7CAE0A5BC51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" name="Text Placeholder 67">
            <a:extLst>
              <a:ext uri="{FF2B5EF4-FFF2-40B4-BE49-F238E27FC236}">
                <a16:creationId xmlns:a16="http://schemas.microsoft.com/office/drawing/2014/main" id="{9A434C72-A122-4B27-8C8B-AAD5B1A6CC56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" name="Text Placeholder 68">
            <a:extLst>
              <a:ext uri="{FF2B5EF4-FFF2-40B4-BE49-F238E27FC236}">
                <a16:creationId xmlns:a16="http://schemas.microsoft.com/office/drawing/2014/main" id="{A2178E76-1AAB-4DC1-B504-FB095CFD8B9B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" name="Text Placeholder 69">
            <a:extLst>
              <a:ext uri="{FF2B5EF4-FFF2-40B4-BE49-F238E27FC236}">
                <a16:creationId xmlns:a16="http://schemas.microsoft.com/office/drawing/2014/main" id="{9D3877F9-5A95-4EA3-ABA2-858A7FA9926A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1" name="Text Placeholder 70">
            <a:extLst>
              <a:ext uri="{FF2B5EF4-FFF2-40B4-BE49-F238E27FC236}">
                <a16:creationId xmlns:a16="http://schemas.microsoft.com/office/drawing/2014/main" id="{F8078DD3-44F7-4AB6-9300-D200A416D4DA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" name="Text Placeholder 71">
            <a:extLst>
              <a:ext uri="{FF2B5EF4-FFF2-40B4-BE49-F238E27FC236}">
                <a16:creationId xmlns:a16="http://schemas.microsoft.com/office/drawing/2014/main" id="{4ED591F2-D02F-43C5-8604-715A768B5226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3" name="Text Placeholder 72">
            <a:extLst>
              <a:ext uri="{FF2B5EF4-FFF2-40B4-BE49-F238E27FC236}">
                <a16:creationId xmlns:a16="http://schemas.microsoft.com/office/drawing/2014/main" id="{94B664C6-DC7E-40B8-9C5A-8768DFF5CB33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" name="Text Placeholder 73">
            <a:extLst>
              <a:ext uri="{FF2B5EF4-FFF2-40B4-BE49-F238E27FC236}">
                <a16:creationId xmlns:a16="http://schemas.microsoft.com/office/drawing/2014/main" id="{A24A0D0B-B80F-492C-B395-B5314489ACBB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5" name="Text Placeholder 74">
            <a:extLst>
              <a:ext uri="{FF2B5EF4-FFF2-40B4-BE49-F238E27FC236}">
                <a16:creationId xmlns:a16="http://schemas.microsoft.com/office/drawing/2014/main" id="{B5034EC4-2367-477B-BD5F-F063E9C1E314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" name="Text Placeholder 75">
            <a:extLst>
              <a:ext uri="{FF2B5EF4-FFF2-40B4-BE49-F238E27FC236}">
                <a16:creationId xmlns:a16="http://schemas.microsoft.com/office/drawing/2014/main" id="{1B4C32CB-A55A-45D4-8299-4FB3912B56EF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7" name="Text Placeholder 76">
            <a:extLst>
              <a:ext uri="{FF2B5EF4-FFF2-40B4-BE49-F238E27FC236}">
                <a16:creationId xmlns:a16="http://schemas.microsoft.com/office/drawing/2014/main" id="{5086B6D1-7638-42DF-B083-60EEBB5EE15A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8" name="Text Placeholder 77">
            <a:extLst>
              <a:ext uri="{FF2B5EF4-FFF2-40B4-BE49-F238E27FC236}">
                <a16:creationId xmlns:a16="http://schemas.microsoft.com/office/drawing/2014/main" id="{78D74DED-C450-45A9-97E7-351D1DEA1AA8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9" name="Text Placeholder 78">
            <a:extLst>
              <a:ext uri="{FF2B5EF4-FFF2-40B4-BE49-F238E27FC236}">
                <a16:creationId xmlns:a16="http://schemas.microsoft.com/office/drawing/2014/main" id="{76EFF66A-07B2-46B5-821E-217F7A39216F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" name="Text Placeholder 79">
            <a:extLst>
              <a:ext uri="{FF2B5EF4-FFF2-40B4-BE49-F238E27FC236}">
                <a16:creationId xmlns:a16="http://schemas.microsoft.com/office/drawing/2014/main" id="{73AF7EBC-E380-4C73-BD4F-E9816F4FC4D7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1" name="Text Placeholder 80">
            <a:extLst>
              <a:ext uri="{FF2B5EF4-FFF2-40B4-BE49-F238E27FC236}">
                <a16:creationId xmlns:a16="http://schemas.microsoft.com/office/drawing/2014/main" id="{14D216AA-5D53-4817-BA53-1C7118C776D6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" name="Text Placeholder 81">
            <a:extLst>
              <a:ext uri="{FF2B5EF4-FFF2-40B4-BE49-F238E27FC236}">
                <a16:creationId xmlns:a16="http://schemas.microsoft.com/office/drawing/2014/main" id="{3362185E-127D-4AA6-8B76-74CB9EA05045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3" name="Text Placeholder 82">
            <a:extLst>
              <a:ext uri="{FF2B5EF4-FFF2-40B4-BE49-F238E27FC236}">
                <a16:creationId xmlns:a16="http://schemas.microsoft.com/office/drawing/2014/main" id="{2A4A50A1-C9E6-4D92-A79E-9AA952BA390E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" name="Text Placeholder 83">
            <a:extLst>
              <a:ext uri="{FF2B5EF4-FFF2-40B4-BE49-F238E27FC236}">
                <a16:creationId xmlns:a16="http://schemas.microsoft.com/office/drawing/2014/main" id="{1CDA5572-4001-4BB2-B5C7-D089310C457D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5" name="Text Placeholder 84">
            <a:extLst>
              <a:ext uri="{FF2B5EF4-FFF2-40B4-BE49-F238E27FC236}">
                <a16:creationId xmlns:a16="http://schemas.microsoft.com/office/drawing/2014/main" id="{C04F7A5C-C19E-4A71-8F8F-42924D96990D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6" name="Text Placeholder 85">
            <a:extLst>
              <a:ext uri="{FF2B5EF4-FFF2-40B4-BE49-F238E27FC236}">
                <a16:creationId xmlns:a16="http://schemas.microsoft.com/office/drawing/2014/main" id="{AFBB811F-CC3D-4864-A2C6-7F9D8AD03EB0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" name="Text Placeholder 86">
            <a:extLst>
              <a:ext uri="{FF2B5EF4-FFF2-40B4-BE49-F238E27FC236}">
                <a16:creationId xmlns:a16="http://schemas.microsoft.com/office/drawing/2014/main" id="{28C6502D-F9F0-4B52-BA96-BED81773842E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54998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>
            <a:extLst>
              <a:ext uri="{FF2B5EF4-FFF2-40B4-BE49-F238E27FC236}">
                <a16:creationId xmlns:a16="http://schemas.microsoft.com/office/drawing/2014/main" id="{4339F379-68FD-4145-AA49-A43CB00F5AE3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4191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July</a:t>
            </a:r>
          </a:p>
        </p:txBody>
      </p:sp>
      <p:sp>
        <p:nvSpPr>
          <p:cNvPr id="46" name="Text Placeholder 45">
            <a:extLst>
              <a:ext uri="{FF2B5EF4-FFF2-40B4-BE49-F238E27FC236}">
                <a16:creationId xmlns:a16="http://schemas.microsoft.com/office/drawing/2014/main" id="{F9045D89-FDA0-41EA-A300-8349ECB797C5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7" name="Text Placeholder 46">
            <a:extLst>
              <a:ext uri="{FF2B5EF4-FFF2-40B4-BE49-F238E27FC236}">
                <a16:creationId xmlns:a16="http://schemas.microsoft.com/office/drawing/2014/main" id="{CD375CF8-5351-44EB-A549-56D5072BF989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" name="Text Placeholder 47">
            <a:extLst>
              <a:ext uri="{FF2B5EF4-FFF2-40B4-BE49-F238E27FC236}">
                <a16:creationId xmlns:a16="http://schemas.microsoft.com/office/drawing/2014/main" id="{9311CC5D-F36B-4BC8-8ECF-6853E776B4C5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9" name="Text Placeholder 48">
            <a:extLst>
              <a:ext uri="{FF2B5EF4-FFF2-40B4-BE49-F238E27FC236}">
                <a16:creationId xmlns:a16="http://schemas.microsoft.com/office/drawing/2014/main" id="{D9B82279-5806-449B-AA4F-B0409DFE8EBF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" name="Text Placeholder 49">
            <a:extLst>
              <a:ext uri="{FF2B5EF4-FFF2-40B4-BE49-F238E27FC236}">
                <a16:creationId xmlns:a16="http://schemas.microsoft.com/office/drawing/2014/main" id="{9776038C-136A-443F-B9E5-3982C1F09618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" name="Text Placeholder 50">
            <a:extLst>
              <a:ext uri="{FF2B5EF4-FFF2-40B4-BE49-F238E27FC236}">
                <a16:creationId xmlns:a16="http://schemas.microsoft.com/office/drawing/2014/main" id="{8AC6506E-AF8D-449C-8440-EC13013A2432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" name="Text Placeholder 51">
            <a:extLst>
              <a:ext uri="{FF2B5EF4-FFF2-40B4-BE49-F238E27FC236}">
                <a16:creationId xmlns:a16="http://schemas.microsoft.com/office/drawing/2014/main" id="{62BBCEBE-71CB-4308-9791-3BE5A3C96DC3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3" name="Text Placeholder 52">
            <a:extLst>
              <a:ext uri="{FF2B5EF4-FFF2-40B4-BE49-F238E27FC236}">
                <a16:creationId xmlns:a16="http://schemas.microsoft.com/office/drawing/2014/main" id="{51282026-29A6-4EBE-A9D8-377EEA915EB9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" name="Text Placeholder 53">
            <a:extLst>
              <a:ext uri="{FF2B5EF4-FFF2-40B4-BE49-F238E27FC236}">
                <a16:creationId xmlns:a16="http://schemas.microsoft.com/office/drawing/2014/main" id="{900868DE-C45D-4155-A512-A3A564B05F2E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5" name="Text Placeholder 54">
            <a:extLst>
              <a:ext uri="{FF2B5EF4-FFF2-40B4-BE49-F238E27FC236}">
                <a16:creationId xmlns:a16="http://schemas.microsoft.com/office/drawing/2014/main" id="{B99EFB4B-8871-4DDB-B804-C676DE0BF8AE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" name="Text Placeholder 55">
            <a:extLst>
              <a:ext uri="{FF2B5EF4-FFF2-40B4-BE49-F238E27FC236}">
                <a16:creationId xmlns:a16="http://schemas.microsoft.com/office/drawing/2014/main" id="{14655B70-2FCD-413E-B0C6-A4400B532CFF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7" name="Text Placeholder 56">
            <a:extLst>
              <a:ext uri="{FF2B5EF4-FFF2-40B4-BE49-F238E27FC236}">
                <a16:creationId xmlns:a16="http://schemas.microsoft.com/office/drawing/2014/main" id="{69D0AD27-9378-4773-9B41-36265EEED792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" name="Text Placeholder 57">
            <a:extLst>
              <a:ext uri="{FF2B5EF4-FFF2-40B4-BE49-F238E27FC236}">
                <a16:creationId xmlns:a16="http://schemas.microsoft.com/office/drawing/2014/main" id="{FB2CEEA9-DEC4-4C43-968F-A73E18ABA6EB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9" name="Text Placeholder 58">
            <a:extLst>
              <a:ext uri="{FF2B5EF4-FFF2-40B4-BE49-F238E27FC236}">
                <a16:creationId xmlns:a16="http://schemas.microsoft.com/office/drawing/2014/main" id="{1319F800-5C55-40B2-A77B-F650AAF1D916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" name="Text Placeholder 59">
            <a:extLst>
              <a:ext uri="{FF2B5EF4-FFF2-40B4-BE49-F238E27FC236}">
                <a16:creationId xmlns:a16="http://schemas.microsoft.com/office/drawing/2014/main" id="{5B02A1B9-9982-4FD8-A0D5-CED07DCD8DC6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" name="Text Placeholder 60">
            <a:extLst>
              <a:ext uri="{FF2B5EF4-FFF2-40B4-BE49-F238E27FC236}">
                <a16:creationId xmlns:a16="http://schemas.microsoft.com/office/drawing/2014/main" id="{E87C6ACB-EB6A-4605-B908-F215740328C5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" name="Text Placeholder 61">
            <a:extLst>
              <a:ext uri="{FF2B5EF4-FFF2-40B4-BE49-F238E27FC236}">
                <a16:creationId xmlns:a16="http://schemas.microsoft.com/office/drawing/2014/main" id="{00F3F5ED-8EB0-4786-A776-8BB15A6BC333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" name="Text Placeholder 62">
            <a:extLst>
              <a:ext uri="{FF2B5EF4-FFF2-40B4-BE49-F238E27FC236}">
                <a16:creationId xmlns:a16="http://schemas.microsoft.com/office/drawing/2014/main" id="{61732F35-77A7-4F99-84DF-2A584095C615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" name="Text Placeholder 63">
            <a:extLst>
              <a:ext uri="{FF2B5EF4-FFF2-40B4-BE49-F238E27FC236}">
                <a16:creationId xmlns:a16="http://schemas.microsoft.com/office/drawing/2014/main" id="{6F0614B7-C0C3-4936-9B4F-4ADC30059F39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" name="Text Placeholder 64">
            <a:extLst>
              <a:ext uri="{FF2B5EF4-FFF2-40B4-BE49-F238E27FC236}">
                <a16:creationId xmlns:a16="http://schemas.microsoft.com/office/drawing/2014/main" id="{9E7397C7-5995-4A9C-AC9A-416C80C51FB8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" name="Text Placeholder 65">
            <a:extLst>
              <a:ext uri="{FF2B5EF4-FFF2-40B4-BE49-F238E27FC236}">
                <a16:creationId xmlns:a16="http://schemas.microsoft.com/office/drawing/2014/main" id="{C89D79C5-1F6D-43D3-BD86-E6DA3B32E403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" name="Text Placeholder 66">
            <a:extLst>
              <a:ext uri="{FF2B5EF4-FFF2-40B4-BE49-F238E27FC236}">
                <a16:creationId xmlns:a16="http://schemas.microsoft.com/office/drawing/2014/main" id="{8A3D0DF7-C9C9-4B53-8B58-3D73FD14134E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" name="Text Placeholder 67">
            <a:extLst>
              <a:ext uri="{FF2B5EF4-FFF2-40B4-BE49-F238E27FC236}">
                <a16:creationId xmlns:a16="http://schemas.microsoft.com/office/drawing/2014/main" id="{F3C61403-458B-4EE1-88C1-EEEB790FB719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" name="Text Placeholder 68">
            <a:extLst>
              <a:ext uri="{FF2B5EF4-FFF2-40B4-BE49-F238E27FC236}">
                <a16:creationId xmlns:a16="http://schemas.microsoft.com/office/drawing/2014/main" id="{A1F26C3D-253B-4369-AE19-E2E0E9549594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" name="Text Placeholder 69">
            <a:extLst>
              <a:ext uri="{FF2B5EF4-FFF2-40B4-BE49-F238E27FC236}">
                <a16:creationId xmlns:a16="http://schemas.microsoft.com/office/drawing/2014/main" id="{77208944-D5C6-4D77-AD68-F976470884A8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1" name="Text Placeholder 70">
            <a:extLst>
              <a:ext uri="{FF2B5EF4-FFF2-40B4-BE49-F238E27FC236}">
                <a16:creationId xmlns:a16="http://schemas.microsoft.com/office/drawing/2014/main" id="{6B8256CB-9092-4BDC-BAC3-51A05F31E3C1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" name="Text Placeholder 71">
            <a:extLst>
              <a:ext uri="{FF2B5EF4-FFF2-40B4-BE49-F238E27FC236}">
                <a16:creationId xmlns:a16="http://schemas.microsoft.com/office/drawing/2014/main" id="{24DDED85-755B-42A4-A2EE-25A506F33734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3" name="Text Placeholder 72">
            <a:extLst>
              <a:ext uri="{FF2B5EF4-FFF2-40B4-BE49-F238E27FC236}">
                <a16:creationId xmlns:a16="http://schemas.microsoft.com/office/drawing/2014/main" id="{6E9A7B79-1A15-4E52-8FA4-0F0BC8B16F4B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" name="Text Placeholder 73">
            <a:extLst>
              <a:ext uri="{FF2B5EF4-FFF2-40B4-BE49-F238E27FC236}">
                <a16:creationId xmlns:a16="http://schemas.microsoft.com/office/drawing/2014/main" id="{43E16986-4621-4C2B-AD41-3684F447CCA1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5" name="Text Placeholder 74">
            <a:extLst>
              <a:ext uri="{FF2B5EF4-FFF2-40B4-BE49-F238E27FC236}">
                <a16:creationId xmlns:a16="http://schemas.microsoft.com/office/drawing/2014/main" id="{751049B0-4826-45D3-8636-C5CCCF2F41E8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" name="Text Placeholder 75">
            <a:extLst>
              <a:ext uri="{FF2B5EF4-FFF2-40B4-BE49-F238E27FC236}">
                <a16:creationId xmlns:a16="http://schemas.microsoft.com/office/drawing/2014/main" id="{F57FDA00-98C1-4B9B-A926-7AC96385B587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7" name="Text Placeholder 76">
            <a:extLst>
              <a:ext uri="{FF2B5EF4-FFF2-40B4-BE49-F238E27FC236}">
                <a16:creationId xmlns:a16="http://schemas.microsoft.com/office/drawing/2014/main" id="{8235D079-63D3-4D41-BB6C-FA095247B202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8" name="Text Placeholder 77">
            <a:extLst>
              <a:ext uri="{FF2B5EF4-FFF2-40B4-BE49-F238E27FC236}">
                <a16:creationId xmlns:a16="http://schemas.microsoft.com/office/drawing/2014/main" id="{0E341362-8F71-4F60-8083-78145A880AC5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9" name="Text Placeholder 78">
            <a:extLst>
              <a:ext uri="{FF2B5EF4-FFF2-40B4-BE49-F238E27FC236}">
                <a16:creationId xmlns:a16="http://schemas.microsoft.com/office/drawing/2014/main" id="{EEEFA1F0-C8FA-43CA-ADE7-B422FE8F0186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" name="Text Placeholder 79">
            <a:extLst>
              <a:ext uri="{FF2B5EF4-FFF2-40B4-BE49-F238E27FC236}">
                <a16:creationId xmlns:a16="http://schemas.microsoft.com/office/drawing/2014/main" id="{52F22E38-44D5-4A49-86D6-7D0657BFDBC9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1" name="Text Placeholder 80">
            <a:extLst>
              <a:ext uri="{FF2B5EF4-FFF2-40B4-BE49-F238E27FC236}">
                <a16:creationId xmlns:a16="http://schemas.microsoft.com/office/drawing/2014/main" id="{4A959F84-94F0-4E4F-ACEB-8CBE8A5B0E31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" name="Text Placeholder 81">
            <a:extLst>
              <a:ext uri="{FF2B5EF4-FFF2-40B4-BE49-F238E27FC236}">
                <a16:creationId xmlns:a16="http://schemas.microsoft.com/office/drawing/2014/main" id="{0330A991-66EC-40DB-A095-D5765E6E4F9A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3" name="Text Placeholder 82">
            <a:extLst>
              <a:ext uri="{FF2B5EF4-FFF2-40B4-BE49-F238E27FC236}">
                <a16:creationId xmlns:a16="http://schemas.microsoft.com/office/drawing/2014/main" id="{B79F9D10-C6D6-4FA1-908C-FE1FC0A8AA84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" name="Text Placeholder 83">
            <a:extLst>
              <a:ext uri="{FF2B5EF4-FFF2-40B4-BE49-F238E27FC236}">
                <a16:creationId xmlns:a16="http://schemas.microsoft.com/office/drawing/2014/main" id="{9F732287-F6D5-4B4D-AB45-EC612EAAC502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5" name="Text Placeholder 84">
            <a:extLst>
              <a:ext uri="{FF2B5EF4-FFF2-40B4-BE49-F238E27FC236}">
                <a16:creationId xmlns:a16="http://schemas.microsoft.com/office/drawing/2014/main" id="{64C34C26-DEC2-45FA-A697-B214E4CE99D5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6" name="Text Placeholder 85">
            <a:extLst>
              <a:ext uri="{FF2B5EF4-FFF2-40B4-BE49-F238E27FC236}">
                <a16:creationId xmlns:a16="http://schemas.microsoft.com/office/drawing/2014/main" id="{585F5141-C37E-4AEE-8E47-C44C000DE242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" name="Text Placeholder 86">
            <a:extLst>
              <a:ext uri="{FF2B5EF4-FFF2-40B4-BE49-F238E27FC236}">
                <a16:creationId xmlns:a16="http://schemas.microsoft.com/office/drawing/2014/main" id="{5AE06CB8-DFA1-42AF-BFBE-E34297A7C9A5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125874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>
            <a:extLst>
              <a:ext uri="{FF2B5EF4-FFF2-40B4-BE49-F238E27FC236}">
                <a16:creationId xmlns:a16="http://schemas.microsoft.com/office/drawing/2014/main" id="{7AC4936A-5A52-4FDB-ADBE-3BA729B88FC2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4191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August</a:t>
            </a:r>
          </a:p>
        </p:txBody>
      </p:sp>
      <p:sp>
        <p:nvSpPr>
          <p:cNvPr id="46" name="Text Placeholder 45">
            <a:extLst>
              <a:ext uri="{FF2B5EF4-FFF2-40B4-BE49-F238E27FC236}">
                <a16:creationId xmlns:a16="http://schemas.microsoft.com/office/drawing/2014/main" id="{B30F206B-BA5A-444D-80F6-FC05434B24ED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7" name="Text Placeholder 46">
            <a:extLst>
              <a:ext uri="{FF2B5EF4-FFF2-40B4-BE49-F238E27FC236}">
                <a16:creationId xmlns:a16="http://schemas.microsoft.com/office/drawing/2014/main" id="{6770D3BC-0935-460C-AA22-EF4571A8139E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" name="Text Placeholder 47">
            <a:extLst>
              <a:ext uri="{FF2B5EF4-FFF2-40B4-BE49-F238E27FC236}">
                <a16:creationId xmlns:a16="http://schemas.microsoft.com/office/drawing/2014/main" id="{1A99DED4-3923-4BB8-8609-D3E8209DF3ED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9" name="Text Placeholder 48">
            <a:extLst>
              <a:ext uri="{FF2B5EF4-FFF2-40B4-BE49-F238E27FC236}">
                <a16:creationId xmlns:a16="http://schemas.microsoft.com/office/drawing/2014/main" id="{DE2CC072-D28B-4F73-A566-AEF7C9579D19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" name="Text Placeholder 49">
            <a:extLst>
              <a:ext uri="{FF2B5EF4-FFF2-40B4-BE49-F238E27FC236}">
                <a16:creationId xmlns:a16="http://schemas.microsoft.com/office/drawing/2014/main" id="{7C50D7F0-CEEE-4D9F-9EC4-DBD617A31489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" name="Text Placeholder 50">
            <a:extLst>
              <a:ext uri="{FF2B5EF4-FFF2-40B4-BE49-F238E27FC236}">
                <a16:creationId xmlns:a16="http://schemas.microsoft.com/office/drawing/2014/main" id="{64929ADD-7B57-46B8-A859-A4A3FAAE132A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" name="Text Placeholder 51">
            <a:extLst>
              <a:ext uri="{FF2B5EF4-FFF2-40B4-BE49-F238E27FC236}">
                <a16:creationId xmlns:a16="http://schemas.microsoft.com/office/drawing/2014/main" id="{CD73934A-DCDC-40BB-91AF-8068E9FB59C8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3" name="Text Placeholder 52">
            <a:extLst>
              <a:ext uri="{FF2B5EF4-FFF2-40B4-BE49-F238E27FC236}">
                <a16:creationId xmlns:a16="http://schemas.microsoft.com/office/drawing/2014/main" id="{ADBC7A6E-941A-444E-B487-428ABDAE2E53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" name="Text Placeholder 53">
            <a:extLst>
              <a:ext uri="{FF2B5EF4-FFF2-40B4-BE49-F238E27FC236}">
                <a16:creationId xmlns:a16="http://schemas.microsoft.com/office/drawing/2014/main" id="{1411DA65-9BC9-42FE-84F4-620AF1347219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5" name="Text Placeholder 54">
            <a:extLst>
              <a:ext uri="{FF2B5EF4-FFF2-40B4-BE49-F238E27FC236}">
                <a16:creationId xmlns:a16="http://schemas.microsoft.com/office/drawing/2014/main" id="{078BDCDC-257D-420A-868D-0299689A1B42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" name="Text Placeholder 55">
            <a:extLst>
              <a:ext uri="{FF2B5EF4-FFF2-40B4-BE49-F238E27FC236}">
                <a16:creationId xmlns:a16="http://schemas.microsoft.com/office/drawing/2014/main" id="{9EA4F6D6-4E38-4205-AD80-962922090BB8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7" name="Text Placeholder 56">
            <a:extLst>
              <a:ext uri="{FF2B5EF4-FFF2-40B4-BE49-F238E27FC236}">
                <a16:creationId xmlns:a16="http://schemas.microsoft.com/office/drawing/2014/main" id="{0008FC16-A442-4511-AD5D-B7A2E4BD7647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" name="Text Placeholder 57">
            <a:extLst>
              <a:ext uri="{FF2B5EF4-FFF2-40B4-BE49-F238E27FC236}">
                <a16:creationId xmlns:a16="http://schemas.microsoft.com/office/drawing/2014/main" id="{7626D7DB-C2B9-4ECC-BBFB-5B39858546D9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9" name="Text Placeholder 58">
            <a:extLst>
              <a:ext uri="{FF2B5EF4-FFF2-40B4-BE49-F238E27FC236}">
                <a16:creationId xmlns:a16="http://schemas.microsoft.com/office/drawing/2014/main" id="{A8A0AFBE-7982-4368-97C9-5E4DA3ABC651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" name="Text Placeholder 59">
            <a:extLst>
              <a:ext uri="{FF2B5EF4-FFF2-40B4-BE49-F238E27FC236}">
                <a16:creationId xmlns:a16="http://schemas.microsoft.com/office/drawing/2014/main" id="{7880A394-8CA1-48D0-B806-3BAA518861E0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" name="Text Placeholder 60">
            <a:extLst>
              <a:ext uri="{FF2B5EF4-FFF2-40B4-BE49-F238E27FC236}">
                <a16:creationId xmlns:a16="http://schemas.microsoft.com/office/drawing/2014/main" id="{6EC28F23-F1F1-4BE3-B4A1-6D1E932B13A2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" name="Text Placeholder 61">
            <a:extLst>
              <a:ext uri="{FF2B5EF4-FFF2-40B4-BE49-F238E27FC236}">
                <a16:creationId xmlns:a16="http://schemas.microsoft.com/office/drawing/2014/main" id="{919BA432-53CD-4257-94C4-DAF88CA3E5F6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" name="Text Placeholder 62">
            <a:extLst>
              <a:ext uri="{FF2B5EF4-FFF2-40B4-BE49-F238E27FC236}">
                <a16:creationId xmlns:a16="http://schemas.microsoft.com/office/drawing/2014/main" id="{0ABF9C95-7713-4E91-8E03-CA015B5FDA1C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" name="Text Placeholder 63">
            <a:extLst>
              <a:ext uri="{FF2B5EF4-FFF2-40B4-BE49-F238E27FC236}">
                <a16:creationId xmlns:a16="http://schemas.microsoft.com/office/drawing/2014/main" id="{2ED19A14-1547-4AB1-B739-6AFDA3FF652B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" name="Text Placeholder 64">
            <a:extLst>
              <a:ext uri="{FF2B5EF4-FFF2-40B4-BE49-F238E27FC236}">
                <a16:creationId xmlns:a16="http://schemas.microsoft.com/office/drawing/2014/main" id="{AE686B03-E09F-4BC3-AD69-E8D3F01A2FE2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" name="Text Placeholder 65">
            <a:extLst>
              <a:ext uri="{FF2B5EF4-FFF2-40B4-BE49-F238E27FC236}">
                <a16:creationId xmlns:a16="http://schemas.microsoft.com/office/drawing/2014/main" id="{195402B9-0BCD-4C50-A40D-0B9AA7CEFC3D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" name="Text Placeholder 66">
            <a:extLst>
              <a:ext uri="{FF2B5EF4-FFF2-40B4-BE49-F238E27FC236}">
                <a16:creationId xmlns:a16="http://schemas.microsoft.com/office/drawing/2014/main" id="{CC6ED1E3-90E8-45D6-BB31-6DB72D86D28D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" name="Text Placeholder 67">
            <a:extLst>
              <a:ext uri="{FF2B5EF4-FFF2-40B4-BE49-F238E27FC236}">
                <a16:creationId xmlns:a16="http://schemas.microsoft.com/office/drawing/2014/main" id="{7BBCD164-9FEE-4701-8403-2FE84C1BC0F2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" name="Text Placeholder 68">
            <a:extLst>
              <a:ext uri="{FF2B5EF4-FFF2-40B4-BE49-F238E27FC236}">
                <a16:creationId xmlns:a16="http://schemas.microsoft.com/office/drawing/2014/main" id="{E6C28E45-2C6D-4127-BAC4-D74CD9D923A1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" name="Text Placeholder 69">
            <a:extLst>
              <a:ext uri="{FF2B5EF4-FFF2-40B4-BE49-F238E27FC236}">
                <a16:creationId xmlns:a16="http://schemas.microsoft.com/office/drawing/2014/main" id="{8EE0E3D0-7464-49CD-826F-D58E82C1B8B1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1" name="Text Placeholder 70">
            <a:extLst>
              <a:ext uri="{FF2B5EF4-FFF2-40B4-BE49-F238E27FC236}">
                <a16:creationId xmlns:a16="http://schemas.microsoft.com/office/drawing/2014/main" id="{A7BBAB79-97C2-4AA4-BC88-3EF4F85B0B3B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" name="Text Placeholder 71">
            <a:extLst>
              <a:ext uri="{FF2B5EF4-FFF2-40B4-BE49-F238E27FC236}">
                <a16:creationId xmlns:a16="http://schemas.microsoft.com/office/drawing/2014/main" id="{11CB4993-4831-47EC-AF93-54C1C7CE861A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3" name="Text Placeholder 72">
            <a:extLst>
              <a:ext uri="{FF2B5EF4-FFF2-40B4-BE49-F238E27FC236}">
                <a16:creationId xmlns:a16="http://schemas.microsoft.com/office/drawing/2014/main" id="{75B96DFF-43C1-4C25-950C-C1E892748265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" name="Text Placeholder 73">
            <a:extLst>
              <a:ext uri="{FF2B5EF4-FFF2-40B4-BE49-F238E27FC236}">
                <a16:creationId xmlns:a16="http://schemas.microsoft.com/office/drawing/2014/main" id="{D50A4AC8-8E99-4DEB-9252-9C7B398E504B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5" name="Text Placeholder 74">
            <a:extLst>
              <a:ext uri="{FF2B5EF4-FFF2-40B4-BE49-F238E27FC236}">
                <a16:creationId xmlns:a16="http://schemas.microsoft.com/office/drawing/2014/main" id="{58DFF971-5F7B-4A64-8B2D-DF539C4AA8C9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" name="Text Placeholder 75">
            <a:extLst>
              <a:ext uri="{FF2B5EF4-FFF2-40B4-BE49-F238E27FC236}">
                <a16:creationId xmlns:a16="http://schemas.microsoft.com/office/drawing/2014/main" id="{5FC6E73B-5459-410D-A3A1-9163DF8964B6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7" name="Text Placeholder 76">
            <a:extLst>
              <a:ext uri="{FF2B5EF4-FFF2-40B4-BE49-F238E27FC236}">
                <a16:creationId xmlns:a16="http://schemas.microsoft.com/office/drawing/2014/main" id="{50245353-6AB5-4024-95A0-71CBCB858AEB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8" name="Text Placeholder 77">
            <a:extLst>
              <a:ext uri="{FF2B5EF4-FFF2-40B4-BE49-F238E27FC236}">
                <a16:creationId xmlns:a16="http://schemas.microsoft.com/office/drawing/2014/main" id="{82DD8C9E-FD0D-48B4-85AB-72726E3C4F4B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9" name="Text Placeholder 78">
            <a:extLst>
              <a:ext uri="{FF2B5EF4-FFF2-40B4-BE49-F238E27FC236}">
                <a16:creationId xmlns:a16="http://schemas.microsoft.com/office/drawing/2014/main" id="{7F293BDB-C711-41A1-AE9F-76FC4BE890AA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" name="Text Placeholder 79">
            <a:extLst>
              <a:ext uri="{FF2B5EF4-FFF2-40B4-BE49-F238E27FC236}">
                <a16:creationId xmlns:a16="http://schemas.microsoft.com/office/drawing/2014/main" id="{D89B5635-AC82-4158-A96C-7BFBBFB8562D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1" name="Text Placeholder 80">
            <a:extLst>
              <a:ext uri="{FF2B5EF4-FFF2-40B4-BE49-F238E27FC236}">
                <a16:creationId xmlns:a16="http://schemas.microsoft.com/office/drawing/2014/main" id="{05008ADB-B6AF-4C04-B53F-81884015BA2F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" name="Text Placeholder 81">
            <a:extLst>
              <a:ext uri="{FF2B5EF4-FFF2-40B4-BE49-F238E27FC236}">
                <a16:creationId xmlns:a16="http://schemas.microsoft.com/office/drawing/2014/main" id="{28BA82D0-9B33-4139-AC41-0F65C197969D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3" name="Text Placeholder 82">
            <a:extLst>
              <a:ext uri="{FF2B5EF4-FFF2-40B4-BE49-F238E27FC236}">
                <a16:creationId xmlns:a16="http://schemas.microsoft.com/office/drawing/2014/main" id="{8994FB83-51DA-4127-902B-259A5556CD35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" name="Text Placeholder 83">
            <a:extLst>
              <a:ext uri="{FF2B5EF4-FFF2-40B4-BE49-F238E27FC236}">
                <a16:creationId xmlns:a16="http://schemas.microsoft.com/office/drawing/2014/main" id="{7A34DF09-02CC-49EB-AD97-74B14BBBBCCB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5" name="Text Placeholder 84">
            <a:extLst>
              <a:ext uri="{FF2B5EF4-FFF2-40B4-BE49-F238E27FC236}">
                <a16:creationId xmlns:a16="http://schemas.microsoft.com/office/drawing/2014/main" id="{A9C135FA-030D-4EA0-AEE5-841EFF95AFB4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6" name="Text Placeholder 85">
            <a:extLst>
              <a:ext uri="{FF2B5EF4-FFF2-40B4-BE49-F238E27FC236}">
                <a16:creationId xmlns:a16="http://schemas.microsoft.com/office/drawing/2014/main" id="{F5A86DDC-8223-4214-A35C-FD3D7A050AB7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" name="Text Placeholder 86">
            <a:extLst>
              <a:ext uri="{FF2B5EF4-FFF2-40B4-BE49-F238E27FC236}">
                <a16:creationId xmlns:a16="http://schemas.microsoft.com/office/drawing/2014/main" id="{BE15DCE9-10AA-46B9-BCA1-4D590CC5A7D5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972606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Title 43" hidden="1">
            <a:extLst>
              <a:ext uri="{FF2B5EF4-FFF2-40B4-BE49-F238E27FC236}">
                <a16:creationId xmlns:a16="http://schemas.microsoft.com/office/drawing/2014/main" id="{5CC03F93-13ED-4FB2-8943-F5FEC9C9EF4F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419100" y="427038"/>
            <a:ext cx="8420100" cy="487362"/>
          </a:xfrm>
        </p:spPr>
        <p:txBody>
          <a:bodyPr>
            <a:normAutofit fontScale="90000"/>
          </a:bodyPr>
          <a:lstStyle/>
          <a:p>
            <a:r>
              <a:rPr lang="en-US" dirty="0"/>
              <a:t>September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6265E7F-9FA8-49B9-8835-B6690B3842A2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2D69E80-26A4-4949-B72C-4802E8994C3D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FE20E16-14BE-46F1-9C02-4C07AA244010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8B187B18-F311-4554-B786-748AF9B8F7D6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7D708146-4F0D-4144-9065-78BD2EC937F2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F2267062-BBF1-4563-9116-C74C2F95A946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545920CA-0E5F-4ADF-8F74-8CE83A3EF493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BFEDBD92-9C36-41BE-9E03-6027AAA7C354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EFDDA719-B262-4B7F-B681-2BC87FB9B780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6A2A89FC-A66E-4B17-B1E1-667CA1F14574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EA2F4255-E27C-43F9-B46E-73F2CC66CFE9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0177761E-46DD-404C-9088-0133AEAF9E49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FD27FCAF-7D36-4470-8F41-45949F0E8114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EFFC708A-A20A-4B62-967E-E8082C1BD09C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6C4C7193-58F2-454B-90E2-8115A1FC6838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B368C740-98A7-465A-89AB-8865CBC0FCBE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944B5F31-AF7A-43B8-A0E7-1F619CFAF558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1660FD62-90DF-4944-821B-EC15186E2773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DB9260C3-CCC9-4D28-B96A-8AC47AA311A9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5779C340-AC58-46CA-9568-73B1DB472BCB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235C2ED8-CDB8-40D3-A12E-B0778F7B3C99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B3E775B0-5FB8-4960-ADE5-BA3E3256A9F2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>
            <a:extLst>
              <a:ext uri="{FF2B5EF4-FFF2-40B4-BE49-F238E27FC236}">
                <a16:creationId xmlns:a16="http://schemas.microsoft.com/office/drawing/2014/main" id="{9F6B3380-FB2A-48F6-A03D-6982C9091209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>
            <a:extLst>
              <a:ext uri="{FF2B5EF4-FFF2-40B4-BE49-F238E27FC236}">
                <a16:creationId xmlns:a16="http://schemas.microsoft.com/office/drawing/2014/main" id="{751950C0-16FE-42E5-89A8-16F62909F9F2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>
            <a:extLst>
              <a:ext uri="{FF2B5EF4-FFF2-40B4-BE49-F238E27FC236}">
                <a16:creationId xmlns:a16="http://schemas.microsoft.com/office/drawing/2014/main" id="{5AFE1B66-8262-4A28-9374-9287F2D489BC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Text Placeholder 27">
            <a:extLst>
              <a:ext uri="{FF2B5EF4-FFF2-40B4-BE49-F238E27FC236}">
                <a16:creationId xmlns:a16="http://schemas.microsoft.com/office/drawing/2014/main" id="{BDCAD4D0-D0C9-44B3-8482-D4F626163664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45E53026-A8E9-4ACB-B363-FC211126B567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842E08FA-1CE9-4A77-919F-D930C728824B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FC24617C-06BB-4130-8581-CCD0947802F3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A08D3693-83A9-4B3B-87B2-346AD9055790}"/>
              </a:ext>
            </a:extLst>
          </p:cNvPr>
          <p:cNvSpPr>
            <a:spLocks noGrp="1"/>
          </p:cNvSpPr>
          <p:nvPr>
            <p:ph type="body" sz="quarter" idx="4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F13B5085-0BC9-4070-A923-0638A5091F23}"/>
              </a:ext>
            </a:extLst>
          </p:cNvPr>
          <p:cNvSpPr>
            <a:spLocks noGrp="1"/>
          </p:cNvSpPr>
          <p:nvPr>
            <p:ph type="body" sz="quarter" idx="4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31B9BB63-7ED1-4F58-BC6E-3CBCB7D0B59C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5E061378-EFD0-4242-9CA6-135306F0C14B}"/>
              </a:ext>
            </a:extLst>
          </p:cNvPr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EF110949-0F33-42F4-9003-901FF6BEE4FE}"/>
              </a:ext>
            </a:extLst>
          </p:cNvPr>
          <p:cNvSpPr>
            <a:spLocks noGrp="1"/>
          </p:cNvSpPr>
          <p:nvPr>
            <p:ph type="body" sz="quarter" idx="4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D707EB8D-2DA3-4150-8489-D56C5D131602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8" name="Text Placeholder 37">
            <a:extLst>
              <a:ext uri="{FF2B5EF4-FFF2-40B4-BE49-F238E27FC236}">
                <a16:creationId xmlns:a16="http://schemas.microsoft.com/office/drawing/2014/main" id="{CD1412A0-E8BA-49A0-916A-F0BEA225266B}"/>
              </a:ext>
            </a:extLst>
          </p:cNvPr>
          <p:cNvSpPr>
            <a:spLocks noGrp="1"/>
          </p:cNvSpPr>
          <p:nvPr>
            <p:ph type="body" sz="quarter" idx="5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9" name="Text Placeholder 38">
            <a:extLst>
              <a:ext uri="{FF2B5EF4-FFF2-40B4-BE49-F238E27FC236}">
                <a16:creationId xmlns:a16="http://schemas.microsoft.com/office/drawing/2014/main" id="{E2F50FFF-0EBE-4E6E-A9A3-43F9BF65C098}"/>
              </a:ext>
            </a:extLst>
          </p:cNvPr>
          <p:cNvSpPr>
            <a:spLocks noGrp="1"/>
          </p:cNvSpPr>
          <p:nvPr>
            <p:ph type="body" sz="quarter" idx="5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0" name="Text Placeholder 39">
            <a:extLst>
              <a:ext uri="{FF2B5EF4-FFF2-40B4-BE49-F238E27FC236}">
                <a16:creationId xmlns:a16="http://schemas.microsoft.com/office/drawing/2014/main" id="{2A7B55AA-AA89-48FC-8F91-C028551E9025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1" name="Text Placeholder 40">
            <a:extLst>
              <a:ext uri="{FF2B5EF4-FFF2-40B4-BE49-F238E27FC236}">
                <a16:creationId xmlns:a16="http://schemas.microsoft.com/office/drawing/2014/main" id="{B2E96AA0-9226-4B16-A7CB-7F9C76B4E876}"/>
              </a:ext>
            </a:extLst>
          </p:cNvPr>
          <p:cNvSpPr>
            <a:spLocks noGrp="1"/>
          </p:cNvSpPr>
          <p:nvPr>
            <p:ph type="body" sz="quarter" idx="5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2" name="Text Placeholder 41">
            <a:extLst>
              <a:ext uri="{FF2B5EF4-FFF2-40B4-BE49-F238E27FC236}">
                <a16:creationId xmlns:a16="http://schemas.microsoft.com/office/drawing/2014/main" id="{DE9A0481-0EAC-47AB-9BD2-67589E28C702}"/>
              </a:ext>
            </a:extLst>
          </p:cNvPr>
          <p:cNvSpPr>
            <a:spLocks noGrp="1"/>
          </p:cNvSpPr>
          <p:nvPr>
            <p:ph type="body" sz="quarter" idx="5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3" name="Text Placeholder 42">
            <a:extLst>
              <a:ext uri="{FF2B5EF4-FFF2-40B4-BE49-F238E27FC236}">
                <a16:creationId xmlns:a16="http://schemas.microsoft.com/office/drawing/2014/main" id="{2C0E6DB1-57F5-43CC-AA2B-DF46C3ABFE35}"/>
              </a:ext>
            </a:extLst>
          </p:cNvPr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" name="Text Placeholder 86">
            <a:extLst>
              <a:ext uri="{FF2B5EF4-FFF2-40B4-BE49-F238E27FC236}">
                <a16:creationId xmlns:a16="http://schemas.microsoft.com/office/drawing/2014/main" id="{52179B98-409D-4569-9597-E89D8E83C567}"/>
              </a:ext>
            </a:extLst>
          </p:cNvPr>
          <p:cNvSpPr>
            <a:spLocks noGrp="1"/>
          </p:cNvSpPr>
          <p:nvPr>
            <p:ph type="body" sz="quarter" idx="57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918146"/>
      </p:ext>
    </p:extLst>
  </p:cSld>
  <p:clrMapOvr>
    <a:masterClrMapping/>
  </p:clrMapOvr>
</p:sld>
</file>

<file path=ppt/theme/theme1.xml><?xml version="1.0" encoding="utf-8"?>
<a:theme xmlns:a="http://schemas.openxmlformats.org/drawingml/2006/main" name="Seasonal Calendar 2014 Sun-Sat webapp">
  <a:themeElements>
    <a:clrScheme name="Seasonal Calendar">
      <a:dk1>
        <a:sysClr val="windowText" lastClr="000000"/>
      </a:dk1>
      <a:lt1>
        <a:sysClr val="window" lastClr="FFFFFF"/>
      </a:lt1>
      <a:dk2>
        <a:srgbClr val="44546A"/>
      </a:dk2>
      <a:lt2>
        <a:srgbClr val="FFF7D4"/>
      </a:lt2>
      <a:accent1>
        <a:srgbClr val="21B9EF"/>
      </a:accent1>
      <a:accent2>
        <a:srgbClr val="87A244"/>
      </a:accent2>
      <a:accent3>
        <a:srgbClr val="84491F"/>
      </a:accent3>
      <a:accent4>
        <a:srgbClr val="F8CD18"/>
      </a:accent4>
      <a:accent5>
        <a:srgbClr val="C00000"/>
      </a:accent5>
      <a:accent6>
        <a:srgbClr val="EB7F23"/>
      </a:accent6>
      <a:hlink>
        <a:srgbClr val="0563C1"/>
      </a:hlink>
      <a:folHlink>
        <a:srgbClr val="954F72"/>
      </a:folHlink>
    </a:clrScheme>
    <a:fontScheme name="Georgia">
      <a:majorFont>
        <a:latin typeface="Georgia" panose="02040502050405020303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eorgia" panose="02040502050405020303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alendar.potx" id="{14C1FDE1-CB60-4E00-B6E4-50B626EF056A}" vid="{F1A2D861-77F0-49F1-B241-0E4BE1C1AB9E}"/>
    </a:ext>
  </a:extLst>
</a:theme>
</file>

<file path=ppt/theme/theme2.xml><?xml version="1.0" encoding="utf-8"?>
<a:theme xmlns:a="http://schemas.openxmlformats.org/drawingml/2006/main" name="Office Theme">
  <a:themeElements>
    <a:clrScheme name="Seasonal Calendar">
      <a:dk1>
        <a:sysClr val="windowText" lastClr="000000"/>
      </a:dk1>
      <a:lt1>
        <a:sysClr val="window" lastClr="FFFFFF"/>
      </a:lt1>
      <a:dk2>
        <a:srgbClr val="44546A"/>
      </a:dk2>
      <a:lt2>
        <a:srgbClr val="FFF7D4"/>
      </a:lt2>
      <a:accent1>
        <a:srgbClr val="21B9EF"/>
      </a:accent1>
      <a:accent2>
        <a:srgbClr val="87A244"/>
      </a:accent2>
      <a:accent3>
        <a:srgbClr val="84491F"/>
      </a:accent3>
      <a:accent4>
        <a:srgbClr val="F8CD18"/>
      </a:accent4>
      <a:accent5>
        <a:srgbClr val="C00000"/>
      </a:accent5>
      <a:accent6>
        <a:srgbClr val="EB7F23"/>
      </a:accent6>
      <a:hlink>
        <a:srgbClr val="0563C1"/>
      </a:hlink>
      <a:folHlink>
        <a:srgbClr val="954F72"/>
      </a:folHlink>
    </a:clrScheme>
    <a:fontScheme name="Georgia">
      <a:majorFont>
        <a:latin typeface="Georgia" panose="02040502050405020303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eorgia" panose="02040502050405020303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Seasonal Calendar">
      <a:dk1>
        <a:sysClr val="windowText" lastClr="000000"/>
      </a:dk1>
      <a:lt1>
        <a:sysClr val="window" lastClr="FFFFFF"/>
      </a:lt1>
      <a:dk2>
        <a:srgbClr val="44546A"/>
      </a:dk2>
      <a:lt2>
        <a:srgbClr val="FFF7D4"/>
      </a:lt2>
      <a:accent1>
        <a:srgbClr val="21B9EF"/>
      </a:accent1>
      <a:accent2>
        <a:srgbClr val="87A244"/>
      </a:accent2>
      <a:accent3>
        <a:srgbClr val="84491F"/>
      </a:accent3>
      <a:accent4>
        <a:srgbClr val="F8CD18"/>
      </a:accent4>
      <a:accent5>
        <a:srgbClr val="C00000"/>
      </a:accent5>
      <a:accent6>
        <a:srgbClr val="EB7F23"/>
      </a:accent6>
      <a:hlink>
        <a:srgbClr val="0563C1"/>
      </a:hlink>
      <a:folHlink>
        <a:srgbClr val="954F72"/>
      </a:folHlink>
    </a:clrScheme>
    <a:fontScheme name="Georgia">
      <a:majorFont>
        <a:latin typeface="Georgia" panose="02040502050405020303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eorgia" panose="02040502050405020303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9F111ED35F8CC479449609E8A0923A6" ma:contentTypeVersion="11" ma:contentTypeDescription="Create a new document." ma:contentTypeScope="" ma:versionID="9677210f24a1be23c92c90fd886aa0aa">
  <xsd:schema xmlns:xsd="http://www.w3.org/2001/XMLSchema" xmlns:xs="http://www.w3.org/2001/XMLSchema" xmlns:p="http://schemas.microsoft.com/office/2006/metadata/properties" xmlns:ns2="71af3243-3dd4-4a8d-8c0d-dd76da1f02a5" xmlns:ns3="16c05727-aa75-4e4a-9b5f-8a80a1165891" targetNamespace="http://schemas.microsoft.com/office/2006/metadata/properties" ma:root="true" ma:fieldsID="60e05723c5c1908df1a1a4ebf11d344e" ns2:_="" ns3:_="">
    <xsd:import namespace="71af3243-3dd4-4a8d-8c0d-dd76da1f02a5"/>
    <xsd:import namespace="16c05727-aa75-4e4a-9b5f-8a80a116589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CR" minOccurs="0"/>
                <xsd:element ref="ns2:MediaServiceAutoTags" minOccurs="0"/>
                <xsd:element ref="ns2:MediaServiceEventHashCode" minOccurs="0"/>
                <xsd:element ref="ns2:MediaServiceGenerationTim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af3243-3dd4-4a8d-8c0d-dd76da1f02a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CR" ma:index="10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AutoTags" ma:index="11" nillable="true" ma:displayName="MediaServiceAutoTags" ma:internalName="MediaServiceAutoTags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false">
      <xsd:simpleType>
        <xsd:restriction base="dms:Note">
          <xsd:maxLength value="255"/>
        </xsd:restriction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c05727-aa75-4e4a-9b5f-8a80a1165891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MediaServiceKeyPoints xmlns="71af3243-3dd4-4a8d-8c0d-dd76da1f02a5" xsi:nil="true"/>
  </documentManagement>
</p:properties>
</file>

<file path=customXml/itemProps1.xml><?xml version="1.0" encoding="utf-8"?>
<ds:datastoreItem xmlns:ds="http://schemas.openxmlformats.org/officeDocument/2006/customXml" ds:itemID="{F103835B-B99E-4361-9CF1-1A2C6A3ADFA7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76E15887-1B3A-4B6F-995B-3E89A07B0E1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1af3243-3dd4-4a8d-8c0d-dd76da1f02a5"/>
    <ds:schemaRef ds:uri="16c05727-aa75-4e4a-9b5f-8a80a116589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DA4D7C44-7962-4D49-BA7D-1ED3BE5DE4D7}">
  <ds:schemaRefs>
    <ds:schemaRef ds:uri="http://schemas.microsoft.com/office/2006/metadata/properties"/>
    <ds:schemaRef ds:uri="http://schemas.microsoft.com/office/infopath/2007/PartnerControls"/>
    <ds:schemaRef ds:uri="71af3243-3dd4-4a8d-8c0d-dd76da1f02a5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27</Words>
  <Application>Microsoft Office PowerPoint</Application>
  <PresentationFormat>On-screen Show (4:3)</PresentationFormat>
  <Paragraphs>25</Paragraphs>
  <Slides>12</Slides>
  <Notes>12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5" baseType="lpstr">
      <vt:lpstr>Arial</vt:lpstr>
      <vt:lpstr>Georgia</vt:lpstr>
      <vt:lpstr>Seasonal Calendar 2014 Sun-Sat webapp</vt:lpstr>
      <vt:lpstr>January</vt:lpstr>
      <vt:lpstr>February</vt:lpstr>
      <vt:lpstr>March</vt:lpstr>
      <vt:lpstr>April</vt:lpstr>
      <vt:lpstr>May</vt:lpstr>
      <vt:lpstr>June</vt:lpstr>
      <vt:lpstr>July</vt:lpstr>
      <vt:lpstr>August</vt:lpstr>
      <vt:lpstr>September</vt:lpstr>
      <vt:lpstr>October</vt:lpstr>
      <vt:lpstr>November</vt:lpstr>
      <vt:lpstr>December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2019-12-12T19:42:25Z</dcterms:created>
  <dcterms:modified xsi:type="dcterms:W3CDTF">2019-12-28T11:40:21Z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0x01010079F111ED35F8CC479449609E8A0923A6</vt:lpwstr>
  </property>
</Properties>
</file>